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60" r:id="rId5"/>
    <p:sldId id="264" r:id="rId6"/>
    <p:sldId id="265" r:id="rId7"/>
    <p:sldId id="259" r:id="rId8"/>
    <p:sldId id="261" r:id="rId9"/>
    <p:sldId id="262" r:id="rId10"/>
    <p:sldId id="263"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C6D4E3-FB78-4B70-AB8C-FBAE78BDD2B8}"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E6E99-7D61-4EE4-96C6-AA9799C48D07}"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8"/>
        <p:cNvGrpSpPr/>
        <p:nvPr/>
      </p:nvGrpSpPr>
      <p:grpSpPr>
        <a:xfrm>
          <a:off x="0" y="0"/>
          <a:ext cx="0" cy="0"/>
          <a:chOff x="0" y="0"/>
          <a:chExt cx="0" cy="0"/>
        </a:xfrm>
      </p:grpSpPr>
      <p:sp>
        <p:nvSpPr>
          <p:cNvPr id="519" name="Google Shape;519;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6"/>
        <p:cNvGrpSpPr/>
        <p:nvPr/>
      </p:nvGrpSpPr>
      <p:grpSpPr>
        <a:xfrm>
          <a:off x="0" y="0"/>
          <a:ext cx="0" cy="0"/>
          <a:chOff x="0" y="0"/>
          <a:chExt cx="0" cy="0"/>
        </a:xfrm>
      </p:grpSpPr>
      <p:sp>
        <p:nvSpPr>
          <p:cNvPr id="537" name="Google Shape;537;g5cc3b636c9_3_6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5cc3b636c9_3_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28"/>
        <p:cNvGrpSpPr/>
        <p:nvPr/>
      </p:nvGrpSpPr>
      <p:grpSpPr>
        <a:xfrm>
          <a:off x="0" y="0"/>
          <a:ext cx="0" cy="0"/>
          <a:chOff x="0" y="0"/>
          <a:chExt cx="0" cy="0"/>
        </a:xfrm>
      </p:grpSpPr>
      <p:sp>
        <p:nvSpPr>
          <p:cNvPr id="529" name="Google Shape;529;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6"/>
        <p:cNvGrpSpPr/>
        <p:nvPr/>
      </p:nvGrpSpPr>
      <p:grpSpPr>
        <a:xfrm>
          <a:off x="0" y="0"/>
          <a:ext cx="0" cy="0"/>
          <a:chOff x="0" y="0"/>
          <a:chExt cx="0" cy="0"/>
        </a:xfrm>
      </p:grpSpPr>
      <p:sp>
        <p:nvSpPr>
          <p:cNvPr id="617" name="Google Shape;617;g56415604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6415604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7"/>
        <p:cNvGrpSpPr/>
        <p:nvPr/>
      </p:nvGrpSpPr>
      <p:grpSpPr>
        <a:xfrm>
          <a:off x="0" y="0"/>
          <a:ext cx="0" cy="0"/>
          <a:chOff x="0" y="0"/>
          <a:chExt cx="0" cy="0"/>
        </a:xfrm>
      </p:grpSpPr>
      <p:sp>
        <p:nvSpPr>
          <p:cNvPr id="628" name="Google Shape;628;g54713f6f7e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54713f6f7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C2750E5-51E4-4E2C-A7AE-D0F5BEC78E1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1AD4F-6AF9-4103-A43B-4931AE7D8A77}"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C2750E5-51E4-4E2C-A7AE-D0F5BEC78E1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1AD4F-6AF9-4103-A43B-4931AE7D8A77}"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C2750E5-51E4-4E2C-A7AE-D0F5BEC78E1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1AD4F-6AF9-4103-A43B-4931AE7D8A77}"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ext">
  <p:cSld name="Title + text">
    <p:bg>
      <p:bgPr>
        <a:blipFill>
          <a:blip r:embed="rId2"/>
          <a:stretch>
            <a:fillRect/>
          </a:stretch>
        </a:blipFill>
        <a:effectLst/>
      </p:bgPr>
    </p:bg>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197963" y="2104233"/>
            <a:ext cx="3796000" cy="119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Teko"/>
              <a:buNone/>
              <a:defRPr sz="3200">
                <a:latin typeface="Teko"/>
                <a:ea typeface="Teko"/>
                <a:cs typeface="Teko"/>
                <a:sym typeface="Teko"/>
              </a:defRPr>
            </a:lvl1pPr>
            <a:lvl2pPr lvl="1" algn="r" rtl="0">
              <a:spcBef>
                <a:spcPts val="0"/>
              </a:spcBef>
              <a:spcAft>
                <a:spcPts val="0"/>
              </a:spcAft>
              <a:buSzPts val="2400"/>
              <a:buFont typeface="Teko"/>
              <a:buNone/>
              <a:defRPr sz="3200">
                <a:latin typeface="Teko"/>
                <a:ea typeface="Teko"/>
                <a:cs typeface="Teko"/>
                <a:sym typeface="Teko"/>
              </a:defRPr>
            </a:lvl2pPr>
            <a:lvl3pPr lvl="2" algn="r" rtl="0">
              <a:spcBef>
                <a:spcPts val="0"/>
              </a:spcBef>
              <a:spcAft>
                <a:spcPts val="0"/>
              </a:spcAft>
              <a:buSzPts val="2400"/>
              <a:buFont typeface="Teko"/>
              <a:buNone/>
              <a:defRPr sz="3200">
                <a:latin typeface="Teko"/>
                <a:ea typeface="Teko"/>
                <a:cs typeface="Teko"/>
                <a:sym typeface="Teko"/>
              </a:defRPr>
            </a:lvl3pPr>
            <a:lvl4pPr lvl="3" algn="r" rtl="0">
              <a:spcBef>
                <a:spcPts val="0"/>
              </a:spcBef>
              <a:spcAft>
                <a:spcPts val="0"/>
              </a:spcAft>
              <a:buSzPts val="2400"/>
              <a:buFont typeface="Teko"/>
              <a:buNone/>
              <a:defRPr sz="3200">
                <a:latin typeface="Teko"/>
                <a:ea typeface="Teko"/>
                <a:cs typeface="Teko"/>
                <a:sym typeface="Teko"/>
              </a:defRPr>
            </a:lvl4pPr>
            <a:lvl5pPr lvl="4" algn="r" rtl="0">
              <a:spcBef>
                <a:spcPts val="0"/>
              </a:spcBef>
              <a:spcAft>
                <a:spcPts val="0"/>
              </a:spcAft>
              <a:buSzPts val="2400"/>
              <a:buFont typeface="Teko"/>
              <a:buNone/>
              <a:defRPr sz="3200">
                <a:latin typeface="Teko"/>
                <a:ea typeface="Teko"/>
                <a:cs typeface="Teko"/>
                <a:sym typeface="Teko"/>
              </a:defRPr>
            </a:lvl5pPr>
            <a:lvl6pPr lvl="5" algn="r" rtl="0">
              <a:spcBef>
                <a:spcPts val="0"/>
              </a:spcBef>
              <a:spcAft>
                <a:spcPts val="0"/>
              </a:spcAft>
              <a:buSzPts val="2400"/>
              <a:buFont typeface="Teko"/>
              <a:buNone/>
              <a:defRPr sz="3200">
                <a:latin typeface="Teko"/>
                <a:ea typeface="Teko"/>
                <a:cs typeface="Teko"/>
                <a:sym typeface="Teko"/>
              </a:defRPr>
            </a:lvl6pPr>
            <a:lvl7pPr lvl="6" algn="r" rtl="0">
              <a:spcBef>
                <a:spcPts val="0"/>
              </a:spcBef>
              <a:spcAft>
                <a:spcPts val="0"/>
              </a:spcAft>
              <a:buSzPts val="2400"/>
              <a:buFont typeface="Teko"/>
              <a:buNone/>
              <a:defRPr sz="3200">
                <a:latin typeface="Teko"/>
                <a:ea typeface="Teko"/>
                <a:cs typeface="Teko"/>
                <a:sym typeface="Teko"/>
              </a:defRPr>
            </a:lvl7pPr>
            <a:lvl8pPr lvl="7" algn="r" rtl="0">
              <a:spcBef>
                <a:spcPts val="0"/>
              </a:spcBef>
              <a:spcAft>
                <a:spcPts val="0"/>
              </a:spcAft>
              <a:buSzPts val="2400"/>
              <a:buFont typeface="Teko"/>
              <a:buNone/>
              <a:defRPr sz="3200">
                <a:latin typeface="Teko"/>
                <a:ea typeface="Teko"/>
                <a:cs typeface="Teko"/>
                <a:sym typeface="Teko"/>
              </a:defRPr>
            </a:lvl8pPr>
            <a:lvl9pPr lvl="8" algn="r" rtl="0">
              <a:spcBef>
                <a:spcPts val="0"/>
              </a:spcBef>
              <a:spcAft>
                <a:spcPts val="0"/>
              </a:spcAft>
              <a:buSzPts val="2400"/>
              <a:buFont typeface="Teko"/>
              <a:buNone/>
              <a:defRPr sz="3200">
                <a:latin typeface="Teko"/>
                <a:ea typeface="Teko"/>
                <a:cs typeface="Teko"/>
                <a:sym typeface="Teko"/>
              </a:defRPr>
            </a:lvl9pPr>
          </a:lstStyle>
          <a:p/>
        </p:txBody>
      </p:sp>
      <p:sp>
        <p:nvSpPr>
          <p:cNvPr id="27" name="Google Shape;27;p4"/>
          <p:cNvSpPr txBox="1">
            <a:spLocks noGrp="1"/>
          </p:cNvSpPr>
          <p:nvPr>
            <p:ph type="subTitle" idx="1"/>
          </p:nvPr>
        </p:nvSpPr>
        <p:spPr>
          <a:xfrm flipH="1">
            <a:off x="3204600" y="3193767"/>
            <a:ext cx="5782800" cy="15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335"/>
            </a:lvl1pPr>
            <a:lvl2pPr lvl="1" algn="ctr" rtl="0">
              <a:lnSpc>
                <a:spcPct val="100000"/>
              </a:lnSpc>
              <a:spcBef>
                <a:spcPts val="0"/>
              </a:spcBef>
              <a:spcAft>
                <a:spcPts val="0"/>
              </a:spcAft>
              <a:buSzPts val="1000"/>
              <a:buNone/>
              <a:defRPr sz="1335"/>
            </a:lvl2pPr>
            <a:lvl3pPr lvl="2" algn="ctr" rtl="0">
              <a:lnSpc>
                <a:spcPct val="100000"/>
              </a:lnSpc>
              <a:spcBef>
                <a:spcPts val="0"/>
              </a:spcBef>
              <a:spcAft>
                <a:spcPts val="0"/>
              </a:spcAft>
              <a:buSzPts val="1000"/>
              <a:buNone/>
              <a:defRPr sz="1335"/>
            </a:lvl3pPr>
            <a:lvl4pPr lvl="3" algn="ctr" rtl="0">
              <a:lnSpc>
                <a:spcPct val="100000"/>
              </a:lnSpc>
              <a:spcBef>
                <a:spcPts val="0"/>
              </a:spcBef>
              <a:spcAft>
                <a:spcPts val="0"/>
              </a:spcAft>
              <a:buSzPts val="1000"/>
              <a:buNone/>
              <a:defRPr sz="1335"/>
            </a:lvl4pPr>
            <a:lvl5pPr lvl="4" algn="ctr" rtl="0">
              <a:lnSpc>
                <a:spcPct val="100000"/>
              </a:lnSpc>
              <a:spcBef>
                <a:spcPts val="0"/>
              </a:spcBef>
              <a:spcAft>
                <a:spcPts val="0"/>
              </a:spcAft>
              <a:buSzPts val="1000"/>
              <a:buNone/>
              <a:defRPr sz="1335"/>
            </a:lvl5pPr>
            <a:lvl6pPr lvl="5" algn="ctr" rtl="0">
              <a:lnSpc>
                <a:spcPct val="100000"/>
              </a:lnSpc>
              <a:spcBef>
                <a:spcPts val="0"/>
              </a:spcBef>
              <a:spcAft>
                <a:spcPts val="0"/>
              </a:spcAft>
              <a:buSzPts val="1000"/>
              <a:buNone/>
              <a:defRPr sz="1335"/>
            </a:lvl6pPr>
            <a:lvl7pPr lvl="6" algn="ctr" rtl="0">
              <a:lnSpc>
                <a:spcPct val="100000"/>
              </a:lnSpc>
              <a:spcBef>
                <a:spcPts val="0"/>
              </a:spcBef>
              <a:spcAft>
                <a:spcPts val="0"/>
              </a:spcAft>
              <a:buSzPts val="1000"/>
              <a:buNone/>
              <a:defRPr sz="1335"/>
            </a:lvl7pPr>
            <a:lvl8pPr lvl="7" algn="ctr" rtl="0">
              <a:lnSpc>
                <a:spcPct val="100000"/>
              </a:lnSpc>
              <a:spcBef>
                <a:spcPts val="0"/>
              </a:spcBef>
              <a:spcAft>
                <a:spcPts val="0"/>
              </a:spcAft>
              <a:buSzPts val="1000"/>
              <a:buNone/>
              <a:defRPr sz="1335"/>
            </a:lvl8pPr>
            <a:lvl9pPr lvl="8" algn="ctr" rtl="0">
              <a:lnSpc>
                <a:spcPct val="100000"/>
              </a:lnSpc>
              <a:spcBef>
                <a:spcPts val="0"/>
              </a:spcBef>
              <a:spcAft>
                <a:spcPts val="0"/>
              </a:spcAft>
              <a:buSzPts val="1000"/>
              <a:buNone/>
              <a:defRPr sz="1335"/>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design">
  <p:cSld name="Title + design">
    <p:bg>
      <p:bgPr>
        <a:blipFill>
          <a:blip r:embed="rId2"/>
          <a:stretch>
            <a:fillRect/>
          </a:stretch>
        </a:blip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ctrTitle"/>
          </p:nvPr>
        </p:nvSpPr>
        <p:spPr>
          <a:xfrm>
            <a:off x="2619800" y="-71505"/>
            <a:ext cx="6952400" cy="126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3200">
                <a:latin typeface="Teko"/>
                <a:ea typeface="Teko"/>
                <a:cs typeface="Teko"/>
                <a:sym typeface="Teko"/>
              </a:defRPr>
            </a:lvl1pPr>
            <a:lvl2pPr lvl="1" algn="r" rtl="0">
              <a:spcBef>
                <a:spcPts val="0"/>
              </a:spcBef>
              <a:spcAft>
                <a:spcPts val="0"/>
              </a:spcAft>
              <a:buSzPts val="2400"/>
              <a:buFont typeface="Teko"/>
              <a:buNone/>
              <a:defRPr sz="3200">
                <a:latin typeface="Teko"/>
                <a:ea typeface="Teko"/>
                <a:cs typeface="Teko"/>
                <a:sym typeface="Teko"/>
              </a:defRPr>
            </a:lvl2pPr>
            <a:lvl3pPr lvl="2" algn="r" rtl="0">
              <a:spcBef>
                <a:spcPts val="0"/>
              </a:spcBef>
              <a:spcAft>
                <a:spcPts val="0"/>
              </a:spcAft>
              <a:buSzPts val="2400"/>
              <a:buFont typeface="Teko"/>
              <a:buNone/>
              <a:defRPr sz="3200">
                <a:latin typeface="Teko"/>
                <a:ea typeface="Teko"/>
                <a:cs typeface="Teko"/>
                <a:sym typeface="Teko"/>
              </a:defRPr>
            </a:lvl3pPr>
            <a:lvl4pPr lvl="3" algn="r" rtl="0">
              <a:spcBef>
                <a:spcPts val="0"/>
              </a:spcBef>
              <a:spcAft>
                <a:spcPts val="0"/>
              </a:spcAft>
              <a:buSzPts val="2400"/>
              <a:buFont typeface="Teko"/>
              <a:buNone/>
              <a:defRPr sz="3200">
                <a:latin typeface="Teko"/>
                <a:ea typeface="Teko"/>
                <a:cs typeface="Teko"/>
                <a:sym typeface="Teko"/>
              </a:defRPr>
            </a:lvl4pPr>
            <a:lvl5pPr lvl="4" algn="r" rtl="0">
              <a:spcBef>
                <a:spcPts val="0"/>
              </a:spcBef>
              <a:spcAft>
                <a:spcPts val="0"/>
              </a:spcAft>
              <a:buSzPts val="2400"/>
              <a:buFont typeface="Teko"/>
              <a:buNone/>
              <a:defRPr sz="3200">
                <a:latin typeface="Teko"/>
                <a:ea typeface="Teko"/>
                <a:cs typeface="Teko"/>
                <a:sym typeface="Teko"/>
              </a:defRPr>
            </a:lvl5pPr>
            <a:lvl6pPr lvl="5" algn="r" rtl="0">
              <a:spcBef>
                <a:spcPts val="0"/>
              </a:spcBef>
              <a:spcAft>
                <a:spcPts val="0"/>
              </a:spcAft>
              <a:buSzPts val="2400"/>
              <a:buFont typeface="Teko"/>
              <a:buNone/>
              <a:defRPr sz="3200">
                <a:latin typeface="Teko"/>
                <a:ea typeface="Teko"/>
                <a:cs typeface="Teko"/>
                <a:sym typeface="Teko"/>
              </a:defRPr>
            </a:lvl6pPr>
            <a:lvl7pPr lvl="6" algn="r" rtl="0">
              <a:spcBef>
                <a:spcPts val="0"/>
              </a:spcBef>
              <a:spcAft>
                <a:spcPts val="0"/>
              </a:spcAft>
              <a:buSzPts val="2400"/>
              <a:buFont typeface="Teko"/>
              <a:buNone/>
              <a:defRPr sz="3200">
                <a:latin typeface="Teko"/>
                <a:ea typeface="Teko"/>
                <a:cs typeface="Teko"/>
                <a:sym typeface="Teko"/>
              </a:defRPr>
            </a:lvl7pPr>
            <a:lvl8pPr lvl="7" algn="r" rtl="0">
              <a:spcBef>
                <a:spcPts val="0"/>
              </a:spcBef>
              <a:spcAft>
                <a:spcPts val="0"/>
              </a:spcAft>
              <a:buSzPts val="2400"/>
              <a:buFont typeface="Teko"/>
              <a:buNone/>
              <a:defRPr sz="3200">
                <a:latin typeface="Teko"/>
                <a:ea typeface="Teko"/>
                <a:cs typeface="Teko"/>
                <a:sym typeface="Teko"/>
              </a:defRPr>
            </a:lvl8pPr>
            <a:lvl9pPr lvl="8" algn="r" rtl="0">
              <a:spcBef>
                <a:spcPts val="0"/>
              </a:spcBef>
              <a:spcAft>
                <a:spcPts val="0"/>
              </a:spcAft>
              <a:buSzPts val="2400"/>
              <a:buFont typeface="Teko"/>
              <a:buNone/>
              <a:defRPr sz="3200">
                <a:latin typeface="Teko"/>
                <a:ea typeface="Teko"/>
                <a:cs typeface="Teko"/>
                <a:sym typeface="Teko"/>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ext 2 ">
  <p:cSld name="Title + text 2 ">
    <p:bg>
      <p:bgPr>
        <a:blipFill>
          <a:blip r:embed="rId2"/>
          <a:stretch>
            <a:fillRect/>
          </a:stretch>
        </a:blipFill>
        <a:effectLst/>
      </p:bgPr>
    </p:bg>
    <p:spTree>
      <p:nvGrpSpPr>
        <p:cNvPr id="1" name="Shape 28"/>
        <p:cNvGrpSpPr/>
        <p:nvPr/>
      </p:nvGrpSpPr>
      <p:grpSpPr>
        <a:xfrm>
          <a:off x="0" y="0"/>
          <a:ext cx="0" cy="0"/>
          <a:chOff x="0" y="0"/>
          <a:chExt cx="0" cy="0"/>
        </a:xfrm>
      </p:grpSpPr>
      <p:sp>
        <p:nvSpPr>
          <p:cNvPr id="29" name="Google Shape;29;p5"/>
          <p:cNvSpPr txBox="1">
            <a:spLocks noGrp="1"/>
          </p:cNvSpPr>
          <p:nvPr>
            <p:ph type="ctrTitle"/>
          </p:nvPr>
        </p:nvSpPr>
        <p:spPr>
          <a:xfrm>
            <a:off x="6471500" y="-259236"/>
            <a:ext cx="5156400" cy="273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Teko"/>
              <a:buNone/>
              <a:defRPr sz="3200">
                <a:latin typeface="Teko"/>
                <a:ea typeface="Teko"/>
                <a:cs typeface="Teko"/>
                <a:sym typeface="Teko"/>
              </a:defRPr>
            </a:lvl1pPr>
            <a:lvl2pPr lvl="1" rtl="0">
              <a:spcBef>
                <a:spcPts val="0"/>
              </a:spcBef>
              <a:spcAft>
                <a:spcPts val="0"/>
              </a:spcAft>
              <a:buClr>
                <a:srgbClr val="000000"/>
              </a:buClr>
              <a:buSzPts val="2400"/>
              <a:buFont typeface="Teko"/>
              <a:buNone/>
              <a:defRPr sz="3200">
                <a:solidFill>
                  <a:srgbClr val="000000"/>
                </a:solidFill>
                <a:latin typeface="Teko"/>
                <a:ea typeface="Teko"/>
                <a:cs typeface="Teko"/>
                <a:sym typeface="Teko"/>
              </a:defRPr>
            </a:lvl2pPr>
            <a:lvl3pPr lvl="2" rtl="0">
              <a:spcBef>
                <a:spcPts val="0"/>
              </a:spcBef>
              <a:spcAft>
                <a:spcPts val="0"/>
              </a:spcAft>
              <a:buClr>
                <a:srgbClr val="000000"/>
              </a:buClr>
              <a:buSzPts val="2400"/>
              <a:buFont typeface="Teko"/>
              <a:buNone/>
              <a:defRPr sz="3200">
                <a:solidFill>
                  <a:srgbClr val="000000"/>
                </a:solidFill>
                <a:latin typeface="Teko"/>
                <a:ea typeface="Teko"/>
                <a:cs typeface="Teko"/>
                <a:sym typeface="Teko"/>
              </a:defRPr>
            </a:lvl3pPr>
            <a:lvl4pPr lvl="3" rtl="0">
              <a:spcBef>
                <a:spcPts val="0"/>
              </a:spcBef>
              <a:spcAft>
                <a:spcPts val="0"/>
              </a:spcAft>
              <a:buClr>
                <a:srgbClr val="000000"/>
              </a:buClr>
              <a:buSzPts val="2400"/>
              <a:buFont typeface="Teko"/>
              <a:buNone/>
              <a:defRPr sz="3200">
                <a:solidFill>
                  <a:srgbClr val="000000"/>
                </a:solidFill>
                <a:latin typeface="Teko"/>
                <a:ea typeface="Teko"/>
                <a:cs typeface="Teko"/>
                <a:sym typeface="Teko"/>
              </a:defRPr>
            </a:lvl4pPr>
            <a:lvl5pPr lvl="4" rtl="0">
              <a:spcBef>
                <a:spcPts val="0"/>
              </a:spcBef>
              <a:spcAft>
                <a:spcPts val="0"/>
              </a:spcAft>
              <a:buClr>
                <a:srgbClr val="000000"/>
              </a:buClr>
              <a:buSzPts val="2400"/>
              <a:buFont typeface="Teko"/>
              <a:buNone/>
              <a:defRPr sz="3200">
                <a:solidFill>
                  <a:srgbClr val="000000"/>
                </a:solidFill>
                <a:latin typeface="Teko"/>
                <a:ea typeface="Teko"/>
                <a:cs typeface="Teko"/>
                <a:sym typeface="Teko"/>
              </a:defRPr>
            </a:lvl5pPr>
            <a:lvl6pPr lvl="5" rtl="0">
              <a:spcBef>
                <a:spcPts val="0"/>
              </a:spcBef>
              <a:spcAft>
                <a:spcPts val="0"/>
              </a:spcAft>
              <a:buClr>
                <a:srgbClr val="000000"/>
              </a:buClr>
              <a:buSzPts val="2400"/>
              <a:buFont typeface="Teko"/>
              <a:buNone/>
              <a:defRPr sz="3200">
                <a:solidFill>
                  <a:srgbClr val="000000"/>
                </a:solidFill>
                <a:latin typeface="Teko"/>
                <a:ea typeface="Teko"/>
                <a:cs typeface="Teko"/>
                <a:sym typeface="Teko"/>
              </a:defRPr>
            </a:lvl6pPr>
            <a:lvl7pPr lvl="6" rtl="0">
              <a:spcBef>
                <a:spcPts val="0"/>
              </a:spcBef>
              <a:spcAft>
                <a:spcPts val="0"/>
              </a:spcAft>
              <a:buClr>
                <a:srgbClr val="000000"/>
              </a:buClr>
              <a:buSzPts val="2400"/>
              <a:buFont typeface="Teko"/>
              <a:buNone/>
              <a:defRPr sz="3200">
                <a:solidFill>
                  <a:srgbClr val="000000"/>
                </a:solidFill>
                <a:latin typeface="Teko"/>
                <a:ea typeface="Teko"/>
                <a:cs typeface="Teko"/>
                <a:sym typeface="Teko"/>
              </a:defRPr>
            </a:lvl7pPr>
            <a:lvl8pPr lvl="7" rtl="0">
              <a:spcBef>
                <a:spcPts val="0"/>
              </a:spcBef>
              <a:spcAft>
                <a:spcPts val="0"/>
              </a:spcAft>
              <a:buClr>
                <a:srgbClr val="000000"/>
              </a:buClr>
              <a:buSzPts val="2400"/>
              <a:buFont typeface="Teko"/>
              <a:buNone/>
              <a:defRPr sz="3200">
                <a:solidFill>
                  <a:srgbClr val="000000"/>
                </a:solidFill>
                <a:latin typeface="Teko"/>
                <a:ea typeface="Teko"/>
                <a:cs typeface="Teko"/>
                <a:sym typeface="Teko"/>
              </a:defRPr>
            </a:lvl8pPr>
            <a:lvl9pPr lvl="8" rtl="0">
              <a:spcBef>
                <a:spcPts val="0"/>
              </a:spcBef>
              <a:spcAft>
                <a:spcPts val="0"/>
              </a:spcAft>
              <a:buClr>
                <a:srgbClr val="000000"/>
              </a:buClr>
              <a:buSzPts val="2400"/>
              <a:buFont typeface="Teko"/>
              <a:buNone/>
              <a:defRPr sz="3200">
                <a:solidFill>
                  <a:srgbClr val="000000"/>
                </a:solidFill>
                <a:latin typeface="Teko"/>
                <a:ea typeface="Teko"/>
                <a:cs typeface="Teko"/>
                <a:sym typeface="Teko"/>
              </a:defRPr>
            </a:lvl9pPr>
          </a:lstStyle>
          <a:p/>
        </p:txBody>
      </p:sp>
      <p:sp>
        <p:nvSpPr>
          <p:cNvPr id="30" name="Google Shape;30;p5"/>
          <p:cNvSpPr txBox="1">
            <a:spLocks noGrp="1"/>
          </p:cNvSpPr>
          <p:nvPr>
            <p:ph type="subTitle" idx="1"/>
          </p:nvPr>
        </p:nvSpPr>
        <p:spPr>
          <a:xfrm>
            <a:off x="6471500" y="3038767"/>
            <a:ext cx="3996000" cy="23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5"/>
            </a:lvl1pPr>
            <a:lvl2pPr lvl="1" rtl="0">
              <a:lnSpc>
                <a:spcPct val="100000"/>
              </a:lnSpc>
              <a:spcBef>
                <a:spcPts val="0"/>
              </a:spcBef>
              <a:spcAft>
                <a:spcPts val="0"/>
              </a:spcAft>
              <a:buSzPts val="1000"/>
              <a:buNone/>
              <a:defRPr sz="1335"/>
            </a:lvl2pPr>
            <a:lvl3pPr lvl="2" rtl="0">
              <a:lnSpc>
                <a:spcPct val="100000"/>
              </a:lnSpc>
              <a:spcBef>
                <a:spcPts val="0"/>
              </a:spcBef>
              <a:spcAft>
                <a:spcPts val="0"/>
              </a:spcAft>
              <a:buSzPts val="1000"/>
              <a:buNone/>
              <a:defRPr sz="1335"/>
            </a:lvl3pPr>
            <a:lvl4pPr lvl="3" rtl="0">
              <a:lnSpc>
                <a:spcPct val="100000"/>
              </a:lnSpc>
              <a:spcBef>
                <a:spcPts val="0"/>
              </a:spcBef>
              <a:spcAft>
                <a:spcPts val="0"/>
              </a:spcAft>
              <a:buSzPts val="1000"/>
              <a:buNone/>
              <a:defRPr sz="1335"/>
            </a:lvl4pPr>
            <a:lvl5pPr lvl="4" rtl="0">
              <a:lnSpc>
                <a:spcPct val="100000"/>
              </a:lnSpc>
              <a:spcBef>
                <a:spcPts val="0"/>
              </a:spcBef>
              <a:spcAft>
                <a:spcPts val="0"/>
              </a:spcAft>
              <a:buSzPts val="1000"/>
              <a:buNone/>
              <a:defRPr sz="1335"/>
            </a:lvl5pPr>
            <a:lvl6pPr lvl="5" rtl="0">
              <a:lnSpc>
                <a:spcPct val="100000"/>
              </a:lnSpc>
              <a:spcBef>
                <a:spcPts val="0"/>
              </a:spcBef>
              <a:spcAft>
                <a:spcPts val="0"/>
              </a:spcAft>
              <a:buSzPts val="1000"/>
              <a:buNone/>
              <a:defRPr sz="1335"/>
            </a:lvl6pPr>
            <a:lvl7pPr lvl="6" rtl="0">
              <a:lnSpc>
                <a:spcPct val="100000"/>
              </a:lnSpc>
              <a:spcBef>
                <a:spcPts val="0"/>
              </a:spcBef>
              <a:spcAft>
                <a:spcPts val="0"/>
              </a:spcAft>
              <a:buSzPts val="1000"/>
              <a:buNone/>
              <a:defRPr sz="1335"/>
            </a:lvl7pPr>
            <a:lvl8pPr lvl="7" rtl="0">
              <a:lnSpc>
                <a:spcPct val="100000"/>
              </a:lnSpc>
              <a:spcBef>
                <a:spcPts val="0"/>
              </a:spcBef>
              <a:spcAft>
                <a:spcPts val="0"/>
              </a:spcAft>
              <a:buSzPts val="1000"/>
              <a:buNone/>
              <a:defRPr sz="1335"/>
            </a:lvl8pPr>
            <a:lvl9pPr lvl="8" rtl="0">
              <a:lnSpc>
                <a:spcPct val="100000"/>
              </a:lnSpc>
              <a:spcBef>
                <a:spcPts val="0"/>
              </a:spcBef>
              <a:spcAft>
                <a:spcPts val="0"/>
              </a:spcAft>
              <a:buSzPts val="1000"/>
              <a:buNone/>
              <a:defRPr sz="1335"/>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ext 3 ">
  <p:cSld name="Title + text 3 ">
    <p:bg>
      <p:bgPr>
        <a:blipFill>
          <a:blip r:embed="rId2"/>
          <a:stretch>
            <a:fillRect/>
          </a:stretch>
        </a:blipFill>
        <a:effectLst/>
      </p:bgPr>
    </p:bg>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1438603" y="3012400"/>
            <a:ext cx="3729600" cy="8332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None/>
              <a:defRPr sz="4000">
                <a:latin typeface="Teko"/>
                <a:ea typeface="Teko"/>
                <a:cs typeface="Teko"/>
                <a:sym typeface="Teko"/>
              </a:defRPr>
            </a:lvl1pPr>
            <a:lvl2pPr lvl="1" algn="ctr" rtl="0">
              <a:spcBef>
                <a:spcPts val="0"/>
              </a:spcBef>
              <a:spcAft>
                <a:spcPts val="0"/>
              </a:spcAft>
              <a:buNone/>
              <a:defRPr sz="3200">
                <a:latin typeface="Teko Light"/>
                <a:ea typeface="Teko Light"/>
                <a:cs typeface="Teko Light"/>
                <a:sym typeface="Teko Light"/>
              </a:defRPr>
            </a:lvl2pPr>
            <a:lvl3pPr lvl="2" algn="ctr" rtl="0">
              <a:spcBef>
                <a:spcPts val="0"/>
              </a:spcBef>
              <a:spcAft>
                <a:spcPts val="0"/>
              </a:spcAft>
              <a:buNone/>
              <a:defRPr sz="3200">
                <a:latin typeface="Teko Light"/>
                <a:ea typeface="Teko Light"/>
                <a:cs typeface="Teko Light"/>
                <a:sym typeface="Teko Light"/>
              </a:defRPr>
            </a:lvl3pPr>
            <a:lvl4pPr lvl="3" algn="ctr" rtl="0">
              <a:spcBef>
                <a:spcPts val="0"/>
              </a:spcBef>
              <a:spcAft>
                <a:spcPts val="0"/>
              </a:spcAft>
              <a:buNone/>
              <a:defRPr sz="3200">
                <a:latin typeface="Teko Light"/>
                <a:ea typeface="Teko Light"/>
                <a:cs typeface="Teko Light"/>
                <a:sym typeface="Teko Light"/>
              </a:defRPr>
            </a:lvl4pPr>
            <a:lvl5pPr lvl="4" algn="ctr" rtl="0">
              <a:spcBef>
                <a:spcPts val="0"/>
              </a:spcBef>
              <a:spcAft>
                <a:spcPts val="0"/>
              </a:spcAft>
              <a:buNone/>
              <a:defRPr sz="3200">
                <a:latin typeface="Teko Light"/>
                <a:ea typeface="Teko Light"/>
                <a:cs typeface="Teko Light"/>
                <a:sym typeface="Teko Light"/>
              </a:defRPr>
            </a:lvl5pPr>
            <a:lvl6pPr lvl="5" algn="ctr" rtl="0">
              <a:spcBef>
                <a:spcPts val="0"/>
              </a:spcBef>
              <a:spcAft>
                <a:spcPts val="0"/>
              </a:spcAft>
              <a:buNone/>
              <a:defRPr sz="3200">
                <a:latin typeface="Teko Light"/>
                <a:ea typeface="Teko Light"/>
                <a:cs typeface="Teko Light"/>
                <a:sym typeface="Teko Light"/>
              </a:defRPr>
            </a:lvl6pPr>
            <a:lvl7pPr lvl="6" algn="ctr" rtl="0">
              <a:spcBef>
                <a:spcPts val="0"/>
              </a:spcBef>
              <a:spcAft>
                <a:spcPts val="0"/>
              </a:spcAft>
              <a:buNone/>
              <a:defRPr sz="3200">
                <a:latin typeface="Teko Light"/>
                <a:ea typeface="Teko Light"/>
                <a:cs typeface="Teko Light"/>
                <a:sym typeface="Teko Light"/>
              </a:defRPr>
            </a:lvl7pPr>
            <a:lvl8pPr lvl="7" algn="ctr" rtl="0">
              <a:spcBef>
                <a:spcPts val="0"/>
              </a:spcBef>
              <a:spcAft>
                <a:spcPts val="0"/>
              </a:spcAft>
              <a:buNone/>
              <a:defRPr sz="3200">
                <a:latin typeface="Teko Light"/>
                <a:ea typeface="Teko Light"/>
                <a:cs typeface="Teko Light"/>
                <a:sym typeface="Teko Light"/>
              </a:defRPr>
            </a:lvl8pPr>
            <a:lvl9pPr lvl="8" algn="ctr" rtl="0">
              <a:spcBef>
                <a:spcPts val="0"/>
              </a:spcBef>
              <a:spcAft>
                <a:spcPts val="0"/>
              </a:spcAft>
              <a:buNone/>
              <a:defRPr sz="3200">
                <a:latin typeface="Teko Light"/>
                <a:ea typeface="Teko Light"/>
                <a:cs typeface="Teko Light"/>
                <a:sym typeface="Teko Light"/>
              </a:defRPr>
            </a:lvl9pPr>
          </a:lstStyle>
          <a:p/>
        </p:txBody>
      </p:sp>
      <p:sp>
        <p:nvSpPr>
          <p:cNvPr id="35" name="Google Shape;35;p7"/>
          <p:cNvSpPr txBox="1">
            <a:spLocks noGrp="1"/>
          </p:cNvSpPr>
          <p:nvPr>
            <p:ph type="subTitle" idx="1"/>
          </p:nvPr>
        </p:nvSpPr>
        <p:spPr>
          <a:xfrm>
            <a:off x="7245031" y="2907000"/>
            <a:ext cx="4016400" cy="1044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335"/>
            </a:lvl1pPr>
            <a:lvl2pPr lvl="1" rtl="0">
              <a:spcBef>
                <a:spcPts val="2135"/>
              </a:spcBef>
              <a:spcAft>
                <a:spcPts val="0"/>
              </a:spcAft>
              <a:buNone/>
              <a:defRPr sz="1335"/>
            </a:lvl2pPr>
            <a:lvl3pPr lvl="2" rtl="0">
              <a:spcBef>
                <a:spcPts val="2135"/>
              </a:spcBef>
              <a:spcAft>
                <a:spcPts val="0"/>
              </a:spcAft>
              <a:buNone/>
              <a:defRPr sz="1335"/>
            </a:lvl3pPr>
            <a:lvl4pPr lvl="3" rtl="0">
              <a:spcBef>
                <a:spcPts val="2135"/>
              </a:spcBef>
              <a:spcAft>
                <a:spcPts val="0"/>
              </a:spcAft>
              <a:buNone/>
              <a:defRPr sz="1335"/>
            </a:lvl4pPr>
            <a:lvl5pPr lvl="4" rtl="0">
              <a:spcBef>
                <a:spcPts val="2135"/>
              </a:spcBef>
              <a:spcAft>
                <a:spcPts val="0"/>
              </a:spcAft>
              <a:buNone/>
              <a:defRPr sz="1335"/>
            </a:lvl5pPr>
            <a:lvl6pPr lvl="5" rtl="0">
              <a:spcBef>
                <a:spcPts val="2135"/>
              </a:spcBef>
              <a:spcAft>
                <a:spcPts val="0"/>
              </a:spcAft>
              <a:buNone/>
              <a:defRPr sz="1335"/>
            </a:lvl6pPr>
            <a:lvl7pPr lvl="6" rtl="0">
              <a:spcBef>
                <a:spcPts val="2135"/>
              </a:spcBef>
              <a:spcAft>
                <a:spcPts val="0"/>
              </a:spcAft>
              <a:buNone/>
              <a:defRPr sz="1335"/>
            </a:lvl7pPr>
            <a:lvl8pPr lvl="7" rtl="0">
              <a:spcBef>
                <a:spcPts val="2135"/>
              </a:spcBef>
              <a:spcAft>
                <a:spcPts val="0"/>
              </a:spcAft>
              <a:buNone/>
              <a:defRPr sz="1335"/>
            </a:lvl8pPr>
            <a:lvl9pPr lvl="8" rtl="0">
              <a:spcBef>
                <a:spcPts val="2135"/>
              </a:spcBef>
              <a:spcAft>
                <a:spcPts val="2135"/>
              </a:spcAft>
              <a:buNone/>
              <a:defRPr sz="1335"/>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lumns">
  <p:cSld name="Two columns">
    <p:bg>
      <p:bgPr>
        <a:blipFill>
          <a:blip r:embed="rId2"/>
          <a:stretch>
            <a:fillRect/>
          </a:stretch>
        </a:blip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ctrTitle"/>
          </p:nvPr>
        </p:nvSpPr>
        <p:spPr>
          <a:xfrm>
            <a:off x="1368633" y="525581"/>
            <a:ext cx="6090400" cy="1261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Font typeface="Teko"/>
              <a:buNone/>
              <a:defRPr sz="4000">
                <a:latin typeface="Teko"/>
                <a:ea typeface="Teko"/>
                <a:cs typeface="Teko"/>
                <a:sym typeface="Teko"/>
              </a:defRPr>
            </a:lvl1pPr>
            <a:lvl2pPr lvl="1" rtl="0">
              <a:spcBef>
                <a:spcPts val="0"/>
              </a:spcBef>
              <a:spcAft>
                <a:spcPts val="0"/>
              </a:spcAft>
              <a:buSzPts val="3000"/>
              <a:buFont typeface="Teko"/>
              <a:buNone/>
              <a:defRPr sz="4000">
                <a:latin typeface="Teko"/>
                <a:ea typeface="Teko"/>
                <a:cs typeface="Teko"/>
                <a:sym typeface="Teko"/>
              </a:defRPr>
            </a:lvl2pPr>
            <a:lvl3pPr lvl="2" rtl="0">
              <a:spcBef>
                <a:spcPts val="0"/>
              </a:spcBef>
              <a:spcAft>
                <a:spcPts val="0"/>
              </a:spcAft>
              <a:buSzPts val="3000"/>
              <a:buFont typeface="Teko"/>
              <a:buNone/>
              <a:defRPr sz="4000">
                <a:latin typeface="Teko"/>
                <a:ea typeface="Teko"/>
                <a:cs typeface="Teko"/>
                <a:sym typeface="Teko"/>
              </a:defRPr>
            </a:lvl3pPr>
            <a:lvl4pPr lvl="3" rtl="0">
              <a:spcBef>
                <a:spcPts val="0"/>
              </a:spcBef>
              <a:spcAft>
                <a:spcPts val="0"/>
              </a:spcAft>
              <a:buSzPts val="3000"/>
              <a:buFont typeface="Teko"/>
              <a:buNone/>
              <a:defRPr sz="4000">
                <a:latin typeface="Teko"/>
                <a:ea typeface="Teko"/>
                <a:cs typeface="Teko"/>
                <a:sym typeface="Teko"/>
              </a:defRPr>
            </a:lvl4pPr>
            <a:lvl5pPr lvl="4" rtl="0">
              <a:spcBef>
                <a:spcPts val="0"/>
              </a:spcBef>
              <a:spcAft>
                <a:spcPts val="0"/>
              </a:spcAft>
              <a:buSzPts val="3000"/>
              <a:buFont typeface="Teko"/>
              <a:buNone/>
              <a:defRPr sz="4000">
                <a:latin typeface="Teko"/>
                <a:ea typeface="Teko"/>
                <a:cs typeface="Teko"/>
                <a:sym typeface="Teko"/>
              </a:defRPr>
            </a:lvl5pPr>
            <a:lvl6pPr lvl="5" rtl="0">
              <a:spcBef>
                <a:spcPts val="0"/>
              </a:spcBef>
              <a:spcAft>
                <a:spcPts val="0"/>
              </a:spcAft>
              <a:buSzPts val="3000"/>
              <a:buFont typeface="Teko"/>
              <a:buNone/>
              <a:defRPr sz="4000">
                <a:latin typeface="Teko"/>
                <a:ea typeface="Teko"/>
                <a:cs typeface="Teko"/>
                <a:sym typeface="Teko"/>
              </a:defRPr>
            </a:lvl6pPr>
            <a:lvl7pPr lvl="6" rtl="0">
              <a:spcBef>
                <a:spcPts val="0"/>
              </a:spcBef>
              <a:spcAft>
                <a:spcPts val="0"/>
              </a:spcAft>
              <a:buSzPts val="3000"/>
              <a:buFont typeface="Teko"/>
              <a:buNone/>
              <a:defRPr sz="4000">
                <a:latin typeface="Teko"/>
                <a:ea typeface="Teko"/>
                <a:cs typeface="Teko"/>
                <a:sym typeface="Teko"/>
              </a:defRPr>
            </a:lvl7pPr>
            <a:lvl8pPr lvl="7" rtl="0">
              <a:spcBef>
                <a:spcPts val="0"/>
              </a:spcBef>
              <a:spcAft>
                <a:spcPts val="0"/>
              </a:spcAft>
              <a:buSzPts val="3000"/>
              <a:buFont typeface="Teko"/>
              <a:buNone/>
              <a:defRPr sz="4000">
                <a:latin typeface="Teko"/>
                <a:ea typeface="Teko"/>
                <a:cs typeface="Teko"/>
                <a:sym typeface="Teko"/>
              </a:defRPr>
            </a:lvl8pPr>
            <a:lvl9pPr lvl="8" rtl="0">
              <a:spcBef>
                <a:spcPts val="0"/>
              </a:spcBef>
              <a:spcAft>
                <a:spcPts val="0"/>
              </a:spcAft>
              <a:buSzPts val="3000"/>
              <a:buFont typeface="Teko"/>
              <a:buNone/>
              <a:defRPr sz="4000">
                <a:latin typeface="Teko"/>
                <a:ea typeface="Teko"/>
                <a:cs typeface="Teko"/>
                <a:sym typeface="Teko"/>
              </a:defRPr>
            </a:lvl9pPr>
          </a:lstStyle>
          <a:p/>
        </p:txBody>
      </p:sp>
      <p:sp>
        <p:nvSpPr>
          <p:cNvPr id="38" name="Google Shape;38;p8"/>
          <p:cNvSpPr txBox="1">
            <a:spLocks noGrp="1"/>
          </p:cNvSpPr>
          <p:nvPr>
            <p:ph type="subTitle" idx="1"/>
          </p:nvPr>
        </p:nvSpPr>
        <p:spPr>
          <a:xfrm>
            <a:off x="1368633" y="2205967"/>
            <a:ext cx="41896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5"/>
            </a:lvl1pPr>
            <a:lvl2pPr lvl="1" rtl="0">
              <a:lnSpc>
                <a:spcPct val="100000"/>
              </a:lnSpc>
              <a:spcBef>
                <a:spcPts val="0"/>
              </a:spcBef>
              <a:spcAft>
                <a:spcPts val="0"/>
              </a:spcAft>
              <a:buSzPts val="1000"/>
              <a:buNone/>
              <a:defRPr sz="1335"/>
            </a:lvl2pPr>
            <a:lvl3pPr lvl="2" rtl="0">
              <a:lnSpc>
                <a:spcPct val="100000"/>
              </a:lnSpc>
              <a:spcBef>
                <a:spcPts val="0"/>
              </a:spcBef>
              <a:spcAft>
                <a:spcPts val="0"/>
              </a:spcAft>
              <a:buSzPts val="1000"/>
              <a:buNone/>
              <a:defRPr sz="1335"/>
            </a:lvl3pPr>
            <a:lvl4pPr lvl="3" rtl="0">
              <a:lnSpc>
                <a:spcPct val="100000"/>
              </a:lnSpc>
              <a:spcBef>
                <a:spcPts val="0"/>
              </a:spcBef>
              <a:spcAft>
                <a:spcPts val="0"/>
              </a:spcAft>
              <a:buSzPts val="1000"/>
              <a:buNone/>
              <a:defRPr sz="1335"/>
            </a:lvl4pPr>
            <a:lvl5pPr lvl="4" rtl="0">
              <a:lnSpc>
                <a:spcPct val="100000"/>
              </a:lnSpc>
              <a:spcBef>
                <a:spcPts val="0"/>
              </a:spcBef>
              <a:spcAft>
                <a:spcPts val="0"/>
              </a:spcAft>
              <a:buSzPts val="1000"/>
              <a:buNone/>
              <a:defRPr sz="1335"/>
            </a:lvl5pPr>
            <a:lvl6pPr lvl="5" rtl="0">
              <a:lnSpc>
                <a:spcPct val="100000"/>
              </a:lnSpc>
              <a:spcBef>
                <a:spcPts val="0"/>
              </a:spcBef>
              <a:spcAft>
                <a:spcPts val="0"/>
              </a:spcAft>
              <a:buSzPts val="1000"/>
              <a:buNone/>
              <a:defRPr sz="1335"/>
            </a:lvl6pPr>
            <a:lvl7pPr lvl="6" rtl="0">
              <a:lnSpc>
                <a:spcPct val="100000"/>
              </a:lnSpc>
              <a:spcBef>
                <a:spcPts val="0"/>
              </a:spcBef>
              <a:spcAft>
                <a:spcPts val="0"/>
              </a:spcAft>
              <a:buSzPts val="1000"/>
              <a:buNone/>
              <a:defRPr sz="1335"/>
            </a:lvl7pPr>
            <a:lvl8pPr lvl="7" rtl="0">
              <a:lnSpc>
                <a:spcPct val="100000"/>
              </a:lnSpc>
              <a:spcBef>
                <a:spcPts val="0"/>
              </a:spcBef>
              <a:spcAft>
                <a:spcPts val="0"/>
              </a:spcAft>
              <a:buSzPts val="1000"/>
              <a:buNone/>
              <a:defRPr sz="1335"/>
            </a:lvl8pPr>
            <a:lvl9pPr lvl="8" rtl="0">
              <a:lnSpc>
                <a:spcPct val="100000"/>
              </a:lnSpc>
              <a:spcBef>
                <a:spcPts val="0"/>
              </a:spcBef>
              <a:spcAft>
                <a:spcPts val="0"/>
              </a:spcAft>
              <a:buSzPts val="1000"/>
              <a:buNone/>
              <a:defRPr sz="1335"/>
            </a:lvl9pPr>
          </a:lstStyle>
          <a:p/>
        </p:txBody>
      </p:sp>
      <p:sp>
        <p:nvSpPr>
          <p:cNvPr id="39" name="Google Shape;39;p8"/>
          <p:cNvSpPr txBox="1">
            <a:spLocks noGrp="1"/>
          </p:cNvSpPr>
          <p:nvPr>
            <p:ph type="subTitle" idx="2"/>
          </p:nvPr>
        </p:nvSpPr>
        <p:spPr>
          <a:xfrm>
            <a:off x="7181691" y="4152953"/>
            <a:ext cx="37296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000"/>
              <a:buNone/>
              <a:defRPr sz="1335">
                <a:solidFill>
                  <a:srgbClr val="FFFFFF"/>
                </a:solidFill>
              </a:defRPr>
            </a:lvl1pPr>
            <a:lvl2pPr lvl="1" algn="r" rtl="0">
              <a:lnSpc>
                <a:spcPct val="100000"/>
              </a:lnSpc>
              <a:spcBef>
                <a:spcPts val="0"/>
              </a:spcBef>
              <a:spcAft>
                <a:spcPts val="0"/>
              </a:spcAft>
              <a:buClr>
                <a:srgbClr val="FFFFFF"/>
              </a:buClr>
              <a:buSzPts val="1000"/>
              <a:buNone/>
              <a:defRPr sz="1335">
                <a:solidFill>
                  <a:srgbClr val="FFFFFF"/>
                </a:solidFill>
              </a:defRPr>
            </a:lvl2pPr>
            <a:lvl3pPr lvl="2" algn="r" rtl="0">
              <a:lnSpc>
                <a:spcPct val="100000"/>
              </a:lnSpc>
              <a:spcBef>
                <a:spcPts val="0"/>
              </a:spcBef>
              <a:spcAft>
                <a:spcPts val="0"/>
              </a:spcAft>
              <a:buClr>
                <a:srgbClr val="FFFFFF"/>
              </a:buClr>
              <a:buSzPts val="1000"/>
              <a:buNone/>
              <a:defRPr sz="1335">
                <a:solidFill>
                  <a:srgbClr val="FFFFFF"/>
                </a:solidFill>
              </a:defRPr>
            </a:lvl3pPr>
            <a:lvl4pPr lvl="3" algn="r" rtl="0">
              <a:lnSpc>
                <a:spcPct val="100000"/>
              </a:lnSpc>
              <a:spcBef>
                <a:spcPts val="0"/>
              </a:spcBef>
              <a:spcAft>
                <a:spcPts val="0"/>
              </a:spcAft>
              <a:buClr>
                <a:srgbClr val="FFFFFF"/>
              </a:buClr>
              <a:buSzPts val="1000"/>
              <a:buNone/>
              <a:defRPr sz="1335">
                <a:solidFill>
                  <a:srgbClr val="FFFFFF"/>
                </a:solidFill>
              </a:defRPr>
            </a:lvl4pPr>
            <a:lvl5pPr lvl="4" algn="r" rtl="0">
              <a:lnSpc>
                <a:spcPct val="100000"/>
              </a:lnSpc>
              <a:spcBef>
                <a:spcPts val="0"/>
              </a:spcBef>
              <a:spcAft>
                <a:spcPts val="0"/>
              </a:spcAft>
              <a:buClr>
                <a:srgbClr val="FFFFFF"/>
              </a:buClr>
              <a:buSzPts val="1000"/>
              <a:buNone/>
              <a:defRPr sz="1335">
                <a:solidFill>
                  <a:srgbClr val="FFFFFF"/>
                </a:solidFill>
              </a:defRPr>
            </a:lvl5pPr>
            <a:lvl6pPr lvl="5" algn="r" rtl="0">
              <a:lnSpc>
                <a:spcPct val="100000"/>
              </a:lnSpc>
              <a:spcBef>
                <a:spcPts val="0"/>
              </a:spcBef>
              <a:spcAft>
                <a:spcPts val="0"/>
              </a:spcAft>
              <a:buClr>
                <a:srgbClr val="FFFFFF"/>
              </a:buClr>
              <a:buSzPts val="1000"/>
              <a:buNone/>
              <a:defRPr sz="1335">
                <a:solidFill>
                  <a:srgbClr val="FFFFFF"/>
                </a:solidFill>
              </a:defRPr>
            </a:lvl6pPr>
            <a:lvl7pPr lvl="6" algn="r" rtl="0">
              <a:lnSpc>
                <a:spcPct val="100000"/>
              </a:lnSpc>
              <a:spcBef>
                <a:spcPts val="0"/>
              </a:spcBef>
              <a:spcAft>
                <a:spcPts val="0"/>
              </a:spcAft>
              <a:buClr>
                <a:srgbClr val="FFFFFF"/>
              </a:buClr>
              <a:buSzPts val="1000"/>
              <a:buNone/>
              <a:defRPr sz="1335">
                <a:solidFill>
                  <a:srgbClr val="FFFFFF"/>
                </a:solidFill>
              </a:defRPr>
            </a:lvl7pPr>
            <a:lvl8pPr lvl="7" algn="r" rtl="0">
              <a:lnSpc>
                <a:spcPct val="100000"/>
              </a:lnSpc>
              <a:spcBef>
                <a:spcPts val="0"/>
              </a:spcBef>
              <a:spcAft>
                <a:spcPts val="0"/>
              </a:spcAft>
              <a:buClr>
                <a:srgbClr val="FFFFFF"/>
              </a:buClr>
              <a:buSzPts val="1000"/>
              <a:buNone/>
              <a:defRPr sz="1335">
                <a:solidFill>
                  <a:srgbClr val="FFFFFF"/>
                </a:solidFill>
              </a:defRPr>
            </a:lvl8pPr>
            <a:lvl9pPr lvl="8" algn="r" rtl="0">
              <a:lnSpc>
                <a:spcPct val="100000"/>
              </a:lnSpc>
              <a:spcBef>
                <a:spcPts val="0"/>
              </a:spcBef>
              <a:spcAft>
                <a:spcPts val="0"/>
              </a:spcAft>
              <a:buClr>
                <a:srgbClr val="FFFFFF"/>
              </a:buClr>
              <a:buSzPts val="1000"/>
              <a:buNone/>
              <a:defRPr sz="1335">
                <a:solidFill>
                  <a:srgbClr val="FFFFFF"/>
                </a:solidFill>
              </a:defRPr>
            </a:lvl9pPr>
          </a:lstStyle>
          <a:p/>
        </p:txBody>
      </p:sp>
      <p:sp>
        <p:nvSpPr>
          <p:cNvPr id="40" name="Google Shape;40;p8"/>
          <p:cNvSpPr txBox="1">
            <a:spLocks noGrp="1"/>
          </p:cNvSpPr>
          <p:nvPr>
            <p:ph type="ctrTitle" idx="3"/>
          </p:nvPr>
        </p:nvSpPr>
        <p:spPr>
          <a:xfrm>
            <a:off x="4794891" y="2466767"/>
            <a:ext cx="6116400" cy="1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Teko"/>
              <a:buNone/>
              <a:defRPr sz="4000">
                <a:solidFill>
                  <a:srgbClr val="FFFFFF"/>
                </a:solidFill>
                <a:latin typeface="Teko"/>
                <a:ea typeface="Teko"/>
                <a:cs typeface="Teko"/>
                <a:sym typeface="Teko"/>
              </a:defRPr>
            </a:lvl1pPr>
            <a:lvl2pPr lvl="1" algn="r" rtl="0">
              <a:spcBef>
                <a:spcPts val="0"/>
              </a:spcBef>
              <a:spcAft>
                <a:spcPts val="0"/>
              </a:spcAft>
              <a:buClr>
                <a:srgbClr val="FFFFFF"/>
              </a:buClr>
              <a:buSzPts val="3000"/>
              <a:buFont typeface="Teko"/>
              <a:buNone/>
              <a:defRPr sz="4000">
                <a:solidFill>
                  <a:srgbClr val="FFFFFF"/>
                </a:solidFill>
                <a:latin typeface="Teko"/>
                <a:ea typeface="Teko"/>
                <a:cs typeface="Teko"/>
                <a:sym typeface="Teko"/>
              </a:defRPr>
            </a:lvl2pPr>
            <a:lvl3pPr lvl="2" algn="r" rtl="0">
              <a:spcBef>
                <a:spcPts val="0"/>
              </a:spcBef>
              <a:spcAft>
                <a:spcPts val="0"/>
              </a:spcAft>
              <a:buClr>
                <a:srgbClr val="FFFFFF"/>
              </a:buClr>
              <a:buSzPts val="3000"/>
              <a:buFont typeface="Teko"/>
              <a:buNone/>
              <a:defRPr sz="4000">
                <a:solidFill>
                  <a:srgbClr val="FFFFFF"/>
                </a:solidFill>
                <a:latin typeface="Teko"/>
                <a:ea typeface="Teko"/>
                <a:cs typeface="Teko"/>
                <a:sym typeface="Teko"/>
              </a:defRPr>
            </a:lvl3pPr>
            <a:lvl4pPr lvl="3" algn="r" rtl="0">
              <a:spcBef>
                <a:spcPts val="0"/>
              </a:spcBef>
              <a:spcAft>
                <a:spcPts val="0"/>
              </a:spcAft>
              <a:buClr>
                <a:srgbClr val="FFFFFF"/>
              </a:buClr>
              <a:buSzPts val="3000"/>
              <a:buFont typeface="Teko"/>
              <a:buNone/>
              <a:defRPr sz="4000">
                <a:solidFill>
                  <a:srgbClr val="FFFFFF"/>
                </a:solidFill>
                <a:latin typeface="Teko"/>
                <a:ea typeface="Teko"/>
                <a:cs typeface="Teko"/>
                <a:sym typeface="Teko"/>
              </a:defRPr>
            </a:lvl4pPr>
            <a:lvl5pPr lvl="4" algn="r" rtl="0">
              <a:spcBef>
                <a:spcPts val="0"/>
              </a:spcBef>
              <a:spcAft>
                <a:spcPts val="0"/>
              </a:spcAft>
              <a:buClr>
                <a:srgbClr val="FFFFFF"/>
              </a:buClr>
              <a:buSzPts val="3000"/>
              <a:buFont typeface="Teko"/>
              <a:buNone/>
              <a:defRPr sz="4000">
                <a:solidFill>
                  <a:srgbClr val="FFFFFF"/>
                </a:solidFill>
                <a:latin typeface="Teko"/>
                <a:ea typeface="Teko"/>
                <a:cs typeface="Teko"/>
                <a:sym typeface="Teko"/>
              </a:defRPr>
            </a:lvl5pPr>
            <a:lvl6pPr lvl="5" algn="r" rtl="0">
              <a:spcBef>
                <a:spcPts val="0"/>
              </a:spcBef>
              <a:spcAft>
                <a:spcPts val="0"/>
              </a:spcAft>
              <a:buClr>
                <a:srgbClr val="FFFFFF"/>
              </a:buClr>
              <a:buSzPts val="3000"/>
              <a:buFont typeface="Teko"/>
              <a:buNone/>
              <a:defRPr sz="4000">
                <a:solidFill>
                  <a:srgbClr val="FFFFFF"/>
                </a:solidFill>
                <a:latin typeface="Teko"/>
                <a:ea typeface="Teko"/>
                <a:cs typeface="Teko"/>
                <a:sym typeface="Teko"/>
              </a:defRPr>
            </a:lvl6pPr>
            <a:lvl7pPr lvl="6" algn="r" rtl="0">
              <a:spcBef>
                <a:spcPts val="0"/>
              </a:spcBef>
              <a:spcAft>
                <a:spcPts val="0"/>
              </a:spcAft>
              <a:buClr>
                <a:srgbClr val="FFFFFF"/>
              </a:buClr>
              <a:buSzPts val="3000"/>
              <a:buFont typeface="Teko"/>
              <a:buNone/>
              <a:defRPr sz="4000">
                <a:solidFill>
                  <a:srgbClr val="FFFFFF"/>
                </a:solidFill>
                <a:latin typeface="Teko"/>
                <a:ea typeface="Teko"/>
                <a:cs typeface="Teko"/>
                <a:sym typeface="Teko"/>
              </a:defRPr>
            </a:lvl7pPr>
            <a:lvl8pPr lvl="7" algn="r" rtl="0">
              <a:spcBef>
                <a:spcPts val="0"/>
              </a:spcBef>
              <a:spcAft>
                <a:spcPts val="0"/>
              </a:spcAft>
              <a:buClr>
                <a:srgbClr val="FFFFFF"/>
              </a:buClr>
              <a:buSzPts val="3000"/>
              <a:buFont typeface="Teko"/>
              <a:buNone/>
              <a:defRPr sz="4000">
                <a:solidFill>
                  <a:srgbClr val="FFFFFF"/>
                </a:solidFill>
                <a:latin typeface="Teko"/>
                <a:ea typeface="Teko"/>
                <a:cs typeface="Teko"/>
                <a:sym typeface="Teko"/>
              </a:defRPr>
            </a:lvl8pPr>
            <a:lvl9pPr lvl="8" algn="r" rtl="0">
              <a:spcBef>
                <a:spcPts val="0"/>
              </a:spcBef>
              <a:spcAft>
                <a:spcPts val="0"/>
              </a:spcAft>
              <a:buClr>
                <a:srgbClr val="FFFFFF"/>
              </a:buClr>
              <a:buSzPts val="3000"/>
              <a:buFont typeface="Teko"/>
              <a:buNone/>
              <a:defRPr sz="4000">
                <a:solidFill>
                  <a:srgbClr val="FFFFFF"/>
                </a:solidFill>
                <a:latin typeface="Teko"/>
                <a:ea typeface="Teko"/>
                <a:cs typeface="Teko"/>
                <a:sym typeface="Teko"/>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C2750E5-51E4-4E2C-A7AE-D0F5BEC78E1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1AD4F-6AF9-4103-A43B-4931AE7D8A77}"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C2750E5-51E4-4E2C-A7AE-D0F5BEC78E1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1AD4F-6AF9-4103-A43B-4931AE7D8A77}"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DC2750E5-51E4-4E2C-A7AE-D0F5BEC78E1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E1AD4F-6AF9-4103-A43B-4931AE7D8A77}"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DC2750E5-51E4-4E2C-A7AE-D0F5BEC78E1F}"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E1AD4F-6AF9-4103-A43B-4931AE7D8A77}"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C2750E5-51E4-4E2C-A7AE-D0F5BEC78E1F}"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E1AD4F-6AF9-4103-A43B-4931AE7D8A77}"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2750E5-51E4-4E2C-A7AE-D0F5BEC78E1F}"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E1AD4F-6AF9-4103-A43B-4931AE7D8A7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C2750E5-51E4-4E2C-A7AE-D0F5BEC78E1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E1AD4F-6AF9-4103-A43B-4931AE7D8A77}"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C2750E5-51E4-4E2C-A7AE-D0F5BEC78E1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E1AD4F-6AF9-4103-A43B-4931AE7D8A77}"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2750E5-51E4-4E2C-A7AE-D0F5BEC78E1F}"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E1AD4F-6AF9-4103-A43B-4931AE7D8A7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3.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pn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jpe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5.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6.xml"/><Relationship Id="rId2" Type="http://schemas.openxmlformats.org/officeDocument/2006/relationships/image" Target="../media/image16.png"/><Relationship Id="rId1"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8.png"/><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pic>
        <p:nvPicPr>
          <p:cNvPr id="522" name="Google Shape;522;p25"/>
          <p:cNvPicPr preferRelativeResize="0"/>
          <p:nvPr/>
        </p:nvPicPr>
        <p:blipFill rotWithShape="1">
          <a:blip r:embed="rId1"/>
          <a:srcRect t="63908"/>
          <a:stretch>
            <a:fillRect/>
          </a:stretch>
        </p:blipFill>
        <p:spPr>
          <a:xfrm>
            <a:off x="-254052" y="4574288"/>
            <a:ext cx="12766003" cy="2591733"/>
          </a:xfrm>
          <a:prstGeom prst="rect">
            <a:avLst/>
          </a:prstGeom>
          <a:noFill/>
          <a:ln>
            <a:noFill/>
          </a:ln>
        </p:spPr>
      </p:pic>
      <p:pic>
        <p:nvPicPr>
          <p:cNvPr id="525" name="Google Shape;525;p25"/>
          <p:cNvPicPr preferRelativeResize="0"/>
          <p:nvPr/>
        </p:nvPicPr>
        <p:blipFill rotWithShape="1">
          <a:blip r:embed="rId1"/>
          <a:srcRect t="63908"/>
          <a:stretch>
            <a:fillRect/>
          </a:stretch>
        </p:blipFill>
        <p:spPr>
          <a:xfrm rot="10800000" flipH="1">
            <a:off x="-319952" y="-106896"/>
            <a:ext cx="12766003" cy="2591733"/>
          </a:xfrm>
          <a:prstGeom prst="rect">
            <a:avLst/>
          </a:prstGeom>
          <a:noFill/>
          <a:ln>
            <a:noFill/>
          </a:ln>
        </p:spPr>
      </p:pic>
      <p:pic>
        <p:nvPicPr>
          <p:cNvPr id="526" name="Google Shape;526;p25"/>
          <p:cNvPicPr preferRelativeResize="0"/>
          <p:nvPr/>
        </p:nvPicPr>
        <p:blipFill rotWithShape="1">
          <a:blip r:embed="rId1"/>
          <a:srcRect t="63908"/>
          <a:stretch>
            <a:fillRect/>
          </a:stretch>
        </p:blipFill>
        <p:spPr>
          <a:xfrm>
            <a:off x="-254052" y="4574288"/>
            <a:ext cx="12766003" cy="2591733"/>
          </a:xfrm>
          <a:prstGeom prst="rect">
            <a:avLst/>
          </a:prstGeom>
          <a:noFill/>
          <a:ln>
            <a:noFill/>
          </a:ln>
          <a:effectLst>
            <a:outerShdw blurRad="57150" dist="19050" dir="5400000" algn="bl" rotWithShape="0">
              <a:srgbClr val="000000">
                <a:alpha val="50000"/>
              </a:srgbClr>
            </a:outerShdw>
          </a:effectLst>
        </p:spPr>
      </p:pic>
      <p:sp>
        <p:nvSpPr>
          <p:cNvPr id="8" name="TextBox 8"/>
          <p:cNvSpPr txBox="1"/>
          <p:nvPr/>
        </p:nvSpPr>
        <p:spPr>
          <a:xfrm>
            <a:off x="4781160" y="2313781"/>
            <a:ext cx="4572000" cy="461665"/>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2400" b="1" dirty="0">
                <a:solidFill>
                  <a:srgbClr val="FFFF00"/>
                </a:solidFill>
                <a:effectLst/>
                <a:latin typeface="Teko"/>
                <a:ea typeface="Malgun Gothic" panose="020B0503020000020004" pitchFamily="34" charset="-127"/>
                <a:cs typeface="Times New Roman" panose="02020603050405020304" pitchFamily="18" charset="0"/>
              </a:rPr>
              <a:t>CAPSTONE PROJECT</a:t>
            </a:r>
            <a:endParaRPr lang="en-IN" sz="2400" dirty="0">
              <a:solidFill>
                <a:srgbClr val="FFFF00"/>
              </a:solidFill>
              <a:latin typeface="Teko"/>
            </a:endParaRPr>
          </a:p>
        </p:txBody>
      </p:sp>
      <p:sp>
        <p:nvSpPr>
          <p:cNvPr id="11" name="Google Shape;102;p24"/>
          <p:cNvSpPr txBox="1">
            <a:spLocks noGrp="1"/>
          </p:cNvSpPr>
          <p:nvPr/>
        </p:nvSpPr>
        <p:spPr>
          <a:xfrm>
            <a:off x="2483117" y="3236931"/>
            <a:ext cx="8130834" cy="13373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5200"/>
              <a:buFont typeface="Rajdhani"/>
              <a:buNone/>
              <a:defRPr sz="7200" b="1" i="0" u="none" strike="noStrike" cap="none">
                <a:solidFill>
                  <a:srgbClr val="F3F3F3"/>
                </a:solidFill>
                <a:latin typeface="Anton"/>
                <a:ea typeface="Anton"/>
                <a:cs typeface="Anton"/>
                <a:sym typeface="Anton"/>
              </a:defRPr>
            </a:lvl1pPr>
            <a:lvl2pPr marR="0" lvl="1"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9pPr>
          </a:lstStyle>
          <a:p>
            <a:r>
              <a:rPr lang="en-US" sz="3200" b="1" dirty="0">
                <a:solidFill>
                  <a:schemeClr val="bg1"/>
                </a:solidFill>
                <a:effectLst/>
                <a:latin typeface="Teko"/>
                <a:ea typeface="Malgun Gothic" panose="020B0503020000020004" pitchFamily="34" charset="-127"/>
                <a:cs typeface="Times New Roman" panose="02020603050405020304" pitchFamily="18" charset="0"/>
              </a:rPr>
              <a:t>HANDWRITTEN DIGIT RECOGNITION USING 		DEEP LEARNING</a:t>
            </a:r>
            <a:br>
              <a:rPr lang="en-US" sz="32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rPr>
            </a:br>
            <a:endParaRPr lang="en-US" sz="3200" dirty="0">
              <a:solidFill>
                <a:schemeClr val="bg1"/>
              </a:solidFill>
              <a:latin typeface="Rajdhani"/>
              <a:ea typeface="Rajdhani"/>
              <a:cs typeface="Rajdhani"/>
              <a:sym typeface="Rajdhani"/>
            </a:endParaRPr>
          </a:p>
        </p:txBody>
      </p:sp>
      <p:sp>
        <p:nvSpPr>
          <p:cNvPr id="12" name="TextBox 4"/>
          <p:cNvSpPr txBox="1"/>
          <p:nvPr/>
        </p:nvSpPr>
        <p:spPr>
          <a:xfrm>
            <a:off x="5239644" y="4159168"/>
            <a:ext cx="3374571" cy="52322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2800" b="1" dirty="0">
                <a:solidFill>
                  <a:schemeClr val="accent2">
                    <a:lumMod val="60000"/>
                    <a:lumOff val="40000"/>
                  </a:schemeClr>
                </a:solidFill>
                <a:latin typeface="Calibri" panose="020F0502020204030204" pitchFamily="34" charset="0"/>
                <a:cs typeface="Calibri" panose="020F0502020204030204" pitchFamily="34" charset="0"/>
              </a:rPr>
              <a:t>REVIEW - 3</a:t>
            </a:r>
            <a:endParaRPr lang="en-IN" sz="2800" b="1" dirty="0">
              <a:solidFill>
                <a:schemeClr val="accent2">
                  <a:lumMod val="60000"/>
                  <a:lumOff val="40000"/>
                </a:schemeClr>
              </a:solidFill>
              <a:latin typeface="Calibri" panose="020F0502020204030204" pitchFamily="34" charset="0"/>
              <a:cs typeface="Calibri" panose="020F0502020204030204" pitchFamily="34" charset="0"/>
            </a:endParaRPr>
          </a:p>
        </p:txBody>
      </p:sp>
      <p:sp>
        <p:nvSpPr>
          <p:cNvPr id="19" name="TextBox 5"/>
          <p:cNvSpPr txBox="1"/>
          <p:nvPr/>
        </p:nvSpPr>
        <p:spPr>
          <a:xfrm>
            <a:off x="324861" y="4474605"/>
            <a:ext cx="5270014" cy="2127762"/>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lnSpc>
                <a:spcPct val="107000"/>
              </a:lnSpc>
              <a:spcAft>
                <a:spcPts val="800"/>
              </a:spcAft>
            </a:pPr>
            <a:r>
              <a:rPr lang="en-IN" sz="2000" b="1" u="sng"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rPr>
              <a:t>TEAM MEMBERS:</a:t>
            </a:r>
            <a:endParaRPr lang="en-IN" sz="2000" b="1" u="sng"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endParaRPr>
          </a:p>
          <a:p>
            <a:pPr algn="just">
              <a:lnSpc>
                <a:spcPct val="107000"/>
              </a:lnSpc>
              <a:spcAft>
                <a:spcPts val="800"/>
              </a:spcAft>
            </a:pPr>
            <a:r>
              <a:rPr lang="en-IN" sz="2000" b="1"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rPr>
              <a:t>    </a:t>
            </a:r>
            <a:r>
              <a:rPr lang="en-IN" sz="2000" b="1" dirty="0" err="1">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rPr>
              <a:t>Vasanthakumar.P</a:t>
            </a:r>
            <a:r>
              <a:rPr lang="en-IN" sz="2000" b="1"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rPr>
              <a:t>(18BCS0022)</a:t>
            </a:r>
            <a:endParaRPr lang="en-IN" sz="2000" dirty="0">
              <a:solidFill>
                <a:srgbClr val="FFFF00"/>
              </a:solidFill>
              <a:latin typeface="Calibri" panose="020F0502020204030204" pitchFamily="34" charset="0"/>
              <a:ea typeface="Malgun Gothic" panose="020B0503020000020004" pitchFamily="34" charset="-127"/>
              <a:cs typeface="Times New Roman" panose="02020603050405020304" pitchFamily="18" charset="0"/>
            </a:endParaRPr>
          </a:p>
          <a:p>
            <a:pPr algn="just">
              <a:lnSpc>
                <a:spcPct val="107000"/>
              </a:lnSpc>
              <a:spcAft>
                <a:spcPts val="800"/>
              </a:spcAft>
            </a:pPr>
            <a:r>
              <a:rPr lang="en-IN" sz="2000" b="1"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rPr>
              <a:t>    </a:t>
            </a:r>
            <a:r>
              <a:rPr lang="en-IN" sz="2000" b="1" dirty="0" err="1">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rPr>
              <a:t>Manibharathi.S</a:t>
            </a:r>
            <a:r>
              <a:rPr lang="en-IN" sz="2000" b="1"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rPr>
              <a:t>(18BCS0023)</a:t>
            </a:r>
            <a:endParaRPr lang="en-IN" sz="2000" dirty="0">
              <a:solidFill>
                <a:srgbClr val="FFFF00"/>
              </a:solidFill>
              <a:latin typeface="Calibri" panose="020F0502020204030204" pitchFamily="34" charset="0"/>
              <a:ea typeface="Malgun Gothic" panose="020B0503020000020004" pitchFamily="34" charset="-127"/>
              <a:cs typeface="Times New Roman" panose="02020603050405020304" pitchFamily="18" charset="0"/>
            </a:endParaRPr>
          </a:p>
          <a:p>
            <a:pPr algn="just">
              <a:lnSpc>
                <a:spcPct val="107000"/>
              </a:lnSpc>
              <a:spcAft>
                <a:spcPts val="800"/>
              </a:spcAft>
            </a:pPr>
            <a:r>
              <a:rPr lang="en-IN" sz="2000" b="1"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rPr>
              <a:t>    E.Nithyashri(18BCS0070)</a:t>
            </a:r>
            <a:endParaRPr lang="en-IN" sz="2000"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endParaRPr>
          </a:p>
          <a:p>
            <a:pPr marL="0" lvl="0" indent="0" algn="l" rtl="0">
              <a:spcBef>
                <a:spcPts val="0"/>
              </a:spcBef>
              <a:spcAft>
                <a:spcPts val="0"/>
              </a:spcAft>
              <a:buNone/>
            </a:pPr>
            <a:endParaRPr lang="en-IN" sz="2000" dirty="0">
              <a:solidFill>
                <a:srgbClr val="FFFF00"/>
              </a:solidFill>
              <a:latin typeface="Fira Sans Condensed Light"/>
              <a:ea typeface="Fira Sans Condensed Light"/>
              <a:cs typeface="Fira Sans Condensed Light"/>
              <a:sym typeface="Fira Sans Condensed Light"/>
            </a:endParaRPr>
          </a:p>
        </p:txBody>
      </p:sp>
      <p:sp>
        <p:nvSpPr>
          <p:cNvPr id="20" name="Google Shape;103;p24"/>
          <p:cNvSpPr txBox="1">
            <a:spLocks noGrp="1"/>
          </p:cNvSpPr>
          <p:nvPr/>
        </p:nvSpPr>
        <p:spPr>
          <a:xfrm>
            <a:off x="9054793" y="4891728"/>
            <a:ext cx="2812346" cy="4346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3F3F3"/>
              </a:buClr>
              <a:buSzPts val="2800"/>
              <a:buFont typeface="Fira Sans Condensed Light"/>
              <a:buNone/>
              <a:defRPr sz="1400" b="0" i="0" u="none" strike="noStrike" cap="none">
                <a:solidFill>
                  <a:srgbClr val="F3F3F3"/>
                </a:solidFill>
                <a:latin typeface="Advent Pro Light"/>
                <a:ea typeface="Advent Pro Light"/>
                <a:cs typeface="Advent Pro Light"/>
                <a:sym typeface="Advent Pro Light"/>
              </a:defRPr>
            </a:lvl1pPr>
            <a:lvl2pPr marL="914400" marR="0" lvl="1"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9pPr>
          </a:lstStyle>
          <a:p>
            <a:pPr algn="just">
              <a:lnSpc>
                <a:spcPct val="107000"/>
              </a:lnSpc>
              <a:spcAft>
                <a:spcPts val="800"/>
              </a:spcAft>
            </a:pPr>
            <a:r>
              <a:rPr lang="en-IN" sz="2000" b="1" u="sng" dirty="0">
                <a:solidFill>
                  <a:srgbClr val="FFFF00"/>
                </a:solidFill>
                <a:latin typeface="Calibri" panose="020F0502020204030204" pitchFamily="34" charset="0"/>
                <a:ea typeface="Malgun Gothic" panose="020B0503020000020004" pitchFamily="34" charset="-127"/>
                <a:cs typeface="Times New Roman" panose="02020603050405020304" pitchFamily="18" charset="0"/>
              </a:rPr>
              <a:t>MENTOR</a:t>
            </a:r>
            <a:r>
              <a:rPr lang="en-IN" sz="2000" b="1" u="sng"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rPr>
              <a:t>:</a:t>
            </a:r>
            <a:endParaRPr lang="en-IN" sz="2000" b="1" u="sng"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endParaRPr>
          </a:p>
          <a:p>
            <a:pPr algn="just">
              <a:lnSpc>
                <a:spcPct val="107000"/>
              </a:lnSpc>
              <a:spcAft>
                <a:spcPts val="800"/>
              </a:spcAft>
            </a:pPr>
            <a:r>
              <a:rPr lang="en-IN" sz="2000" b="1"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rPr>
              <a:t>	</a:t>
            </a:r>
            <a:r>
              <a:rPr lang="en-IN" sz="2000" b="1" dirty="0" err="1">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rPr>
              <a:t>Dr.VANITHA.M</a:t>
            </a:r>
            <a:endParaRPr lang="en-IN" sz="2000"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endParaRPr>
          </a:p>
          <a:p>
            <a:pPr marL="0" lvl="0" indent="0" algn="l" rtl="0">
              <a:spcBef>
                <a:spcPts val="0"/>
              </a:spcBef>
              <a:spcAft>
                <a:spcPts val="0"/>
              </a:spcAft>
              <a:buNone/>
            </a:pPr>
            <a:endParaRPr lang="en-IN" sz="2000" dirty="0">
              <a:solidFill>
                <a:srgbClr val="FFFF00"/>
              </a:solidFill>
              <a:latin typeface="Fira Sans Condensed Light"/>
              <a:ea typeface="Fira Sans Condensed Light"/>
              <a:cs typeface="Fira Sans Condensed Light"/>
              <a:sym typeface="Fira Sans Condensed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Box 2"/>
          <p:cNvSpPr txBox="1"/>
          <p:nvPr/>
        </p:nvSpPr>
        <p:spPr>
          <a:xfrm>
            <a:off x="509046" y="395926"/>
            <a:ext cx="10812545" cy="6740307"/>
          </a:xfrm>
          <a:prstGeom prst="rect">
            <a:avLst/>
          </a:prstGeom>
          <a:noFill/>
        </p:spPr>
        <p:txBody>
          <a:bodyPr wrap="square">
            <a:spAutoFit/>
          </a:bodyPr>
          <a:lstStyle/>
          <a:p>
            <a:pPr marL="0" indent="0" algn="just">
              <a:buNone/>
            </a:pPr>
            <a:endParaRPr lang="en-US" sz="1800" dirty="0">
              <a:solidFill>
                <a:schemeClr val="tx2"/>
              </a:solidFill>
              <a:latin typeface="Calibri" panose="020F0502020204030204" pitchFamily="34" charset="0"/>
              <a:cs typeface="Times New Roman" panose="02020603050405020304" pitchFamily="18" charset="0"/>
            </a:endParaRPr>
          </a:p>
          <a:p>
            <a:pPr marL="0" indent="0" algn="just">
              <a:buNone/>
            </a:pPr>
            <a:r>
              <a:rPr lang="en-US" sz="1800" dirty="0">
                <a:solidFill>
                  <a:schemeClr val="bg1"/>
                </a:solidFill>
                <a:latin typeface="Calibri" panose="020F0502020204030204" pitchFamily="34" charset="0"/>
                <a:ea typeface="Malgun Gothic" panose="020B0503020000020004" pitchFamily="34" charset="-127"/>
                <a:cs typeface="Times New Roman" panose="02020603050405020304" pitchFamily="18" charset="0"/>
              </a:rPr>
              <a:t>[6]</a:t>
            </a:r>
            <a:r>
              <a:rPr lang="en-US" sz="1800" i="0" spc="0" dirty="0">
                <a:solidFill>
                  <a:schemeClr val="bg1"/>
                </a:solidFill>
                <a:effectLst/>
                <a:latin typeface="Calibri" panose="020F0502020204030204" pitchFamily="34" charset="0"/>
                <a:cs typeface="Times New Roman" panose="02020603050405020304" pitchFamily="18" charset="0"/>
              </a:rPr>
              <a:t> This paper uses a novel technology for 3D handwriting recognition where accelerometers and gyroscope are attached. </a:t>
            </a:r>
            <a:r>
              <a:rPr lang="en-US" sz="1800" i="0" spc="0" dirty="0">
                <a:solidFill>
                  <a:srgbClr val="FFFF00"/>
                </a:solidFill>
                <a:effectLst/>
                <a:latin typeface="Calibri" panose="020F0502020204030204" pitchFamily="34" charset="0"/>
                <a:cs typeface="Times New Roman" panose="02020603050405020304" pitchFamily="18" charset="0"/>
              </a:rPr>
              <a:t>A Support vector machine(SVM) </a:t>
            </a:r>
            <a:r>
              <a:rPr lang="en-US" sz="1800" i="0" spc="0" dirty="0">
                <a:solidFill>
                  <a:schemeClr val="bg1"/>
                </a:solidFill>
                <a:effectLst/>
                <a:latin typeface="Calibri" panose="020F0502020204030204" pitchFamily="34" charset="0"/>
                <a:cs typeface="Times New Roman" panose="02020603050405020304" pitchFamily="18" charset="0"/>
              </a:rPr>
              <a:t>is used to identify the data segments whereas the </a:t>
            </a:r>
            <a:r>
              <a:rPr lang="en-US" sz="1800" i="0" spc="0" dirty="0">
                <a:solidFill>
                  <a:srgbClr val="FFFF00"/>
                </a:solidFill>
                <a:effectLst/>
                <a:latin typeface="Calibri" panose="020F0502020204030204" pitchFamily="34" charset="0"/>
                <a:cs typeface="Times New Roman" panose="02020603050405020304" pitchFamily="18" charset="0"/>
              </a:rPr>
              <a:t>Hidden Markov models(HMM</a:t>
            </a:r>
            <a:r>
              <a:rPr lang="en-US" dirty="0">
                <a:solidFill>
                  <a:schemeClr val="bg1"/>
                </a:solidFill>
                <a:latin typeface="Calibri" panose="020F0502020204030204" pitchFamily="34" charset="0"/>
                <a:cs typeface="Times New Roman" panose="02020603050405020304" pitchFamily="18" charset="0"/>
              </a:rPr>
              <a:t>)</a:t>
            </a:r>
            <a:r>
              <a:rPr lang="en-US" sz="1800" i="0" spc="0" dirty="0">
                <a:solidFill>
                  <a:schemeClr val="bg1"/>
                </a:solidFill>
                <a:effectLst/>
                <a:latin typeface="Calibri" panose="020F0502020204030204" pitchFamily="34" charset="0"/>
                <a:cs typeface="Times New Roman" panose="02020603050405020304" pitchFamily="18" charset="0"/>
              </a:rPr>
              <a:t> are used to generate a text representation from the captures gestures. These individual characters are concatenated to word models.</a:t>
            </a:r>
            <a:endParaRPr lang="en-US" sz="1800" i="0" spc="0" dirty="0">
              <a:solidFill>
                <a:schemeClr val="bg1"/>
              </a:solidFill>
              <a:effectLst/>
              <a:latin typeface="Calibri" panose="020F0502020204030204" pitchFamily="34" charset="0"/>
              <a:cs typeface="Times New Roman" panose="02020603050405020304" pitchFamily="18" charset="0"/>
            </a:endParaRPr>
          </a:p>
          <a:p>
            <a:pPr marL="0" indent="0" algn="just">
              <a:buNone/>
            </a:pPr>
            <a:endParaRPr lang="en-US" dirty="0">
              <a:solidFill>
                <a:schemeClr val="bg1"/>
              </a:solidFill>
              <a:latin typeface="Calibri" panose="020F0502020204030204" pitchFamily="34" charset="0"/>
              <a:ea typeface="Malgun Gothic" panose="020B0503020000020004" pitchFamily="34" charset="-127"/>
              <a:cs typeface="Times New Roman" panose="02020603050405020304" pitchFamily="18" charset="0"/>
            </a:endParaRPr>
          </a:p>
          <a:p>
            <a:pPr algn="just"/>
            <a:r>
              <a:rPr lang="en-IN" dirty="0">
                <a:solidFill>
                  <a:schemeClr val="bg1"/>
                </a:solidFill>
                <a:latin typeface="Calibri" panose="020F0502020204030204" pitchFamily="34" charset="0"/>
                <a:cs typeface="Calibri" panose="020F0502020204030204" pitchFamily="34" charset="0"/>
              </a:rPr>
              <a:t>[7]</a:t>
            </a:r>
            <a:r>
              <a:rPr lang="en-US" dirty="0">
                <a:solidFill>
                  <a:schemeClr val="bg1"/>
                </a:solidFill>
                <a:latin typeface="Calibri" panose="020F0502020204030204" pitchFamily="34" charset="0"/>
                <a:cs typeface="Times New Roman" panose="02020603050405020304" pitchFamily="18" charset="0"/>
              </a:rPr>
              <a:t> C</a:t>
            </a:r>
            <a:r>
              <a:rPr lang="en-US" sz="1800" i="0" spc="0" dirty="0">
                <a:solidFill>
                  <a:schemeClr val="bg1"/>
                </a:solidFill>
                <a:effectLst/>
                <a:latin typeface="Calibri" panose="020F0502020204030204" pitchFamily="34" charset="0"/>
                <a:cs typeface="Times New Roman" panose="02020603050405020304" pitchFamily="18" charset="0"/>
              </a:rPr>
              <a:t>ompares “one against one”(digit recognition) and “one against all”(easy to train) and found that the former is more significant. Also when compared to </a:t>
            </a:r>
            <a:r>
              <a:rPr lang="en-US" sz="1800" i="0" spc="0" dirty="0">
                <a:solidFill>
                  <a:srgbClr val="FFFF00"/>
                </a:solidFill>
                <a:effectLst/>
                <a:latin typeface="Calibri" panose="020F0502020204030204" pitchFamily="34" charset="0"/>
                <a:cs typeface="Times New Roman" panose="02020603050405020304" pitchFamily="18" charset="0"/>
              </a:rPr>
              <a:t>Multi Layer Perceptron(MLP)</a:t>
            </a:r>
            <a:r>
              <a:rPr lang="en-US" sz="1800" i="0" spc="0" dirty="0">
                <a:solidFill>
                  <a:schemeClr val="tx2"/>
                </a:solidFill>
                <a:effectLst/>
                <a:latin typeface="Calibri" panose="020F0502020204030204" pitchFamily="34" charset="0"/>
                <a:cs typeface="Times New Roman" panose="02020603050405020304" pitchFamily="18" charset="0"/>
              </a:rPr>
              <a:t>, </a:t>
            </a:r>
            <a:r>
              <a:rPr lang="en-US" sz="1800" i="0" spc="0" dirty="0">
                <a:solidFill>
                  <a:srgbClr val="FFFF00"/>
                </a:solidFill>
                <a:effectLst/>
                <a:latin typeface="Calibri" panose="020F0502020204030204" pitchFamily="34" charset="0"/>
                <a:cs typeface="Times New Roman" panose="02020603050405020304" pitchFamily="18" charset="0"/>
              </a:rPr>
              <a:t>SVM’s strategies </a:t>
            </a:r>
            <a:r>
              <a:rPr lang="en-US" sz="1800" i="0" spc="0" dirty="0">
                <a:solidFill>
                  <a:schemeClr val="bg1"/>
                </a:solidFill>
                <a:effectLst/>
                <a:latin typeface="Calibri" panose="020F0502020204030204" pitchFamily="34" charset="0"/>
                <a:cs typeface="Times New Roman" panose="02020603050405020304" pitchFamily="18" charset="0"/>
              </a:rPr>
              <a:t>shows a better estimation than MLP.</a:t>
            </a:r>
            <a:endParaRPr lang="en-US" sz="1800" i="0" spc="0" dirty="0">
              <a:solidFill>
                <a:schemeClr val="bg1"/>
              </a:solidFill>
              <a:effectLst/>
              <a:latin typeface="Calibri" panose="020F0502020204030204" pitchFamily="34" charset="0"/>
              <a:cs typeface="Times New Roman" panose="02020603050405020304" pitchFamily="18" charset="0"/>
            </a:endParaRPr>
          </a:p>
          <a:p>
            <a:pPr algn="just"/>
            <a:endParaRPr lang="en-US" dirty="0">
              <a:solidFill>
                <a:schemeClr val="bg1"/>
              </a:solidFill>
              <a:latin typeface="Calibri" panose="020F0502020204030204" pitchFamily="34" charset="0"/>
              <a:cs typeface="Times New Roman" panose="02020603050405020304" pitchFamily="18" charset="0"/>
            </a:endParaRPr>
          </a:p>
          <a:p>
            <a:pPr algn="just"/>
            <a:r>
              <a:rPr lang="en-IN" dirty="0">
                <a:solidFill>
                  <a:schemeClr val="bg1"/>
                </a:solidFill>
                <a:latin typeface="Calibri" panose="020F0502020204030204" pitchFamily="34" charset="0"/>
                <a:cs typeface="Calibri" panose="020F0502020204030204" pitchFamily="34" charset="0"/>
              </a:rPr>
              <a:t>[8]</a:t>
            </a:r>
            <a:r>
              <a:rPr lang="en-US" dirty="0">
                <a:solidFill>
                  <a:schemeClr val="bg1"/>
                </a:solidFill>
                <a:effectLst/>
                <a:latin typeface="Calibri" panose="020F0502020204030204" pitchFamily="34" charset="0"/>
                <a:ea typeface="Malgun Gothic" panose="020B0503020000020004" pitchFamily="34" charset="-127"/>
                <a:cs typeface="Calibri" panose="020F0502020204030204" pitchFamily="34" charset="0"/>
              </a:rPr>
              <a:t> This paper discusses about the application of </a:t>
            </a:r>
            <a:r>
              <a:rPr lang="en-US" dirty="0" err="1">
                <a:solidFill>
                  <a:srgbClr val="FFFF00"/>
                </a:solidFill>
                <a:effectLst/>
                <a:latin typeface="Calibri" panose="020F0502020204030204" pitchFamily="34" charset="0"/>
                <a:ea typeface="Malgun Gothic" panose="020B0503020000020004" pitchFamily="34" charset="-127"/>
                <a:cs typeface="Calibri" panose="020F0502020204030204" pitchFamily="34" charset="0"/>
              </a:rPr>
              <a:t>neuroevolution</a:t>
            </a:r>
            <a:r>
              <a:rPr lang="en-US" dirty="0">
                <a:solidFill>
                  <a:schemeClr val="tx2"/>
                </a:solidFill>
                <a:effectLst/>
                <a:latin typeface="Calibri" panose="020F0502020204030204" pitchFamily="34" charset="0"/>
                <a:ea typeface="Malgun Gothic" panose="020B0503020000020004" pitchFamily="34" charset="-127"/>
                <a:cs typeface="Calibri" panose="020F0502020204030204" pitchFamily="34" charset="0"/>
              </a:rPr>
              <a:t> </a:t>
            </a:r>
            <a:r>
              <a:rPr lang="en-US" dirty="0">
                <a:solidFill>
                  <a:schemeClr val="bg1"/>
                </a:solidFill>
                <a:effectLst/>
                <a:latin typeface="Calibri" panose="020F0502020204030204" pitchFamily="34" charset="0"/>
                <a:ea typeface="Malgun Gothic" panose="020B0503020000020004" pitchFamily="34" charset="-127"/>
                <a:cs typeface="Calibri" panose="020F0502020204030204" pitchFamily="34" charset="0"/>
              </a:rPr>
              <a:t>and therefore developing solutions based on</a:t>
            </a:r>
            <a:r>
              <a:rPr lang="en-US" dirty="0">
                <a:solidFill>
                  <a:schemeClr val="tx2"/>
                </a:solidFill>
                <a:effectLst/>
                <a:latin typeface="Calibri" panose="020F0502020204030204" pitchFamily="34" charset="0"/>
                <a:ea typeface="Malgun Gothic" panose="020B0503020000020004" pitchFamily="34" charset="-127"/>
                <a:cs typeface="Calibri" panose="020F0502020204030204" pitchFamily="34" charset="0"/>
              </a:rPr>
              <a:t> </a:t>
            </a:r>
            <a:r>
              <a:rPr lang="en-US" i="0" spc="0" dirty="0">
                <a:solidFill>
                  <a:srgbClr val="FFFF00"/>
                </a:solidFill>
                <a:effectLst/>
                <a:latin typeface="Calibri" panose="020F0502020204030204" pitchFamily="34" charset="0"/>
                <a:ea typeface="Georgia" panose="02040502050405020303" pitchFamily="18" charset="0"/>
                <a:cs typeface="Calibri" panose="020F0502020204030204" pitchFamily="34" charset="0"/>
              </a:rPr>
              <a:t>genetic algorithms </a:t>
            </a:r>
            <a:r>
              <a:rPr lang="en-US" i="0" spc="0" dirty="0">
                <a:solidFill>
                  <a:schemeClr val="bg1"/>
                </a:solidFill>
                <a:effectLst/>
                <a:latin typeface="Calibri" panose="020F0502020204030204" pitchFamily="34" charset="0"/>
                <a:ea typeface="Georgia" panose="02040502050405020303" pitchFamily="18" charset="0"/>
                <a:cs typeface="Calibri" panose="020F0502020204030204" pitchFamily="34" charset="0"/>
              </a:rPr>
              <a:t>and</a:t>
            </a:r>
            <a:r>
              <a:rPr lang="en-US" i="0" spc="0" dirty="0">
                <a:solidFill>
                  <a:schemeClr val="tx2"/>
                </a:solidFill>
                <a:effectLst/>
                <a:latin typeface="Calibri" panose="020F0502020204030204" pitchFamily="34" charset="0"/>
                <a:ea typeface="Georgia" panose="02040502050405020303" pitchFamily="18" charset="0"/>
                <a:cs typeface="Calibri" panose="020F0502020204030204" pitchFamily="34" charset="0"/>
              </a:rPr>
              <a:t> </a:t>
            </a:r>
            <a:r>
              <a:rPr lang="en-US" i="0" spc="0" dirty="0">
                <a:solidFill>
                  <a:srgbClr val="FFFF00"/>
                </a:solidFill>
                <a:effectLst/>
                <a:latin typeface="Calibri" panose="020F0502020204030204" pitchFamily="34" charset="0"/>
                <a:ea typeface="Georgia" panose="02040502050405020303" pitchFamily="18" charset="0"/>
                <a:cs typeface="Calibri" panose="020F0502020204030204" pitchFamily="34" charset="0"/>
              </a:rPr>
              <a:t>grammatical evolution</a:t>
            </a:r>
            <a:r>
              <a:rPr lang="en-US" dirty="0">
                <a:solidFill>
                  <a:schemeClr val="bg1"/>
                </a:solidFill>
                <a:effectLst/>
                <a:latin typeface="Calibri" panose="020F0502020204030204" pitchFamily="34" charset="0"/>
                <a:ea typeface="Malgun Gothic" panose="020B0503020000020004" pitchFamily="34" charset="-127"/>
                <a:cs typeface="Calibri" panose="020F0502020204030204" pitchFamily="34" charset="0"/>
              </a:rPr>
              <a:t>. MNIST data set consists of handwritten digits that are difficult even for humans to recognize. In spite of this, the system has produced an impressive result without any kind of data augmentation or preprocessing methods.</a:t>
            </a:r>
            <a:endParaRPr lang="en-US" dirty="0">
              <a:solidFill>
                <a:schemeClr val="bg1"/>
              </a:solidFill>
              <a:effectLst/>
              <a:latin typeface="Calibri" panose="020F0502020204030204" pitchFamily="34" charset="0"/>
              <a:ea typeface="Malgun Gothic" panose="020B0503020000020004" pitchFamily="34" charset="-127"/>
              <a:cs typeface="Calibri" panose="020F0502020204030204" pitchFamily="34" charset="0"/>
            </a:endParaRPr>
          </a:p>
          <a:p>
            <a:pPr algn="just"/>
            <a:endParaRPr lang="en-US" sz="1800" i="0" spc="0" dirty="0">
              <a:solidFill>
                <a:schemeClr val="bg1"/>
              </a:solidFill>
              <a:effectLst/>
              <a:latin typeface="Calibri" panose="020F0502020204030204" pitchFamily="34" charset="0"/>
              <a:cs typeface="Times New Roman" panose="02020603050405020304" pitchFamily="18" charset="0"/>
            </a:endParaRPr>
          </a:p>
          <a:p>
            <a:pPr algn="just"/>
            <a:r>
              <a:rPr lang="en-IN" dirty="0">
                <a:solidFill>
                  <a:schemeClr val="bg1"/>
                </a:solidFill>
                <a:latin typeface="Calibri" panose="020F0502020204030204" pitchFamily="34" charset="0"/>
                <a:cs typeface="Calibri" panose="020F0502020204030204" pitchFamily="34" charset="0"/>
              </a:rPr>
              <a:t>[9] For a modified </a:t>
            </a:r>
            <a:r>
              <a:rPr lang="en-IN" dirty="0">
                <a:solidFill>
                  <a:srgbClr val="FFFF00"/>
                </a:solidFill>
                <a:latin typeface="Calibri" panose="020F0502020204030204" pitchFamily="34" charset="0"/>
                <a:cs typeface="Calibri" panose="020F0502020204030204" pitchFamily="34" charset="0"/>
              </a:rPr>
              <a:t>CNN-RNN hybrid architecture</a:t>
            </a:r>
            <a:r>
              <a:rPr lang="en-IN" dirty="0">
                <a:solidFill>
                  <a:schemeClr val="bg1"/>
                </a:solidFill>
                <a:latin typeface="Calibri" panose="020F0502020204030204" pitchFamily="34" charset="0"/>
                <a:cs typeface="Calibri" panose="020F0502020204030204" pitchFamily="34" charset="0"/>
              </a:rPr>
              <a:t>, training is done using efficient initialization of network, image normalization, and domain specific data transformation.</a:t>
            </a:r>
            <a:endParaRPr lang="en-IN" dirty="0">
              <a:solidFill>
                <a:schemeClr val="bg1"/>
              </a:solidFill>
              <a:latin typeface="Calibri" panose="020F0502020204030204" pitchFamily="34" charset="0"/>
              <a:cs typeface="Calibri" panose="020F0502020204030204" pitchFamily="34" charset="0"/>
            </a:endParaRPr>
          </a:p>
          <a:p>
            <a:pPr algn="just"/>
            <a:endParaRPr lang="en-IN" dirty="0">
              <a:solidFill>
                <a:schemeClr val="bg1"/>
              </a:solidFill>
              <a:latin typeface="Calibri" panose="020F0502020204030204" pitchFamily="34" charset="0"/>
              <a:cs typeface="Calibri" panose="020F0502020204030204" pitchFamily="34" charset="0"/>
            </a:endParaRPr>
          </a:p>
          <a:p>
            <a:pPr algn="just"/>
            <a:r>
              <a:rPr lang="en-IN" dirty="0">
                <a:solidFill>
                  <a:schemeClr val="bg1"/>
                </a:solidFill>
                <a:latin typeface="Calibri" panose="020F0502020204030204" pitchFamily="34" charset="0"/>
                <a:cs typeface="Calibri" panose="020F0502020204030204" pitchFamily="34" charset="0"/>
              </a:rPr>
              <a:t>[10]</a:t>
            </a:r>
            <a:r>
              <a:rPr lang="en-US" dirty="0">
                <a:solidFill>
                  <a:schemeClr val="bg1"/>
                </a:solidFill>
                <a:effectLst/>
                <a:latin typeface="Calibri" panose="020F0502020204030204" pitchFamily="34" charset="0"/>
                <a:ea typeface="SimSun" panose="02010600030101010101" pitchFamily="2" charset="-122"/>
                <a:cs typeface="Calibri" panose="020F0502020204030204" pitchFamily="34" charset="0"/>
              </a:rPr>
              <a:t> A</a:t>
            </a:r>
            <a:r>
              <a:rPr lang="en-US" dirty="0">
                <a:solidFill>
                  <a:schemeClr val="tx2"/>
                </a:solidFill>
                <a:effectLst/>
                <a:latin typeface="Calibri" panose="020F0502020204030204" pitchFamily="34" charset="0"/>
                <a:ea typeface="SimSun" panose="02010600030101010101" pitchFamily="2" charset="-122"/>
                <a:cs typeface="Calibri" panose="020F0502020204030204" pitchFamily="34" charset="0"/>
              </a:rPr>
              <a:t> </a:t>
            </a:r>
            <a:r>
              <a:rPr lang="en-US" dirty="0">
                <a:solidFill>
                  <a:srgbClr val="FFFF00"/>
                </a:solidFill>
                <a:effectLst/>
                <a:latin typeface="Calibri" panose="020F0502020204030204" pitchFamily="34" charset="0"/>
                <a:ea typeface="SimSun" panose="02010600030101010101" pitchFamily="2" charset="-122"/>
                <a:cs typeface="Calibri" panose="020F0502020204030204" pitchFamily="34" charset="0"/>
              </a:rPr>
              <a:t>deep neural network architecture </a:t>
            </a:r>
            <a:r>
              <a:rPr lang="en-US" dirty="0">
                <a:solidFill>
                  <a:schemeClr val="bg1"/>
                </a:solidFill>
                <a:effectLst/>
                <a:latin typeface="Calibri" panose="020F0502020204030204" pitchFamily="34" charset="0"/>
                <a:ea typeface="SimSun" panose="02010600030101010101" pitchFamily="2" charset="-122"/>
                <a:cs typeface="Calibri" panose="020F0502020204030204" pitchFamily="34" charset="0"/>
              </a:rPr>
              <a:t>that supports for 102 languages, has put back the segment-and-decode-based system by reducing the error rate by 20–40%. This system recognizes 10 times faster than previous system. </a:t>
            </a:r>
            <a:endParaRPr lang="en-IN" dirty="0">
              <a:solidFill>
                <a:schemeClr val="bg1"/>
              </a:solidFill>
              <a:latin typeface="Calibri" panose="020F0502020204030204" pitchFamily="34" charset="0"/>
              <a:cs typeface="Calibri" panose="020F0502020204030204" pitchFamily="34" charset="0"/>
            </a:endParaRPr>
          </a:p>
          <a:p>
            <a:pPr algn="just"/>
            <a:endParaRPr lang="en-IN" dirty="0">
              <a:solidFill>
                <a:schemeClr val="bg1"/>
              </a:solidFill>
              <a:latin typeface="Calibri" panose="020F0502020204030204" pitchFamily="34" charset="0"/>
              <a:cs typeface="Calibri" panose="020F0502020204030204" pitchFamily="34" charset="0"/>
            </a:endParaRPr>
          </a:p>
          <a:p>
            <a:pPr algn="just"/>
            <a:endParaRPr lang="en-US" sz="1800" i="0" spc="0" dirty="0">
              <a:solidFill>
                <a:schemeClr val="bg1"/>
              </a:solidFill>
              <a:effectLst/>
              <a:latin typeface="Calibri" panose="020F0502020204030204" pitchFamily="34" charset="0"/>
              <a:cs typeface="Times New Roman" panose="02020603050405020304" pitchFamily="18" charset="0"/>
            </a:endParaRPr>
          </a:p>
          <a:p>
            <a:pPr marL="0" indent="0" algn="just">
              <a:buNone/>
            </a:pPr>
            <a:endParaRPr lang="en-US" sz="1800" dirty="0">
              <a:solidFill>
                <a:schemeClr val="tx2"/>
              </a:solidFill>
              <a:effectLst/>
              <a:latin typeface="Calibri" panose="020F0502020204030204" pitchFamily="34" charset="0"/>
              <a:ea typeface="Malgun Gothic" panose="020B0503020000020004" pitchFamily="34" charset="-127"/>
              <a:cs typeface="Times New Roman" panose="02020603050405020304" pitchFamily="18" charset="0"/>
            </a:endParaRPr>
          </a:p>
          <a:p>
            <a:pPr marL="0" indent="0" algn="just">
              <a:buNone/>
            </a:pPr>
            <a:endParaRPr lang="en-US" sz="1800" dirty="0">
              <a:latin typeface="Calibri" panose="020F0502020204030204" pitchFamily="34" charset="0"/>
              <a:ea typeface="SimSun"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pic>
        <p:nvPicPr>
          <p:cNvPr id="613" name="Google Shape;613;p27"/>
          <p:cNvPicPr preferRelativeResize="0"/>
          <p:nvPr/>
        </p:nvPicPr>
        <p:blipFill rotWithShape="1">
          <a:blip r:embed="rId1"/>
          <a:srcRect l="13110" t="-16091" r="13110" b="42312"/>
          <a:stretch>
            <a:fillRect/>
          </a:stretch>
        </p:blipFill>
        <p:spPr>
          <a:xfrm>
            <a:off x="5077559" y="423430"/>
            <a:ext cx="926000" cy="887200"/>
          </a:xfrm>
          <a:prstGeom prst="ellipse">
            <a:avLst/>
          </a:prstGeom>
          <a:noFill/>
          <a:ln>
            <a:noFill/>
          </a:ln>
        </p:spPr>
      </p:pic>
      <p:pic>
        <p:nvPicPr>
          <p:cNvPr id="614" name="Google Shape;614;p27"/>
          <p:cNvPicPr preferRelativeResize="0"/>
          <p:nvPr/>
        </p:nvPicPr>
        <p:blipFill rotWithShape="1">
          <a:blip r:embed="rId2">
            <a:alphaModFix amt="90000"/>
          </a:blip>
          <a:srcRect b="58359"/>
          <a:stretch>
            <a:fillRect/>
          </a:stretch>
        </p:blipFill>
        <p:spPr>
          <a:xfrm>
            <a:off x="5234708" y="5328470"/>
            <a:ext cx="926000" cy="887200"/>
          </a:xfrm>
          <a:prstGeom prst="ellipse">
            <a:avLst/>
          </a:prstGeom>
          <a:noFill/>
          <a:ln>
            <a:noFill/>
          </a:ln>
        </p:spPr>
      </p:pic>
      <p:pic>
        <p:nvPicPr>
          <p:cNvPr id="615" name="Google Shape;615;p27"/>
          <p:cNvPicPr preferRelativeResize="0"/>
          <p:nvPr/>
        </p:nvPicPr>
        <p:blipFill rotWithShape="1">
          <a:blip r:embed="rId3">
            <a:alphaModFix amt="90000"/>
          </a:blip>
          <a:srcRect t="-11919" b="40927"/>
          <a:stretch>
            <a:fillRect/>
          </a:stretch>
        </p:blipFill>
        <p:spPr>
          <a:xfrm>
            <a:off x="5170000" y="2921200"/>
            <a:ext cx="926000" cy="887200"/>
          </a:xfrm>
          <a:prstGeom prst="ellipse">
            <a:avLst/>
          </a:prstGeom>
          <a:noFill/>
          <a:ln>
            <a:noFill/>
          </a:ln>
        </p:spPr>
      </p:pic>
      <p:sp>
        <p:nvSpPr>
          <p:cNvPr id="78" name="Google Shape;442;p26"/>
          <p:cNvSpPr txBox="1">
            <a:spLocks noGrp="1"/>
          </p:cNvSpPr>
          <p:nvPr/>
        </p:nvSpPr>
        <p:spPr>
          <a:xfrm>
            <a:off x="1999321" y="642330"/>
            <a:ext cx="472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marL="0" lvl="0" indent="0" algn="l" rtl="0">
              <a:spcBef>
                <a:spcPts val="0"/>
              </a:spcBef>
              <a:spcAft>
                <a:spcPts val="0"/>
              </a:spcAft>
              <a:buNone/>
            </a:pPr>
            <a:r>
              <a:rPr lang="en-GB" b="1" dirty="0">
                <a:solidFill>
                  <a:srgbClr val="FFFF00"/>
                </a:solidFill>
              </a:rPr>
              <a:t>ABSTRACT</a:t>
            </a:r>
            <a:endParaRPr b="1" dirty="0">
              <a:solidFill>
                <a:srgbClr val="FFFF00"/>
              </a:solidFill>
            </a:endParaRPr>
          </a:p>
        </p:txBody>
      </p:sp>
      <p:sp>
        <p:nvSpPr>
          <p:cNvPr id="80" name="Google Shape;441;p26"/>
          <p:cNvSpPr txBox="1"/>
          <p:nvPr/>
        </p:nvSpPr>
        <p:spPr>
          <a:xfrm>
            <a:off x="1027346" y="1247349"/>
            <a:ext cx="3670372" cy="5295149"/>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en-US" sz="2000" dirty="0">
                <a:solidFill>
                  <a:schemeClr val="bg1"/>
                </a:solidFill>
                <a:latin typeface="Teko"/>
              </a:rPr>
              <a:t>Handwritten transcription can easily be identified and understood by humans, but computer cannot identify as easily as humans because different handwriting has different patterns to spot.</a:t>
            </a:r>
            <a:endParaRPr lang="en-US" sz="2000" dirty="0">
              <a:solidFill>
                <a:schemeClr val="bg1"/>
              </a:solidFill>
              <a:latin typeface="Teko"/>
            </a:endParaRPr>
          </a:p>
          <a:p>
            <a:pPr marL="0" indent="0" algn="just">
              <a:lnSpc>
                <a:spcPct val="100000"/>
              </a:lnSpc>
              <a:spcBef>
                <a:spcPts val="1600"/>
              </a:spcBef>
              <a:buFont typeface="Arial" panose="020B0604020202020204" pitchFamily="34" charset="0"/>
              <a:buNone/>
            </a:pPr>
            <a:r>
              <a:rPr lang="en-US" sz="2000" dirty="0">
                <a:solidFill>
                  <a:schemeClr val="bg1"/>
                </a:solidFill>
                <a:latin typeface="Teko"/>
              </a:rPr>
              <a:t>This project is built based upon the most vital and integral concepts of Deep learning, Conventional Neural Networks (CNN), Support Vector Machine (SVM) along with the essential libraries and tools like </a:t>
            </a:r>
            <a:r>
              <a:rPr lang="en-US" sz="2000" dirty="0" err="1">
                <a:solidFill>
                  <a:schemeClr val="bg1"/>
                </a:solidFill>
                <a:latin typeface="Teko"/>
              </a:rPr>
              <a:t>Tensorflow</a:t>
            </a:r>
            <a:r>
              <a:rPr lang="en-US" sz="2000" dirty="0">
                <a:solidFill>
                  <a:schemeClr val="bg1"/>
                </a:solidFill>
                <a:latin typeface="Teko"/>
              </a:rPr>
              <a:t>, </a:t>
            </a:r>
            <a:r>
              <a:rPr lang="en-US" sz="2000" dirty="0" err="1">
                <a:solidFill>
                  <a:schemeClr val="bg1"/>
                </a:solidFill>
                <a:latin typeface="Teko"/>
              </a:rPr>
              <a:t>Keras</a:t>
            </a:r>
            <a:r>
              <a:rPr lang="en-US" sz="2000" dirty="0">
                <a:solidFill>
                  <a:schemeClr val="bg1"/>
                </a:solidFill>
                <a:latin typeface="Teko"/>
              </a:rPr>
              <a:t>.</a:t>
            </a:r>
            <a:endParaRPr lang="en-US" sz="2000" dirty="0">
              <a:solidFill>
                <a:schemeClr val="bg1"/>
              </a:solidFill>
              <a:latin typeface="Teko"/>
            </a:endParaRPr>
          </a:p>
          <a:p>
            <a:pPr marL="0" indent="0" algn="just">
              <a:lnSpc>
                <a:spcPct val="100000"/>
              </a:lnSpc>
              <a:spcBef>
                <a:spcPts val="1600"/>
              </a:spcBef>
              <a:spcAft>
                <a:spcPts val="1600"/>
              </a:spcAft>
              <a:buFont typeface="Arial" panose="020B0604020202020204" pitchFamily="34" charset="0"/>
              <a:buNone/>
            </a:pPr>
            <a:endParaRPr lang="en-US" sz="2000" dirty="0">
              <a:solidFill>
                <a:schemeClr val="bg1"/>
              </a:solidFill>
              <a:latin typeface="Teko"/>
            </a:endParaRPr>
          </a:p>
        </p:txBody>
      </p:sp>
      <p:sp>
        <p:nvSpPr>
          <p:cNvPr id="84" name="Google Shape;443;p26"/>
          <p:cNvSpPr txBox="1"/>
          <p:nvPr/>
        </p:nvSpPr>
        <p:spPr>
          <a:xfrm>
            <a:off x="6974174" y="642330"/>
            <a:ext cx="5217826"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IN" b="1" dirty="0">
                <a:solidFill>
                  <a:srgbClr val="FFFF00"/>
                </a:solidFill>
              </a:rPr>
              <a:t>SYSTEM ARCHITECTURE</a:t>
            </a:r>
            <a:endParaRPr lang="en-IN" b="1" dirty="0">
              <a:solidFill>
                <a:srgbClr val="FFFF00"/>
              </a:solidFill>
            </a:endParaRPr>
          </a:p>
        </p:txBody>
      </p:sp>
      <p:pic>
        <p:nvPicPr>
          <p:cNvPr id="2" name="Picture 1" descr="archi"/>
          <p:cNvPicPr>
            <a:picLocks noChangeAspect="1"/>
          </p:cNvPicPr>
          <p:nvPr/>
        </p:nvPicPr>
        <p:blipFill>
          <a:blip r:embed="rId4"/>
          <a:stretch>
            <a:fillRect/>
          </a:stretch>
        </p:blipFill>
        <p:spPr>
          <a:xfrm>
            <a:off x="7727315" y="1310640"/>
            <a:ext cx="3696335" cy="51111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5.png"/>
          <p:cNvPicPr/>
          <p:nvPr/>
        </p:nvPicPr>
        <p:blipFill>
          <a:blip r:embed="rId1"/>
          <a:srcRect/>
          <a:stretch>
            <a:fillRect/>
          </a:stretch>
        </p:blipFill>
        <p:spPr>
          <a:xfrm>
            <a:off x="201109" y="1115040"/>
            <a:ext cx="6058289" cy="4833273"/>
          </a:xfrm>
          <a:prstGeom prst="rect">
            <a:avLst/>
          </a:prstGeom>
        </p:spPr>
      </p:pic>
      <p:sp>
        <p:nvSpPr>
          <p:cNvPr id="15" name="Google Shape;442;p26"/>
          <p:cNvSpPr txBox="1">
            <a:spLocks noGrp="1"/>
          </p:cNvSpPr>
          <p:nvPr/>
        </p:nvSpPr>
        <p:spPr>
          <a:xfrm>
            <a:off x="1786221" y="422301"/>
            <a:ext cx="472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marL="0" lvl="0" indent="0" algn="l" rtl="0">
              <a:spcBef>
                <a:spcPts val="0"/>
              </a:spcBef>
              <a:spcAft>
                <a:spcPts val="0"/>
              </a:spcAft>
              <a:buNone/>
            </a:pPr>
            <a:r>
              <a:rPr lang="en-GB" b="1" dirty="0">
                <a:solidFill>
                  <a:srgbClr val="FFFF00"/>
                </a:solidFill>
              </a:rPr>
              <a:t>ER DIAGRAM</a:t>
            </a:r>
            <a:endParaRPr b="1" dirty="0">
              <a:solidFill>
                <a:srgbClr val="FFFF00"/>
              </a:solidFill>
            </a:endParaRPr>
          </a:p>
        </p:txBody>
      </p:sp>
      <p:sp>
        <p:nvSpPr>
          <p:cNvPr id="17" name="Google Shape;442;p26"/>
          <p:cNvSpPr txBox="1">
            <a:spLocks noGrp="1"/>
          </p:cNvSpPr>
          <p:nvPr/>
        </p:nvSpPr>
        <p:spPr>
          <a:xfrm>
            <a:off x="7708818" y="422301"/>
            <a:ext cx="472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marL="0" lvl="0" indent="0" algn="l" rtl="0">
              <a:spcBef>
                <a:spcPts val="0"/>
              </a:spcBef>
              <a:spcAft>
                <a:spcPts val="0"/>
              </a:spcAft>
              <a:buNone/>
            </a:pPr>
            <a:r>
              <a:rPr lang="en-GB" b="1" dirty="0">
                <a:solidFill>
                  <a:srgbClr val="FFFF00"/>
                </a:solidFill>
              </a:rPr>
              <a:t>USE CASE DIAGRAM</a:t>
            </a:r>
            <a:endParaRPr b="1" dirty="0">
              <a:solidFill>
                <a:srgbClr val="FFFF00"/>
              </a:solidFill>
            </a:endParaRPr>
          </a:p>
        </p:txBody>
      </p:sp>
      <p:pic>
        <p:nvPicPr>
          <p:cNvPr id="18" name="Picture 17"/>
          <p:cNvPicPr/>
          <p:nvPr/>
        </p:nvPicPr>
        <p:blipFill>
          <a:blip r:embed="rId2"/>
          <a:stretch>
            <a:fillRect/>
          </a:stretch>
        </p:blipFill>
        <p:spPr>
          <a:xfrm>
            <a:off x="6745791" y="1115040"/>
            <a:ext cx="5245100" cy="483327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42;p26"/>
          <p:cNvSpPr txBox="1">
            <a:spLocks noGrp="1"/>
          </p:cNvSpPr>
          <p:nvPr/>
        </p:nvSpPr>
        <p:spPr>
          <a:xfrm>
            <a:off x="1920760" y="516569"/>
            <a:ext cx="472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marL="0" lvl="0" indent="0" algn="l" rtl="0">
              <a:spcBef>
                <a:spcPts val="0"/>
              </a:spcBef>
              <a:spcAft>
                <a:spcPts val="0"/>
              </a:spcAft>
              <a:buNone/>
            </a:pPr>
            <a:r>
              <a:rPr lang="en-GB" b="1" dirty="0">
                <a:solidFill>
                  <a:srgbClr val="FFFF00"/>
                </a:solidFill>
                <a:latin typeface="Teko"/>
              </a:rPr>
              <a:t>UML DIAGRAM</a:t>
            </a:r>
            <a:endParaRPr b="1" dirty="0">
              <a:solidFill>
                <a:srgbClr val="FFFF00"/>
              </a:solidFill>
              <a:latin typeface="Teko"/>
            </a:endParaRPr>
          </a:p>
        </p:txBody>
      </p:sp>
      <p:pic>
        <p:nvPicPr>
          <p:cNvPr id="5" name="Picture 4"/>
          <p:cNvPicPr/>
          <p:nvPr/>
        </p:nvPicPr>
        <p:blipFill>
          <a:blip r:embed="rId1"/>
          <a:stretch>
            <a:fillRect/>
          </a:stretch>
        </p:blipFill>
        <p:spPr>
          <a:xfrm>
            <a:off x="903272" y="1148545"/>
            <a:ext cx="5032486" cy="5192886"/>
          </a:xfrm>
          <a:prstGeom prst="rect">
            <a:avLst/>
          </a:prstGeom>
        </p:spPr>
      </p:pic>
      <p:pic>
        <p:nvPicPr>
          <p:cNvPr id="6" name="Picture 5"/>
          <p:cNvPicPr/>
          <p:nvPr/>
        </p:nvPicPr>
        <p:blipFill rotWithShape="1">
          <a:blip r:embed="rId2">
            <a:extLst>
              <a:ext uri="{28A0092B-C50C-407E-A947-70E740481C1C}">
                <a14:useLocalDpi xmlns:a14="http://schemas.microsoft.com/office/drawing/2010/main" val="0"/>
              </a:ext>
            </a:extLst>
          </a:blip>
          <a:srcRect l="2283" t="6081" r="8361" b="253"/>
          <a:stretch>
            <a:fillRect/>
          </a:stretch>
        </p:blipFill>
        <p:spPr bwMode="auto">
          <a:xfrm>
            <a:off x="7202079" y="1649690"/>
            <a:ext cx="4289196" cy="4110087"/>
          </a:xfrm>
          <a:prstGeom prst="rect">
            <a:avLst/>
          </a:prstGeom>
          <a:noFill/>
          <a:ln>
            <a:noFill/>
          </a:ln>
        </p:spPr>
      </p:pic>
      <p:sp>
        <p:nvSpPr>
          <p:cNvPr id="7" name="Google Shape;442;p26"/>
          <p:cNvSpPr txBox="1">
            <a:spLocks noGrp="1"/>
          </p:cNvSpPr>
          <p:nvPr/>
        </p:nvSpPr>
        <p:spPr>
          <a:xfrm>
            <a:off x="7049551" y="508002"/>
            <a:ext cx="472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marL="0" lvl="0" indent="0" algn="l" rtl="0">
              <a:spcBef>
                <a:spcPts val="0"/>
              </a:spcBef>
              <a:spcAft>
                <a:spcPts val="0"/>
              </a:spcAft>
              <a:buNone/>
            </a:pPr>
            <a:r>
              <a:rPr lang="en-IN" sz="2800" b="1" dirty="0">
                <a:solidFill>
                  <a:srgbClr val="FFFF00"/>
                </a:solidFill>
                <a:effectLst/>
                <a:latin typeface="Teko"/>
                <a:ea typeface="Times" panose="02020603050405020304" pitchFamily="18" charset="0"/>
              </a:rPr>
              <a:t>COMPARISON OF ACCURACIES </a:t>
            </a:r>
            <a:endParaRPr lang="en-IN" sz="2800" b="1" dirty="0">
              <a:solidFill>
                <a:srgbClr val="FFFF00"/>
              </a:solidFill>
              <a:latin typeface="Tek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26"/>
          <p:cNvSpPr txBox="1">
            <a:spLocks noGrp="1"/>
          </p:cNvSpPr>
          <p:nvPr>
            <p:ph type="ctrTitle"/>
          </p:nvPr>
        </p:nvSpPr>
        <p:spPr>
          <a:xfrm>
            <a:off x="2429301" y="191456"/>
            <a:ext cx="9089416" cy="923331"/>
          </a:xfrm>
          <a:prstGeom prst="rect">
            <a:avLst/>
          </a:prstGeom>
        </p:spPr>
        <p:txBody>
          <a:bodyPr spcFirstLastPara="1" vert="horz" wrap="square" lIns="121900" tIns="121900" rIns="121900" bIns="121900" rtlCol="0" anchor="b" anchorCtr="0">
            <a:noAutofit/>
          </a:bodyPr>
          <a:lstStyle/>
          <a:p>
            <a:r>
              <a:rPr lang="en-IN" b="1" dirty="0">
                <a:solidFill>
                  <a:srgbClr val="F3F3F3"/>
                </a:solidFill>
              </a:rPr>
              <a:t>Comparison between CNN and SVM models:</a:t>
            </a:r>
            <a:endParaRPr lang="en-IN" b="1" dirty="0">
              <a:solidFill>
                <a:srgbClr val="F3F3F3"/>
              </a:solidFill>
            </a:endParaRPr>
          </a:p>
        </p:txBody>
      </p:sp>
      <p:sp>
        <p:nvSpPr>
          <p:cNvPr id="9" name="TextBox 8"/>
          <p:cNvSpPr txBox="1"/>
          <p:nvPr/>
        </p:nvSpPr>
        <p:spPr>
          <a:xfrm>
            <a:off x="1218422" y="1450357"/>
            <a:ext cx="9697817" cy="646331"/>
          </a:xfrm>
          <a:prstGeom prst="rect">
            <a:avLst/>
          </a:prstGeom>
          <a:noFill/>
        </p:spPr>
        <p:txBody>
          <a:bodyPr wrap="square">
            <a:spAutoFit/>
          </a:bodyPr>
          <a:lstStyle/>
          <a:p>
            <a:pPr indent="457200" algn="just">
              <a:spcAft>
                <a:spcPts val="225"/>
              </a:spcAft>
            </a:pPr>
            <a:r>
              <a:rPr lang="en-IN" sz="1800" b="0" dirty="0">
                <a:solidFill>
                  <a:schemeClr val="bg1"/>
                </a:solidFill>
                <a:effectLst/>
                <a:latin typeface="Teko"/>
                <a:ea typeface="Times New Roman" panose="02020603050405020304" pitchFamily="18" charset="0"/>
              </a:rPr>
              <a:t>Though CNN is more accurate than SVM, </a:t>
            </a:r>
            <a:r>
              <a:rPr lang="en-IN" sz="1800" b="0" dirty="0">
                <a:solidFill>
                  <a:srgbClr val="FFFF00"/>
                </a:solidFill>
                <a:effectLst/>
                <a:latin typeface="Teko"/>
                <a:ea typeface="Times New Roman" panose="02020603050405020304" pitchFamily="18" charset="0"/>
              </a:rPr>
              <a:t>SVM has lesser error rates </a:t>
            </a:r>
            <a:r>
              <a:rPr lang="en-IN" sz="1800" b="0" dirty="0">
                <a:solidFill>
                  <a:schemeClr val="bg1"/>
                </a:solidFill>
                <a:effectLst/>
                <a:latin typeface="Teko"/>
                <a:ea typeface="Times New Roman" panose="02020603050405020304" pitchFamily="18" charset="0"/>
              </a:rPr>
              <a:t>and execution time which has made us come to conclude that SVM is better than CNN.</a:t>
            </a:r>
            <a:endParaRPr lang="en-IN" sz="2000" b="1" dirty="0">
              <a:solidFill>
                <a:schemeClr val="bg1"/>
              </a:solidFill>
              <a:effectLst/>
              <a:latin typeface="Teko"/>
              <a:ea typeface="Times New Roman" panose="02020603050405020304" pitchFamily="18" charset="0"/>
            </a:endParaRPr>
          </a:p>
        </p:txBody>
      </p:sp>
      <p:graphicFrame>
        <p:nvGraphicFramePr>
          <p:cNvPr id="7" name="Table 6"/>
          <p:cNvGraphicFramePr>
            <a:graphicFrameLocks noGrp="1"/>
          </p:cNvGraphicFramePr>
          <p:nvPr/>
        </p:nvGraphicFramePr>
        <p:xfrm>
          <a:off x="1052240" y="2330049"/>
          <a:ext cx="10087519" cy="3660865"/>
        </p:xfrm>
        <a:graphic>
          <a:graphicData uri="http://schemas.openxmlformats.org/drawingml/2006/table">
            <a:tbl>
              <a:tblPr firstRow="1" firstCol="1" bandRow="1">
                <a:tableStyleId>{5C22544A-7EE6-4342-B048-85BDC9FD1C3A}</a:tableStyleId>
              </a:tblPr>
              <a:tblGrid>
                <a:gridCol w="495587"/>
                <a:gridCol w="1543943"/>
                <a:gridCol w="1363924"/>
                <a:gridCol w="1500526"/>
                <a:gridCol w="1637130"/>
                <a:gridCol w="1637130"/>
                <a:gridCol w="1909279"/>
              </a:tblGrid>
              <a:tr h="1009586">
                <a:tc>
                  <a:txBody>
                    <a:bodyPr/>
                    <a:lstStyle/>
                    <a:p>
                      <a:pPr algn="just">
                        <a:lnSpc>
                          <a:spcPct val="115000"/>
                        </a:lnSpc>
                        <a:spcAft>
                          <a:spcPts val="800"/>
                        </a:spcAft>
                      </a:pPr>
                      <a:r>
                        <a:rPr lang="en-IN" sz="1600" dirty="0">
                          <a:effectLst/>
                        </a:rPr>
                        <a:t>ID</a:t>
                      </a:r>
                      <a:endParaRPr lang="en-IN" sz="16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nchor="b"/>
                </a:tc>
                <a:tc>
                  <a:txBody>
                    <a:bodyPr/>
                    <a:lstStyle/>
                    <a:p>
                      <a:pPr algn="just">
                        <a:lnSpc>
                          <a:spcPct val="115000"/>
                        </a:lnSpc>
                        <a:spcAft>
                          <a:spcPts val="800"/>
                        </a:spcAft>
                      </a:pPr>
                      <a:r>
                        <a:rPr lang="en-IN" sz="1600">
                          <a:effectLst/>
                        </a:rPr>
                        <a:t>Models</a:t>
                      </a:r>
                      <a:endParaRPr lang="en-IN" sz="16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nchor="b"/>
                </a:tc>
                <a:tc>
                  <a:txBody>
                    <a:bodyPr/>
                    <a:lstStyle/>
                    <a:p>
                      <a:pPr algn="just">
                        <a:lnSpc>
                          <a:spcPct val="115000"/>
                        </a:lnSpc>
                        <a:spcAft>
                          <a:spcPts val="800"/>
                        </a:spcAft>
                      </a:pPr>
                      <a:r>
                        <a:rPr lang="en-IN" sz="1600">
                          <a:effectLst/>
                        </a:rPr>
                        <a:t>Run Time(s)</a:t>
                      </a:r>
                      <a:endParaRPr lang="en-IN" sz="16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nchor="b"/>
                </a:tc>
                <a:tc>
                  <a:txBody>
                    <a:bodyPr/>
                    <a:lstStyle/>
                    <a:p>
                      <a:pPr algn="just">
                        <a:lnSpc>
                          <a:spcPct val="115000"/>
                        </a:lnSpc>
                        <a:spcAft>
                          <a:spcPts val="800"/>
                        </a:spcAft>
                      </a:pPr>
                      <a:r>
                        <a:rPr lang="en-IN" sz="1600">
                          <a:effectLst/>
                        </a:rPr>
                        <a:t>Accuracy (in %)</a:t>
                      </a:r>
                      <a:endParaRPr lang="en-IN" sz="16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nchor="b"/>
                </a:tc>
                <a:tc>
                  <a:txBody>
                    <a:bodyPr/>
                    <a:lstStyle/>
                    <a:p>
                      <a:pPr algn="just" latinLnBrk="1">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a:effectLst/>
                        </a:rPr>
                        <a:t>Mean Absolute Error</a:t>
                      </a:r>
                      <a:endParaRPr lang="en-IN" sz="16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nchor="b"/>
                </a:tc>
                <a:tc>
                  <a:txBody>
                    <a:bodyPr/>
                    <a:lstStyle/>
                    <a:p>
                      <a:pPr algn="just" latinLnBrk="1"/>
                      <a:r>
                        <a:rPr lang="en-US" sz="1600" dirty="0">
                          <a:effectLst/>
                        </a:rPr>
                        <a:t>Mean Squared Error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algn="just" latinLnBrk="1"/>
                      <a:endParaRPr lang="en-US" sz="1600" dirty="0">
                        <a:effectLst/>
                      </a:endParaRPr>
                    </a:p>
                    <a:p>
                      <a:pPr algn="just" latinLnBrk="1"/>
                      <a:endParaRPr lang="en-US" sz="1600" dirty="0">
                        <a:effectLst/>
                      </a:endParaRPr>
                    </a:p>
                    <a:p>
                      <a:pPr algn="just" latinLnBrk="1"/>
                      <a:r>
                        <a:rPr lang="en-US" sz="1600" dirty="0">
                          <a:effectLst/>
                        </a:rPr>
                        <a:t>Root Mean Squared Error</a:t>
                      </a:r>
                      <a:endParaRPr lang="en-IN" sz="1600" dirty="0">
                        <a:effectLst/>
                      </a:endParaRPr>
                    </a:p>
                    <a:p>
                      <a:pPr algn="just" latinLnBrk="1"/>
                      <a:r>
                        <a:rPr lang="en-US" sz="1600" dirty="0">
                          <a:effectLst/>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1415314">
                <a:tc>
                  <a:txBody>
                    <a:bodyPr/>
                    <a:lstStyle/>
                    <a:p>
                      <a:pPr algn="just">
                        <a:lnSpc>
                          <a:spcPct val="115000"/>
                        </a:lnSpc>
                        <a:spcAft>
                          <a:spcPts val="800"/>
                        </a:spcAft>
                      </a:pPr>
                      <a:r>
                        <a:rPr lang="en-IN" sz="1600">
                          <a:effectLst/>
                        </a:rPr>
                        <a:t>1 </a:t>
                      </a:r>
                      <a:endParaRPr lang="en-IN" sz="16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nchor="b"/>
                </a:tc>
                <a:tc>
                  <a:txBody>
                    <a:bodyPr/>
                    <a:lstStyle/>
                    <a:p>
                      <a:pPr algn="just">
                        <a:lnSpc>
                          <a:spcPct val="115000"/>
                        </a:lnSpc>
                        <a:spcAft>
                          <a:spcPts val="800"/>
                        </a:spcAft>
                      </a:pPr>
                      <a:endParaRPr lang="en-IN" sz="1600" dirty="0">
                        <a:effectLst/>
                      </a:endParaRPr>
                    </a:p>
                    <a:p>
                      <a:pPr algn="just">
                        <a:spcAft>
                          <a:spcPts val="225"/>
                        </a:spcAft>
                      </a:pPr>
                      <a:r>
                        <a:rPr lang="en-IN" sz="1600" u="none" strike="noStrike" dirty="0">
                          <a:solidFill>
                            <a:schemeClr val="tx1"/>
                          </a:solidFill>
                          <a:effectLst/>
                        </a:rPr>
                        <a:t>Convolutional Neural Network</a:t>
                      </a:r>
                      <a:endParaRPr lang="en-IN" sz="1600" u="none" dirty="0">
                        <a:solidFill>
                          <a:schemeClr val="tx1"/>
                        </a:solidFill>
                        <a:effectLst/>
                      </a:endParaRPr>
                    </a:p>
                    <a:p>
                      <a:pPr algn="just">
                        <a:lnSpc>
                          <a:spcPct val="115000"/>
                        </a:lnSpc>
                        <a:spcAft>
                          <a:spcPts val="800"/>
                        </a:spcAft>
                      </a:pPr>
                      <a:r>
                        <a:rPr lang="en-IN" sz="1600" dirty="0">
                          <a:effectLst/>
                        </a:rPr>
                        <a:t> </a:t>
                      </a:r>
                      <a:endParaRPr lang="en-IN" sz="16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nchor="b"/>
                </a:tc>
                <a:tc>
                  <a:txBody>
                    <a:bodyPr/>
                    <a:lstStyle/>
                    <a:p>
                      <a:pPr algn="just">
                        <a:lnSpc>
                          <a:spcPct val="115000"/>
                        </a:lnSpc>
                        <a:spcAft>
                          <a:spcPts val="800"/>
                        </a:spcAft>
                      </a:pPr>
                      <a:r>
                        <a:rPr lang="en-IN" sz="1600" dirty="0">
                          <a:effectLst/>
                        </a:rPr>
                        <a:t>72.36</a:t>
                      </a:r>
                      <a:endParaRPr lang="en-IN" sz="16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nchor="b"/>
                </a:tc>
                <a:tc>
                  <a:txBody>
                    <a:bodyPr/>
                    <a:lstStyle/>
                    <a:p>
                      <a:pPr algn="just">
                        <a:lnSpc>
                          <a:spcPct val="115000"/>
                        </a:lnSpc>
                        <a:spcAft>
                          <a:spcPts val="800"/>
                        </a:spcAft>
                      </a:pPr>
                      <a:r>
                        <a:rPr lang="en-IN" sz="1600">
                          <a:effectLst/>
                        </a:rPr>
                        <a:t>99.05</a:t>
                      </a:r>
                      <a:endParaRPr lang="en-IN" sz="16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nchor="b"/>
                </a:tc>
                <a:tc>
                  <a:txBody>
                    <a:bodyPr/>
                    <a:lstStyle/>
                    <a:p>
                      <a:pPr algn="just">
                        <a:lnSpc>
                          <a:spcPct val="115000"/>
                        </a:lnSpc>
                        <a:spcAft>
                          <a:spcPts val="800"/>
                        </a:spcAft>
                      </a:pPr>
                      <a:r>
                        <a:rPr lang="en-IN" sz="1600" dirty="0">
                          <a:effectLst/>
                        </a:rPr>
                        <a:t>0.6440</a:t>
                      </a:r>
                      <a:endParaRPr lang="en-IN" sz="16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nchor="b"/>
                </a:tc>
                <a:tc>
                  <a:txBody>
                    <a:bodyPr/>
                    <a:lstStyle/>
                    <a:p>
                      <a:pPr marL="0" marR="0" lvl="0" indent="0" algn="just" defTabSz="914400" rtl="0" eaLnBrk="1" fontAlgn="auto" latinLnBrk="0" hangingPunct="1">
                        <a:lnSpc>
                          <a:spcPct val="115000"/>
                        </a:lnSpc>
                        <a:spcBef>
                          <a:spcPts val="0"/>
                        </a:spcBef>
                        <a:spcAft>
                          <a:spcPts val="800"/>
                        </a:spcAft>
                        <a:buClrTx/>
                        <a:buSzTx/>
                        <a:buFontTx/>
                        <a:buNone/>
                        <a:defRPr/>
                      </a:pPr>
                      <a:r>
                        <a:rPr lang="en-IN" sz="1600" dirty="0">
                          <a:effectLst/>
                        </a:rPr>
                        <a:t>0.4148</a:t>
                      </a:r>
                      <a:endParaRPr lang="en-IN" sz="16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nchor="b"/>
                </a:tc>
                <a:tc>
                  <a:txBody>
                    <a:bodyPr/>
                    <a:lstStyle/>
                    <a:p>
                      <a:pPr algn="just">
                        <a:lnSpc>
                          <a:spcPct val="115000"/>
                        </a:lnSpc>
                        <a:spcAft>
                          <a:spcPts val="800"/>
                        </a:spcAft>
                      </a:pPr>
                      <a:r>
                        <a:rPr lang="en-IN" sz="1600" dirty="0">
                          <a:effectLst/>
                        </a:rPr>
                        <a:t> </a:t>
                      </a:r>
                      <a:endParaRPr lang="en-IN" sz="1600" dirty="0">
                        <a:effectLst/>
                      </a:endParaRPr>
                    </a:p>
                    <a:p>
                      <a:pPr algn="just">
                        <a:lnSpc>
                          <a:spcPct val="115000"/>
                        </a:lnSpc>
                        <a:spcAft>
                          <a:spcPts val="800"/>
                        </a:spcAft>
                      </a:pPr>
                      <a:r>
                        <a:rPr lang="en-IN" sz="1600" dirty="0">
                          <a:effectLst/>
                        </a:rPr>
                        <a:t> </a:t>
                      </a:r>
                      <a:endParaRPr lang="en-IN" sz="1600" dirty="0">
                        <a:effectLst/>
                      </a:endParaRPr>
                    </a:p>
                    <a:p>
                      <a:pPr algn="just">
                        <a:lnSpc>
                          <a:spcPct val="115000"/>
                        </a:lnSpc>
                        <a:spcAft>
                          <a:spcPts val="800"/>
                        </a:spcAft>
                      </a:pPr>
                      <a:r>
                        <a:rPr lang="en-IN" sz="1600" dirty="0">
                          <a:effectLst/>
                        </a:rPr>
                        <a:t> </a:t>
                      </a:r>
                      <a:endParaRPr lang="en-IN" sz="1600" dirty="0">
                        <a:effectLst/>
                      </a:endParaRPr>
                    </a:p>
                    <a:p>
                      <a:pPr marL="0" marR="0" lvl="0" indent="0" algn="just" defTabSz="914400" rtl="0" eaLnBrk="1" fontAlgn="auto" latinLnBrk="0" hangingPunct="1">
                        <a:lnSpc>
                          <a:spcPct val="115000"/>
                        </a:lnSpc>
                        <a:spcBef>
                          <a:spcPts val="0"/>
                        </a:spcBef>
                        <a:spcAft>
                          <a:spcPts val="800"/>
                        </a:spcAft>
                        <a:buClrTx/>
                        <a:buSzTx/>
                        <a:buFontTx/>
                        <a:buNone/>
                        <a:defRPr/>
                      </a:pPr>
                      <a:r>
                        <a:rPr lang="en-IN" sz="1600" dirty="0">
                          <a:effectLst/>
                        </a:rPr>
                        <a:t>0.6440</a:t>
                      </a:r>
                      <a:endParaRPr lang="en-IN" sz="16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816293">
                <a:tc>
                  <a:txBody>
                    <a:bodyPr/>
                    <a:lstStyle/>
                    <a:p>
                      <a:pPr algn="just">
                        <a:lnSpc>
                          <a:spcPct val="115000"/>
                        </a:lnSpc>
                        <a:spcAft>
                          <a:spcPts val="800"/>
                        </a:spcAft>
                      </a:pPr>
                      <a:r>
                        <a:rPr lang="en-IN" sz="1600">
                          <a:effectLst/>
                        </a:rPr>
                        <a:t>2 </a:t>
                      </a:r>
                      <a:endParaRPr lang="en-IN" sz="16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nchor="b"/>
                </a:tc>
                <a:tc>
                  <a:txBody>
                    <a:bodyPr/>
                    <a:lstStyle/>
                    <a:p>
                      <a:pPr algn="just">
                        <a:lnSpc>
                          <a:spcPct val="115000"/>
                        </a:lnSpc>
                        <a:spcAft>
                          <a:spcPts val="800"/>
                        </a:spcAft>
                      </a:pPr>
                      <a:r>
                        <a:rPr lang="en-IN" sz="1600">
                          <a:effectLst/>
                        </a:rPr>
                        <a:t>Support Vector Machine</a:t>
                      </a:r>
                      <a:endParaRPr lang="en-IN" sz="16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nchor="b"/>
                </a:tc>
                <a:tc>
                  <a:txBody>
                    <a:bodyPr/>
                    <a:lstStyle/>
                    <a:p>
                      <a:pPr algn="just">
                        <a:lnSpc>
                          <a:spcPct val="115000"/>
                        </a:lnSpc>
                        <a:spcAft>
                          <a:spcPts val="800"/>
                        </a:spcAft>
                      </a:pPr>
                      <a:r>
                        <a:rPr lang="en-IN" sz="1600" dirty="0">
                          <a:effectLst/>
                        </a:rPr>
                        <a:t>65.48</a:t>
                      </a:r>
                      <a:endParaRPr lang="en-IN" sz="16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nchor="b"/>
                </a:tc>
                <a:tc>
                  <a:txBody>
                    <a:bodyPr/>
                    <a:lstStyle/>
                    <a:p>
                      <a:pPr algn="just">
                        <a:lnSpc>
                          <a:spcPct val="115000"/>
                        </a:lnSpc>
                        <a:spcAft>
                          <a:spcPts val="800"/>
                        </a:spcAft>
                      </a:pPr>
                      <a:r>
                        <a:rPr lang="en-IN" sz="1600" dirty="0">
                          <a:effectLst/>
                        </a:rPr>
                        <a:t>97.92</a:t>
                      </a:r>
                      <a:endParaRPr lang="en-IN" sz="16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nchor="b"/>
                </a:tc>
                <a:tc>
                  <a:txBody>
                    <a:bodyPr/>
                    <a:lstStyle/>
                    <a:p>
                      <a:pPr marL="0" marR="0" lvl="0" indent="0" algn="just" defTabSz="914400" rtl="0" eaLnBrk="1" fontAlgn="auto" latinLnBrk="0" hangingPunct="1">
                        <a:lnSpc>
                          <a:spcPct val="115000"/>
                        </a:lnSpc>
                        <a:spcBef>
                          <a:spcPts val="0"/>
                        </a:spcBef>
                        <a:spcAft>
                          <a:spcPts val="800"/>
                        </a:spcAft>
                        <a:buClrTx/>
                        <a:buSzTx/>
                        <a:buFontTx/>
                        <a:buNone/>
                        <a:defRPr/>
                      </a:pPr>
                      <a:endParaRPr lang="en-IN" sz="1600" dirty="0">
                        <a:effectLst/>
                      </a:endParaRPr>
                    </a:p>
                    <a:p>
                      <a:pPr marL="0" marR="0" lvl="0" indent="0" algn="just" defTabSz="914400" rtl="0" eaLnBrk="1" fontAlgn="auto" latinLnBrk="0" hangingPunct="1">
                        <a:lnSpc>
                          <a:spcPct val="115000"/>
                        </a:lnSpc>
                        <a:spcBef>
                          <a:spcPts val="0"/>
                        </a:spcBef>
                        <a:spcAft>
                          <a:spcPts val="800"/>
                        </a:spcAft>
                        <a:buClrTx/>
                        <a:buSzTx/>
                        <a:buFontTx/>
                        <a:buNone/>
                        <a:defRPr/>
                      </a:pPr>
                      <a:r>
                        <a:rPr lang="en-IN" sz="1600" dirty="0">
                          <a:effectLst/>
                        </a:rPr>
                        <a:t>0.3897</a:t>
                      </a:r>
                      <a:endParaRPr lang="en-IN" sz="16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nchor="b"/>
                </a:tc>
                <a:tc>
                  <a:txBody>
                    <a:bodyPr/>
                    <a:lstStyle/>
                    <a:p>
                      <a:pPr algn="just">
                        <a:lnSpc>
                          <a:spcPct val="115000"/>
                        </a:lnSpc>
                        <a:spcAft>
                          <a:spcPts val="800"/>
                        </a:spcAft>
                      </a:pPr>
                      <a:r>
                        <a:rPr lang="en-IN" sz="1600" dirty="0">
                          <a:effectLst/>
                        </a:rPr>
                        <a:t>0.1519</a:t>
                      </a:r>
                      <a:endParaRPr lang="en-IN" sz="16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nchor="b"/>
                </a:tc>
                <a:tc>
                  <a:txBody>
                    <a:bodyPr/>
                    <a:lstStyle/>
                    <a:p>
                      <a:pPr algn="just">
                        <a:lnSpc>
                          <a:spcPct val="115000"/>
                        </a:lnSpc>
                        <a:spcAft>
                          <a:spcPts val="800"/>
                        </a:spcAft>
                      </a:pPr>
                      <a:r>
                        <a:rPr lang="en-IN" sz="1600" dirty="0">
                          <a:effectLst/>
                        </a:rPr>
                        <a:t> </a:t>
                      </a:r>
                      <a:endParaRPr lang="en-IN" sz="1600" dirty="0">
                        <a:effectLst/>
                      </a:endParaRPr>
                    </a:p>
                    <a:p>
                      <a:pPr algn="just">
                        <a:lnSpc>
                          <a:spcPct val="115000"/>
                        </a:lnSpc>
                        <a:spcAft>
                          <a:spcPts val="800"/>
                        </a:spcAft>
                      </a:pPr>
                      <a:r>
                        <a:rPr lang="en-IN" sz="1600" dirty="0">
                          <a:effectLst/>
                        </a:rPr>
                        <a:t> </a:t>
                      </a:r>
                      <a:endParaRPr lang="en-IN" sz="1600" dirty="0">
                        <a:effectLst/>
                      </a:endParaRPr>
                    </a:p>
                    <a:p>
                      <a:pPr marL="0" marR="0" lvl="0" indent="0" algn="just" defTabSz="914400" rtl="0" eaLnBrk="1" fontAlgn="auto" latinLnBrk="0" hangingPunct="1">
                        <a:lnSpc>
                          <a:spcPct val="115000"/>
                        </a:lnSpc>
                        <a:spcBef>
                          <a:spcPts val="0"/>
                        </a:spcBef>
                        <a:spcAft>
                          <a:spcPts val="800"/>
                        </a:spcAft>
                        <a:buClrTx/>
                        <a:buSzTx/>
                        <a:buFontTx/>
                        <a:buNone/>
                        <a:defRPr/>
                      </a:pPr>
                      <a:r>
                        <a:rPr lang="en-IN" sz="1600" dirty="0">
                          <a:effectLst/>
                        </a:rPr>
                        <a:t>0.3897</a:t>
                      </a:r>
                      <a:endParaRPr lang="en-IN" sz="16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1" name="Google Shape;621;p28"/>
          <p:cNvSpPr txBox="1">
            <a:spLocks noGrp="1"/>
          </p:cNvSpPr>
          <p:nvPr>
            <p:ph type="title"/>
          </p:nvPr>
        </p:nvSpPr>
        <p:spPr>
          <a:xfrm>
            <a:off x="3682013" y="528406"/>
            <a:ext cx="3729600" cy="833200"/>
          </a:xfrm>
          <a:prstGeom prst="rect">
            <a:avLst/>
          </a:prstGeom>
        </p:spPr>
        <p:txBody>
          <a:bodyPr spcFirstLastPara="1" vert="horz" wrap="square" lIns="121900" tIns="121900" rIns="121900" bIns="121900" rtlCol="0" anchor="b" anchorCtr="0">
            <a:noAutofit/>
          </a:bodyPr>
          <a:lstStyle/>
          <a:p>
            <a:r>
              <a:rPr lang="en-US" b="1" dirty="0">
                <a:solidFill>
                  <a:srgbClr val="FFFF00"/>
                </a:solidFill>
                <a:latin typeface="Teko"/>
                <a:ea typeface="Teko"/>
                <a:cs typeface="Teko"/>
                <a:sym typeface="Teko"/>
              </a:rPr>
              <a:t>GUI- SVM</a:t>
            </a:r>
            <a:endParaRPr b="1" dirty="0">
              <a:solidFill>
                <a:srgbClr val="FFFF00"/>
              </a:solidFill>
              <a:latin typeface="Teko"/>
              <a:ea typeface="Teko"/>
              <a:cs typeface="Teko"/>
              <a:sym typeface="Teko"/>
            </a:endParaRPr>
          </a:p>
        </p:txBody>
      </p:sp>
      <p:sp>
        <p:nvSpPr>
          <p:cNvPr id="623" name="Google Shape;623;p28"/>
          <p:cNvSpPr txBox="1">
            <a:spLocks noGrp="1"/>
          </p:cNvSpPr>
          <p:nvPr>
            <p:ph type="sldNum" idx="12"/>
          </p:nvPr>
        </p:nvSpPr>
        <p:spPr>
          <a:xfrm>
            <a:off x="11409045" y="6333135"/>
            <a:ext cx="731600" cy="524800"/>
          </a:xfrm>
          <a:prstGeom prst="rect">
            <a:avLst/>
          </a:prstGeom>
          <a:noFill/>
          <a:ln>
            <a:noFill/>
          </a:ln>
        </p:spPr>
        <p:txBody>
          <a:bodyPr spcFirstLastPara="1" wrap="square" lIns="121900" tIns="121900" rIns="121900" bIns="121900" anchor="ctr" anchorCtr="0">
            <a:noAutofit/>
          </a:bodyPr>
          <a:lstStyle/>
          <a:p>
            <a:fld id="{00000000-1234-1234-1234-123412341234}" type="slidenum">
              <a:rPr lang="en-US"/>
            </a:fld>
            <a:endParaRPr lang="en-US"/>
          </a:p>
        </p:txBody>
      </p:sp>
      <p:pic>
        <p:nvPicPr>
          <p:cNvPr id="11" name="Picture 10"/>
          <p:cNvPicPr/>
          <p:nvPr/>
        </p:nvPicPr>
        <p:blipFill>
          <a:blip r:embed="rId1"/>
          <a:stretch>
            <a:fillRect/>
          </a:stretch>
        </p:blipFill>
        <p:spPr>
          <a:xfrm>
            <a:off x="2184400" y="1488440"/>
            <a:ext cx="2439670" cy="2520950"/>
          </a:xfrm>
          <a:prstGeom prst="rect">
            <a:avLst/>
          </a:prstGeom>
        </p:spPr>
      </p:pic>
      <p:pic>
        <p:nvPicPr>
          <p:cNvPr id="12" name="Picture 11"/>
          <p:cNvPicPr/>
          <p:nvPr/>
        </p:nvPicPr>
        <p:blipFill>
          <a:blip r:embed="rId2"/>
          <a:stretch>
            <a:fillRect/>
          </a:stretch>
        </p:blipFill>
        <p:spPr>
          <a:xfrm>
            <a:off x="4910455" y="1489075"/>
            <a:ext cx="2450465" cy="2520950"/>
          </a:xfrm>
          <a:prstGeom prst="rect">
            <a:avLst/>
          </a:prstGeom>
        </p:spPr>
      </p:pic>
      <p:pic>
        <p:nvPicPr>
          <p:cNvPr id="13" name="Picture 12"/>
          <p:cNvPicPr/>
          <p:nvPr/>
        </p:nvPicPr>
        <p:blipFill>
          <a:blip r:embed="rId3"/>
          <a:stretch>
            <a:fillRect/>
          </a:stretch>
        </p:blipFill>
        <p:spPr>
          <a:xfrm>
            <a:off x="7647940" y="1489075"/>
            <a:ext cx="2494280" cy="2477770"/>
          </a:xfrm>
          <a:prstGeom prst="rect">
            <a:avLst/>
          </a:prstGeom>
        </p:spPr>
      </p:pic>
      <p:pic>
        <p:nvPicPr>
          <p:cNvPr id="14" name="Picture 13"/>
          <p:cNvPicPr/>
          <p:nvPr/>
        </p:nvPicPr>
        <p:blipFill rotWithShape="1">
          <a:blip r:embed="rId3"/>
          <a:srcRect t="78949"/>
          <a:stretch>
            <a:fillRect/>
          </a:stretch>
        </p:blipFill>
        <p:spPr>
          <a:xfrm>
            <a:off x="3188335" y="5012055"/>
            <a:ext cx="2895600" cy="757555"/>
          </a:xfrm>
          <a:prstGeom prst="rect">
            <a:avLst/>
          </a:prstGeom>
        </p:spPr>
      </p:pic>
      <p:sp>
        <p:nvSpPr>
          <p:cNvPr id="15" name="Google Shape;621;p28"/>
          <p:cNvSpPr txBox="1"/>
          <p:nvPr/>
        </p:nvSpPr>
        <p:spPr>
          <a:xfrm>
            <a:off x="790575" y="2308225"/>
            <a:ext cx="1240790" cy="759460"/>
          </a:xfrm>
          <a:prstGeom prst="rect">
            <a:avLst/>
          </a:prstGeom>
          <a:ln>
            <a:noFill/>
          </a:ln>
        </p:spPr>
        <p:txBody>
          <a:bodyPr spcFirstLastPara="1" vert="horz" wrap="square" lIns="121900" tIns="121900" rIns="121900" bIns="121900" rtlCol="0" anchor="b" anchorCtr="0">
            <a:noAutofit/>
          </a:bodyPr>
          <a:lstStyle>
            <a:lvl1pPr lvl="0" algn="r" defTabSz="914400" rtl="0" eaLnBrk="1" latinLnBrk="0" hangingPunct="1">
              <a:lnSpc>
                <a:spcPct val="90000"/>
              </a:lnSpc>
              <a:spcBef>
                <a:spcPts val="0"/>
              </a:spcBef>
              <a:spcAft>
                <a:spcPts val="0"/>
              </a:spcAft>
              <a:buNone/>
              <a:defRPr sz="4000" kern="1200">
                <a:solidFill>
                  <a:schemeClr val="tx1"/>
                </a:solidFill>
                <a:latin typeface="Teko"/>
                <a:ea typeface="Teko"/>
                <a:cs typeface="Teko"/>
                <a:sym typeface="Teko"/>
              </a:defRPr>
            </a:lvl1pPr>
            <a:lvl2pPr lvl="1" algn="ctr" rtl="0">
              <a:spcBef>
                <a:spcPts val="0"/>
              </a:spcBef>
              <a:spcAft>
                <a:spcPts val="0"/>
              </a:spcAft>
              <a:buNone/>
              <a:defRPr sz="3200">
                <a:latin typeface="Teko Light"/>
                <a:ea typeface="Teko Light"/>
                <a:cs typeface="Teko Light"/>
                <a:sym typeface="Teko Light"/>
              </a:defRPr>
            </a:lvl2pPr>
            <a:lvl3pPr lvl="2" algn="ctr" rtl="0">
              <a:spcBef>
                <a:spcPts val="0"/>
              </a:spcBef>
              <a:spcAft>
                <a:spcPts val="0"/>
              </a:spcAft>
              <a:buNone/>
              <a:defRPr sz="3200">
                <a:latin typeface="Teko Light"/>
                <a:ea typeface="Teko Light"/>
                <a:cs typeface="Teko Light"/>
                <a:sym typeface="Teko Light"/>
              </a:defRPr>
            </a:lvl3pPr>
            <a:lvl4pPr lvl="3" algn="ctr" rtl="0">
              <a:spcBef>
                <a:spcPts val="0"/>
              </a:spcBef>
              <a:spcAft>
                <a:spcPts val="0"/>
              </a:spcAft>
              <a:buNone/>
              <a:defRPr sz="3200">
                <a:latin typeface="Teko Light"/>
                <a:ea typeface="Teko Light"/>
                <a:cs typeface="Teko Light"/>
                <a:sym typeface="Teko Light"/>
              </a:defRPr>
            </a:lvl4pPr>
            <a:lvl5pPr lvl="4" algn="ctr" rtl="0">
              <a:spcBef>
                <a:spcPts val="0"/>
              </a:spcBef>
              <a:spcAft>
                <a:spcPts val="0"/>
              </a:spcAft>
              <a:buNone/>
              <a:defRPr sz="3200">
                <a:latin typeface="Teko Light"/>
                <a:ea typeface="Teko Light"/>
                <a:cs typeface="Teko Light"/>
                <a:sym typeface="Teko Light"/>
              </a:defRPr>
            </a:lvl5pPr>
            <a:lvl6pPr lvl="5" algn="ctr" rtl="0">
              <a:spcBef>
                <a:spcPts val="0"/>
              </a:spcBef>
              <a:spcAft>
                <a:spcPts val="0"/>
              </a:spcAft>
              <a:buNone/>
              <a:defRPr sz="3200">
                <a:latin typeface="Teko Light"/>
                <a:ea typeface="Teko Light"/>
                <a:cs typeface="Teko Light"/>
                <a:sym typeface="Teko Light"/>
              </a:defRPr>
            </a:lvl6pPr>
            <a:lvl7pPr lvl="6" algn="ctr" rtl="0">
              <a:spcBef>
                <a:spcPts val="0"/>
              </a:spcBef>
              <a:spcAft>
                <a:spcPts val="0"/>
              </a:spcAft>
              <a:buNone/>
              <a:defRPr sz="3200">
                <a:latin typeface="Teko Light"/>
                <a:ea typeface="Teko Light"/>
                <a:cs typeface="Teko Light"/>
                <a:sym typeface="Teko Light"/>
              </a:defRPr>
            </a:lvl7pPr>
            <a:lvl8pPr lvl="7" algn="ctr" rtl="0">
              <a:spcBef>
                <a:spcPts val="0"/>
              </a:spcBef>
              <a:spcAft>
                <a:spcPts val="0"/>
              </a:spcAft>
              <a:buNone/>
              <a:defRPr sz="3200">
                <a:latin typeface="Teko Light"/>
                <a:ea typeface="Teko Light"/>
                <a:cs typeface="Teko Light"/>
                <a:sym typeface="Teko Light"/>
              </a:defRPr>
            </a:lvl8pPr>
            <a:lvl9pPr lvl="8" algn="ctr" rtl="0">
              <a:spcBef>
                <a:spcPts val="0"/>
              </a:spcBef>
              <a:spcAft>
                <a:spcPts val="0"/>
              </a:spcAft>
              <a:buNone/>
              <a:defRPr sz="3200">
                <a:latin typeface="Teko Light"/>
                <a:ea typeface="Teko Light"/>
                <a:cs typeface="Teko Light"/>
                <a:sym typeface="Teko Light"/>
              </a:defRPr>
            </a:lvl9pPr>
          </a:lstStyle>
          <a:p>
            <a:r>
              <a:rPr lang="en-IN" sz="2000" dirty="0">
                <a:solidFill>
                  <a:srgbClr val="FFFF00"/>
                </a:solidFill>
              </a:rPr>
              <a:t>Input:</a:t>
            </a:r>
            <a:endParaRPr lang="en-IN" sz="2000" dirty="0">
              <a:solidFill>
                <a:srgbClr val="FFFF00"/>
              </a:solidFill>
            </a:endParaRPr>
          </a:p>
        </p:txBody>
      </p:sp>
      <p:sp>
        <p:nvSpPr>
          <p:cNvPr id="16" name="Google Shape;621;p28"/>
          <p:cNvSpPr txBox="1"/>
          <p:nvPr/>
        </p:nvSpPr>
        <p:spPr>
          <a:xfrm>
            <a:off x="-1333765" y="4904513"/>
            <a:ext cx="3699893" cy="762486"/>
          </a:xfrm>
          <a:prstGeom prst="rect">
            <a:avLst/>
          </a:prstGeom>
          <a:ln>
            <a:noFill/>
          </a:ln>
        </p:spPr>
        <p:txBody>
          <a:bodyPr spcFirstLastPara="1" vert="horz" wrap="square" lIns="121900" tIns="121900" rIns="121900" bIns="121900" rtlCol="0" anchor="b" anchorCtr="0">
            <a:noAutofit/>
          </a:bodyPr>
          <a:lstStyle>
            <a:lvl1pPr lvl="0" algn="r" defTabSz="914400" rtl="0" eaLnBrk="1" latinLnBrk="0" hangingPunct="1">
              <a:lnSpc>
                <a:spcPct val="90000"/>
              </a:lnSpc>
              <a:spcBef>
                <a:spcPts val="0"/>
              </a:spcBef>
              <a:spcAft>
                <a:spcPts val="0"/>
              </a:spcAft>
              <a:buNone/>
              <a:defRPr sz="4000" kern="1200">
                <a:solidFill>
                  <a:schemeClr val="tx1"/>
                </a:solidFill>
                <a:latin typeface="Teko"/>
                <a:ea typeface="Teko"/>
                <a:cs typeface="Teko"/>
                <a:sym typeface="Teko"/>
              </a:defRPr>
            </a:lvl1pPr>
            <a:lvl2pPr lvl="1" algn="ctr" rtl="0">
              <a:spcBef>
                <a:spcPts val="0"/>
              </a:spcBef>
              <a:spcAft>
                <a:spcPts val="0"/>
              </a:spcAft>
              <a:buNone/>
              <a:defRPr sz="3200">
                <a:latin typeface="Teko Light"/>
                <a:ea typeface="Teko Light"/>
                <a:cs typeface="Teko Light"/>
                <a:sym typeface="Teko Light"/>
              </a:defRPr>
            </a:lvl2pPr>
            <a:lvl3pPr lvl="2" algn="ctr" rtl="0">
              <a:spcBef>
                <a:spcPts val="0"/>
              </a:spcBef>
              <a:spcAft>
                <a:spcPts val="0"/>
              </a:spcAft>
              <a:buNone/>
              <a:defRPr sz="3200">
                <a:latin typeface="Teko Light"/>
                <a:ea typeface="Teko Light"/>
                <a:cs typeface="Teko Light"/>
                <a:sym typeface="Teko Light"/>
              </a:defRPr>
            </a:lvl3pPr>
            <a:lvl4pPr lvl="3" algn="ctr" rtl="0">
              <a:spcBef>
                <a:spcPts val="0"/>
              </a:spcBef>
              <a:spcAft>
                <a:spcPts val="0"/>
              </a:spcAft>
              <a:buNone/>
              <a:defRPr sz="3200">
                <a:latin typeface="Teko Light"/>
                <a:ea typeface="Teko Light"/>
                <a:cs typeface="Teko Light"/>
                <a:sym typeface="Teko Light"/>
              </a:defRPr>
            </a:lvl4pPr>
            <a:lvl5pPr lvl="4" algn="ctr" rtl="0">
              <a:spcBef>
                <a:spcPts val="0"/>
              </a:spcBef>
              <a:spcAft>
                <a:spcPts val="0"/>
              </a:spcAft>
              <a:buNone/>
              <a:defRPr sz="3200">
                <a:latin typeface="Teko Light"/>
                <a:ea typeface="Teko Light"/>
                <a:cs typeface="Teko Light"/>
                <a:sym typeface="Teko Light"/>
              </a:defRPr>
            </a:lvl5pPr>
            <a:lvl6pPr lvl="5" algn="ctr" rtl="0">
              <a:spcBef>
                <a:spcPts val="0"/>
              </a:spcBef>
              <a:spcAft>
                <a:spcPts val="0"/>
              </a:spcAft>
              <a:buNone/>
              <a:defRPr sz="3200">
                <a:latin typeface="Teko Light"/>
                <a:ea typeface="Teko Light"/>
                <a:cs typeface="Teko Light"/>
                <a:sym typeface="Teko Light"/>
              </a:defRPr>
            </a:lvl6pPr>
            <a:lvl7pPr lvl="6" algn="ctr" rtl="0">
              <a:spcBef>
                <a:spcPts val="0"/>
              </a:spcBef>
              <a:spcAft>
                <a:spcPts val="0"/>
              </a:spcAft>
              <a:buNone/>
              <a:defRPr sz="3200">
                <a:latin typeface="Teko Light"/>
                <a:ea typeface="Teko Light"/>
                <a:cs typeface="Teko Light"/>
                <a:sym typeface="Teko Light"/>
              </a:defRPr>
            </a:lvl7pPr>
            <a:lvl8pPr lvl="7" algn="ctr" rtl="0">
              <a:spcBef>
                <a:spcPts val="0"/>
              </a:spcBef>
              <a:spcAft>
                <a:spcPts val="0"/>
              </a:spcAft>
              <a:buNone/>
              <a:defRPr sz="3200">
                <a:latin typeface="Teko Light"/>
                <a:ea typeface="Teko Light"/>
                <a:cs typeface="Teko Light"/>
                <a:sym typeface="Teko Light"/>
              </a:defRPr>
            </a:lvl8pPr>
            <a:lvl9pPr lvl="8" algn="ctr" rtl="0">
              <a:spcBef>
                <a:spcPts val="0"/>
              </a:spcBef>
              <a:spcAft>
                <a:spcPts val="0"/>
              </a:spcAft>
              <a:buNone/>
              <a:defRPr sz="3200">
                <a:latin typeface="Teko Light"/>
                <a:ea typeface="Teko Light"/>
                <a:cs typeface="Teko Light"/>
                <a:sym typeface="Teko Light"/>
              </a:defRPr>
            </a:lvl9pPr>
          </a:lstStyle>
          <a:p>
            <a:r>
              <a:rPr lang="en-IN" sz="2000" dirty="0">
                <a:solidFill>
                  <a:srgbClr val="FFFF00"/>
                </a:solidFill>
              </a:rPr>
              <a:t>Output:</a:t>
            </a:r>
            <a:endParaRPr lang="en-IN" sz="2000" dirty="0">
              <a:solidFill>
                <a:srgbClr val="FFFF00"/>
              </a:solidFill>
            </a:endParaRPr>
          </a:p>
        </p:txBody>
      </p:sp>
      <p:sp>
        <p:nvSpPr>
          <p:cNvPr id="17" name="Google Shape;621;p28"/>
          <p:cNvSpPr txBox="1"/>
          <p:nvPr/>
        </p:nvSpPr>
        <p:spPr>
          <a:xfrm>
            <a:off x="8142605" y="3966845"/>
            <a:ext cx="1241425" cy="586105"/>
          </a:xfrm>
          <a:prstGeom prst="rect">
            <a:avLst/>
          </a:prstGeom>
          <a:ln>
            <a:noFill/>
          </a:ln>
        </p:spPr>
        <p:txBody>
          <a:bodyPr spcFirstLastPara="1" vert="horz" wrap="square" lIns="121900" tIns="121900" rIns="121900" bIns="121900" rtlCol="0" anchor="b" anchorCtr="0">
            <a:noAutofit/>
          </a:bodyPr>
          <a:lstStyle>
            <a:lvl1pPr lvl="0" algn="r" defTabSz="914400" rtl="0" eaLnBrk="1" latinLnBrk="0" hangingPunct="1">
              <a:lnSpc>
                <a:spcPct val="90000"/>
              </a:lnSpc>
              <a:spcBef>
                <a:spcPts val="0"/>
              </a:spcBef>
              <a:spcAft>
                <a:spcPts val="0"/>
              </a:spcAft>
              <a:buNone/>
              <a:defRPr sz="4000" kern="1200">
                <a:solidFill>
                  <a:schemeClr val="tx1"/>
                </a:solidFill>
                <a:latin typeface="Teko"/>
                <a:ea typeface="Teko"/>
                <a:cs typeface="Teko"/>
                <a:sym typeface="Teko"/>
              </a:defRPr>
            </a:lvl1pPr>
            <a:lvl2pPr lvl="1" algn="ctr" rtl="0">
              <a:spcBef>
                <a:spcPts val="0"/>
              </a:spcBef>
              <a:spcAft>
                <a:spcPts val="0"/>
              </a:spcAft>
              <a:buNone/>
              <a:defRPr sz="3200">
                <a:latin typeface="Teko Light"/>
                <a:ea typeface="Teko Light"/>
                <a:cs typeface="Teko Light"/>
                <a:sym typeface="Teko Light"/>
              </a:defRPr>
            </a:lvl2pPr>
            <a:lvl3pPr lvl="2" algn="ctr" rtl="0">
              <a:spcBef>
                <a:spcPts val="0"/>
              </a:spcBef>
              <a:spcAft>
                <a:spcPts val="0"/>
              </a:spcAft>
              <a:buNone/>
              <a:defRPr sz="3200">
                <a:latin typeface="Teko Light"/>
                <a:ea typeface="Teko Light"/>
                <a:cs typeface="Teko Light"/>
                <a:sym typeface="Teko Light"/>
              </a:defRPr>
            </a:lvl3pPr>
            <a:lvl4pPr lvl="3" algn="ctr" rtl="0">
              <a:spcBef>
                <a:spcPts val="0"/>
              </a:spcBef>
              <a:spcAft>
                <a:spcPts val="0"/>
              </a:spcAft>
              <a:buNone/>
              <a:defRPr sz="3200">
                <a:latin typeface="Teko Light"/>
                <a:ea typeface="Teko Light"/>
                <a:cs typeface="Teko Light"/>
                <a:sym typeface="Teko Light"/>
              </a:defRPr>
            </a:lvl4pPr>
            <a:lvl5pPr lvl="4" algn="ctr" rtl="0">
              <a:spcBef>
                <a:spcPts val="0"/>
              </a:spcBef>
              <a:spcAft>
                <a:spcPts val="0"/>
              </a:spcAft>
              <a:buNone/>
              <a:defRPr sz="3200">
                <a:latin typeface="Teko Light"/>
                <a:ea typeface="Teko Light"/>
                <a:cs typeface="Teko Light"/>
                <a:sym typeface="Teko Light"/>
              </a:defRPr>
            </a:lvl5pPr>
            <a:lvl6pPr lvl="5" algn="ctr" rtl="0">
              <a:spcBef>
                <a:spcPts val="0"/>
              </a:spcBef>
              <a:spcAft>
                <a:spcPts val="0"/>
              </a:spcAft>
              <a:buNone/>
              <a:defRPr sz="3200">
                <a:latin typeface="Teko Light"/>
                <a:ea typeface="Teko Light"/>
                <a:cs typeface="Teko Light"/>
                <a:sym typeface="Teko Light"/>
              </a:defRPr>
            </a:lvl6pPr>
            <a:lvl7pPr lvl="6" algn="ctr" rtl="0">
              <a:spcBef>
                <a:spcPts val="0"/>
              </a:spcBef>
              <a:spcAft>
                <a:spcPts val="0"/>
              </a:spcAft>
              <a:buNone/>
              <a:defRPr sz="3200">
                <a:latin typeface="Teko Light"/>
                <a:ea typeface="Teko Light"/>
                <a:cs typeface="Teko Light"/>
                <a:sym typeface="Teko Light"/>
              </a:defRPr>
            </a:lvl7pPr>
            <a:lvl8pPr lvl="7" algn="ctr" rtl="0">
              <a:spcBef>
                <a:spcPts val="0"/>
              </a:spcBef>
              <a:spcAft>
                <a:spcPts val="0"/>
              </a:spcAft>
              <a:buNone/>
              <a:defRPr sz="3200">
                <a:latin typeface="Teko Light"/>
                <a:ea typeface="Teko Light"/>
                <a:cs typeface="Teko Light"/>
                <a:sym typeface="Teko Light"/>
              </a:defRPr>
            </a:lvl8pPr>
            <a:lvl9pPr lvl="8" algn="ctr" rtl="0">
              <a:spcBef>
                <a:spcPts val="0"/>
              </a:spcBef>
              <a:spcAft>
                <a:spcPts val="0"/>
              </a:spcAft>
              <a:buNone/>
              <a:defRPr sz="3200">
                <a:latin typeface="Teko Light"/>
                <a:ea typeface="Teko Light"/>
                <a:cs typeface="Teko Light"/>
                <a:sym typeface="Teko Light"/>
              </a:defRPr>
            </a:lvl9pPr>
          </a:lstStyle>
          <a:p>
            <a:r>
              <a:rPr lang="en-US" sz="2000" dirty="0">
                <a:solidFill>
                  <a:schemeClr val="bg1"/>
                </a:solidFill>
              </a:rPr>
              <a:t>(D</a:t>
            </a:r>
            <a:r>
              <a:rPr lang="en-IN" sz="2000" dirty="0" err="1">
                <a:solidFill>
                  <a:schemeClr val="bg1"/>
                </a:solidFill>
              </a:rPr>
              <a:t>igit</a:t>
            </a:r>
            <a:r>
              <a:rPr lang="en-IN" sz="2000" dirty="0">
                <a:solidFill>
                  <a:schemeClr val="bg1"/>
                </a:solidFill>
              </a:rPr>
              <a:t>)</a:t>
            </a:r>
            <a:endParaRPr lang="en-IN" sz="2000" dirty="0">
              <a:solidFill>
                <a:schemeClr val="bg1"/>
              </a:solidFill>
            </a:endParaRPr>
          </a:p>
        </p:txBody>
      </p:sp>
      <p:sp>
        <p:nvSpPr>
          <p:cNvPr id="18" name="Google Shape;621;p28"/>
          <p:cNvSpPr txBox="1"/>
          <p:nvPr/>
        </p:nvSpPr>
        <p:spPr>
          <a:xfrm>
            <a:off x="2870835" y="3977640"/>
            <a:ext cx="1094105" cy="586105"/>
          </a:xfrm>
          <a:prstGeom prst="rect">
            <a:avLst/>
          </a:prstGeom>
          <a:ln>
            <a:noFill/>
          </a:ln>
        </p:spPr>
        <p:txBody>
          <a:bodyPr spcFirstLastPara="1" vert="horz" wrap="square" lIns="121900" tIns="121900" rIns="121900" bIns="121900" rtlCol="0" anchor="b" anchorCtr="0">
            <a:noAutofit/>
          </a:bodyPr>
          <a:lstStyle>
            <a:lvl1pPr lvl="0" algn="r" defTabSz="914400" rtl="0" eaLnBrk="1" latinLnBrk="0" hangingPunct="1">
              <a:lnSpc>
                <a:spcPct val="90000"/>
              </a:lnSpc>
              <a:spcBef>
                <a:spcPts val="0"/>
              </a:spcBef>
              <a:spcAft>
                <a:spcPts val="0"/>
              </a:spcAft>
              <a:buNone/>
              <a:defRPr sz="4000" kern="1200">
                <a:solidFill>
                  <a:schemeClr val="tx1"/>
                </a:solidFill>
                <a:latin typeface="Teko"/>
                <a:ea typeface="Teko"/>
                <a:cs typeface="Teko"/>
                <a:sym typeface="Teko"/>
              </a:defRPr>
            </a:lvl1pPr>
            <a:lvl2pPr lvl="1" algn="ctr" rtl="0">
              <a:spcBef>
                <a:spcPts val="0"/>
              </a:spcBef>
              <a:spcAft>
                <a:spcPts val="0"/>
              </a:spcAft>
              <a:buNone/>
              <a:defRPr sz="3200">
                <a:latin typeface="Teko Light"/>
                <a:ea typeface="Teko Light"/>
                <a:cs typeface="Teko Light"/>
                <a:sym typeface="Teko Light"/>
              </a:defRPr>
            </a:lvl2pPr>
            <a:lvl3pPr lvl="2" algn="ctr" rtl="0">
              <a:spcBef>
                <a:spcPts val="0"/>
              </a:spcBef>
              <a:spcAft>
                <a:spcPts val="0"/>
              </a:spcAft>
              <a:buNone/>
              <a:defRPr sz="3200">
                <a:latin typeface="Teko Light"/>
                <a:ea typeface="Teko Light"/>
                <a:cs typeface="Teko Light"/>
                <a:sym typeface="Teko Light"/>
              </a:defRPr>
            </a:lvl3pPr>
            <a:lvl4pPr lvl="3" algn="ctr" rtl="0">
              <a:spcBef>
                <a:spcPts val="0"/>
              </a:spcBef>
              <a:spcAft>
                <a:spcPts val="0"/>
              </a:spcAft>
              <a:buNone/>
              <a:defRPr sz="3200">
                <a:latin typeface="Teko Light"/>
                <a:ea typeface="Teko Light"/>
                <a:cs typeface="Teko Light"/>
                <a:sym typeface="Teko Light"/>
              </a:defRPr>
            </a:lvl4pPr>
            <a:lvl5pPr lvl="4" algn="ctr" rtl="0">
              <a:spcBef>
                <a:spcPts val="0"/>
              </a:spcBef>
              <a:spcAft>
                <a:spcPts val="0"/>
              </a:spcAft>
              <a:buNone/>
              <a:defRPr sz="3200">
                <a:latin typeface="Teko Light"/>
                <a:ea typeface="Teko Light"/>
                <a:cs typeface="Teko Light"/>
                <a:sym typeface="Teko Light"/>
              </a:defRPr>
            </a:lvl5pPr>
            <a:lvl6pPr lvl="5" algn="ctr" rtl="0">
              <a:spcBef>
                <a:spcPts val="0"/>
              </a:spcBef>
              <a:spcAft>
                <a:spcPts val="0"/>
              </a:spcAft>
              <a:buNone/>
              <a:defRPr sz="3200">
                <a:latin typeface="Teko Light"/>
                <a:ea typeface="Teko Light"/>
                <a:cs typeface="Teko Light"/>
                <a:sym typeface="Teko Light"/>
              </a:defRPr>
            </a:lvl6pPr>
            <a:lvl7pPr lvl="6" algn="ctr" rtl="0">
              <a:spcBef>
                <a:spcPts val="0"/>
              </a:spcBef>
              <a:spcAft>
                <a:spcPts val="0"/>
              </a:spcAft>
              <a:buNone/>
              <a:defRPr sz="3200">
                <a:latin typeface="Teko Light"/>
                <a:ea typeface="Teko Light"/>
                <a:cs typeface="Teko Light"/>
                <a:sym typeface="Teko Light"/>
              </a:defRPr>
            </a:lvl7pPr>
            <a:lvl8pPr lvl="7" algn="ctr" rtl="0">
              <a:spcBef>
                <a:spcPts val="0"/>
              </a:spcBef>
              <a:spcAft>
                <a:spcPts val="0"/>
              </a:spcAft>
              <a:buNone/>
              <a:defRPr sz="3200">
                <a:latin typeface="Teko Light"/>
                <a:ea typeface="Teko Light"/>
                <a:cs typeface="Teko Light"/>
                <a:sym typeface="Teko Light"/>
              </a:defRPr>
            </a:lvl8pPr>
            <a:lvl9pPr lvl="8" algn="ctr" rtl="0">
              <a:spcBef>
                <a:spcPts val="0"/>
              </a:spcBef>
              <a:spcAft>
                <a:spcPts val="0"/>
              </a:spcAft>
              <a:buNone/>
              <a:defRPr sz="3200">
                <a:latin typeface="Teko Light"/>
                <a:ea typeface="Teko Light"/>
                <a:cs typeface="Teko Light"/>
                <a:sym typeface="Teko Light"/>
              </a:defRPr>
            </a:lvl9pPr>
          </a:lstStyle>
          <a:p>
            <a:r>
              <a:rPr lang="en-US" sz="2000" dirty="0">
                <a:solidFill>
                  <a:schemeClr val="bg1"/>
                </a:solidFill>
              </a:rPr>
              <a:t>(D</a:t>
            </a:r>
            <a:r>
              <a:rPr lang="en-IN" sz="2000" dirty="0" err="1">
                <a:solidFill>
                  <a:schemeClr val="bg1"/>
                </a:solidFill>
              </a:rPr>
              <a:t>igit</a:t>
            </a:r>
            <a:r>
              <a:rPr lang="en-IN" sz="2000" dirty="0">
                <a:solidFill>
                  <a:schemeClr val="bg1"/>
                </a:solidFill>
              </a:rPr>
              <a:t>)</a:t>
            </a:r>
            <a:endParaRPr lang="en-IN" sz="2000" dirty="0">
              <a:solidFill>
                <a:schemeClr val="bg1"/>
              </a:solidFill>
            </a:endParaRPr>
          </a:p>
        </p:txBody>
      </p:sp>
      <p:sp>
        <p:nvSpPr>
          <p:cNvPr id="19" name="Google Shape;621;p28"/>
          <p:cNvSpPr txBox="1"/>
          <p:nvPr/>
        </p:nvSpPr>
        <p:spPr>
          <a:xfrm>
            <a:off x="5148580" y="4008755"/>
            <a:ext cx="1695450" cy="586105"/>
          </a:xfrm>
          <a:prstGeom prst="rect">
            <a:avLst/>
          </a:prstGeom>
          <a:ln>
            <a:noFill/>
          </a:ln>
        </p:spPr>
        <p:txBody>
          <a:bodyPr spcFirstLastPara="1" vert="horz" wrap="square" lIns="121900" tIns="121900" rIns="121900" bIns="121900" rtlCol="0" anchor="b" anchorCtr="0">
            <a:noAutofit/>
          </a:bodyPr>
          <a:lstStyle>
            <a:lvl1pPr lvl="0" algn="r" defTabSz="914400" rtl="0" eaLnBrk="1" latinLnBrk="0" hangingPunct="1">
              <a:lnSpc>
                <a:spcPct val="90000"/>
              </a:lnSpc>
              <a:spcBef>
                <a:spcPts val="0"/>
              </a:spcBef>
              <a:spcAft>
                <a:spcPts val="0"/>
              </a:spcAft>
              <a:buNone/>
              <a:defRPr sz="4000" kern="1200">
                <a:solidFill>
                  <a:schemeClr val="tx1"/>
                </a:solidFill>
                <a:latin typeface="Teko"/>
                <a:ea typeface="Teko"/>
                <a:cs typeface="Teko"/>
                <a:sym typeface="Teko"/>
              </a:defRPr>
            </a:lvl1pPr>
            <a:lvl2pPr lvl="1" algn="ctr" rtl="0">
              <a:spcBef>
                <a:spcPts val="0"/>
              </a:spcBef>
              <a:spcAft>
                <a:spcPts val="0"/>
              </a:spcAft>
              <a:buNone/>
              <a:defRPr sz="3200">
                <a:latin typeface="Teko Light"/>
                <a:ea typeface="Teko Light"/>
                <a:cs typeface="Teko Light"/>
                <a:sym typeface="Teko Light"/>
              </a:defRPr>
            </a:lvl2pPr>
            <a:lvl3pPr lvl="2" algn="ctr" rtl="0">
              <a:spcBef>
                <a:spcPts val="0"/>
              </a:spcBef>
              <a:spcAft>
                <a:spcPts val="0"/>
              </a:spcAft>
              <a:buNone/>
              <a:defRPr sz="3200">
                <a:latin typeface="Teko Light"/>
                <a:ea typeface="Teko Light"/>
                <a:cs typeface="Teko Light"/>
                <a:sym typeface="Teko Light"/>
              </a:defRPr>
            </a:lvl3pPr>
            <a:lvl4pPr lvl="3" algn="ctr" rtl="0">
              <a:spcBef>
                <a:spcPts val="0"/>
              </a:spcBef>
              <a:spcAft>
                <a:spcPts val="0"/>
              </a:spcAft>
              <a:buNone/>
              <a:defRPr sz="3200">
                <a:latin typeface="Teko Light"/>
                <a:ea typeface="Teko Light"/>
                <a:cs typeface="Teko Light"/>
                <a:sym typeface="Teko Light"/>
              </a:defRPr>
            </a:lvl4pPr>
            <a:lvl5pPr lvl="4" algn="ctr" rtl="0">
              <a:spcBef>
                <a:spcPts val="0"/>
              </a:spcBef>
              <a:spcAft>
                <a:spcPts val="0"/>
              </a:spcAft>
              <a:buNone/>
              <a:defRPr sz="3200">
                <a:latin typeface="Teko Light"/>
                <a:ea typeface="Teko Light"/>
                <a:cs typeface="Teko Light"/>
                <a:sym typeface="Teko Light"/>
              </a:defRPr>
            </a:lvl5pPr>
            <a:lvl6pPr lvl="5" algn="ctr" rtl="0">
              <a:spcBef>
                <a:spcPts val="0"/>
              </a:spcBef>
              <a:spcAft>
                <a:spcPts val="0"/>
              </a:spcAft>
              <a:buNone/>
              <a:defRPr sz="3200">
                <a:latin typeface="Teko Light"/>
                <a:ea typeface="Teko Light"/>
                <a:cs typeface="Teko Light"/>
                <a:sym typeface="Teko Light"/>
              </a:defRPr>
            </a:lvl6pPr>
            <a:lvl7pPr lvl="6" algn="ctr" rtl="0">
              <a:spcBef>
                <a:spcPts val="0"/>
              </a:spcBef>
              <a:spcAft>
                <a:spcPts val="0"/>
              </a:spcAft>
              <a:buNone/>
              <a:defRPr sz="3200">
                <a:latin typeface="Teko Light"/>
                <a:ea typeface="Teko Light"/>
                <a:cs typeface="Teko Light"/>
                <a:sym typeface="Teko Light"/>
              </a:defRPr>
            </a:lvl7pPr>
            <a:lvl8pPr lvl="7" algn="ctr" rtl="0">
              <a:spcBef>
                <a:spcPts val="0"/>
              </a:spcBef>
              <a:spcAft>
                <a:spcPts val="0"/>
              </a:spcAft>
              <a:buNone/>
              <a:defRPr sz="3200">
                <a:latin typeface="Teko Light"/>
                <a:ea typeface="Teko Light"/>
                <a:cs typeface="Teko Light"/>
                <a:sym typeface="Teko Light"/>
              </a:defRPr>
            </a:lvl8pPr>
            <a:lvl9pPr lvl="8" algn="ctr" rtl="0">
              <a:spcBef>
                <a:spcPts val="0"/>
              </a:spcBef>
              <a:spcAft>
                <a:spcPts val="0"/>
              </a:spcAft>
              <a:buNone/>
              <a:defRPr sz="3200">
                <a:latin typeface="Teko Light"/>
                <a:ea typeface="Teko Light"/>
                <a:cs typeface="Teko Light"/>
                <a:sym typeface="Teko Light"/>
              </a:defRPr>
            </a:lvl9pPr>
          </a:lstStyle>
          <a:p>
            <a:r>
              <a:rPr lang="en-US" sz="2000" dirty="0">
                <a:solidFill>
                  <a:schemeClr val="bg1"/>
                </a:solidFill>
              </a:rPr>
              <a:t>(Operator</a:t>
            </a:r>
            <a:r>
              <a:rPr lang="en-IN" sz="2000" dirty="0">
                <a:solidFill>
                  <a:schemeClr val="bg1"/>
                </a:solidFill>
              </a:rPr>
              <a:t>)</a:t>
            </a:r>
            <a:endParaRPr lang="en-IN" sz="20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grpSp>
        <p:nvGrpSpPr>
          <p:cNvPr id="635" name="Google Shape;635;p29"/>
          <p:cNvGrpSpPr/>
          <p:nvPr/>
        </p:nvGrpSpPr>
        <p:grpSpPr>
          <a:xfrm>
            <a:off x="-192054" y="1196118"/>
            <a:ext cx="13233928" cy="4873416"/>
            <a:chOff x="259425" y="1569525"/>
            <a:chExt cx="7038325" cy="2591875"/>
          </a:xfrm>
        </p:grpSpPr>
        <p:sp>
          <p:nvSpPr>
            <p:cNvPr id="636" name="Google Shape;636;p29"/>
            <p:cNvSpPr/>
            <p:nvPr/>
          </p:nvSpPr>
          <p:spPr>
            <a:xfrm>
              <a:off x="259425" y="1569525"/>
              <a:ext cx="7038325" cy="2591875"/>
            </a:xfrm>
            <a:custGeom>
              <a:avLst/>
              <a:gdLst/>
              <a:ahLst/>
              <a:cxnLst/>
              <a:rect l="l" t="t" r="r" b="b"/>
              <a:pathLst>
                <a:path w="281533" h="103675" fill="none" extrusionOk="0">
                  <a:moveTo>
                    <a:pt x="281533" y="284"/>
                  </a:moveTo>
                  <a:lnTo>
                    <a:pt x="202438" y="0"/>
                  </a:lnTo>
                  <a:lnTo>
                    <a:pt x="75469" y="103675"/>
                  </a:lnTo>
                  <a:lnTo>
                    <a:pt x="1" y="103675"/>
                  </a:lnTo>
                </a:path>
              </a:pathLst>
            </a:custGeom>
            <a:noFill/>
            <a:ln w="10800" cap="flat" cmpd="sng">
              <a:solidFill>
                <a:srgbClr val="FFFAF0"/>
              </a:solidFill>
              <a:prstDash val="solid"/>
              <a:miter lim="11369"/>
              <a:headEnd type="none" w="sm" len="sm"/>
              <a:tailEnd type="none" w="sm" len="sm"/>
            </a:ln>
          </p:spPr>
          <p:txBody>
            <a:bodyPr spcFirstLastPara="1" wrap="square" lIns="121900" tIns="121900" rIns="121900" bIns="121900" anchor="ctr" anchorCtr="0">
              <a:noAutofit/>
            </a:bodyPr>
            <a:lstStyle/>
            <a:p>
              <a:endParaRPr sz="2400">
                <a:solidFill>
                  <a:srgbClr val="F3F3F3"/>
                </a:solidFill>
              </a:endParaRPr>
            </a:p>
          </p:txBody>
        </p:sp>
        <p:sp>
          <p:nvSpPr>
            <p:cNvPr id="637" name="Google Shape;637;p29"/>
            <p:cNvSpPr/>
            <p:nvPr/>
          </p:nvSpPr>
          <p:spPr>
            <a:xfrm>
              <a:off x="2872537" y="3568962"/>
              <a:ext cx="547725" cy="288800"/>
            </a:xfrm>
            <a:custGeom>
              <a:avLst/>
              <a:gdLst/>
              <a:ahLst/>
              <a:cxnLst/>
              <a:rect l="l" t="t" r="r" b="b"/>
              <a:pathLst>
                <a:path w="21909" h="11552" fill="none" extrusionOk="0">
                  <a:moveTo>
                    <a:pt x="0" y="1"/>
                  </a:moveTo>
                  <a:lnTo>
                    <a:pt x="11551" y="11552"/>
                  </a:lnTo>
                  <a:lnTo>
                    <a:pt x="21908" y="11552"/>
                  </a:lnTo>
                </a:path>
              </a:pathLst>
            </a:custGeom>
            <a:noFill/>
            <a:ln w="10800" cap="flat" cmpd="sng">
              <a:solidFill>
                <a:srgbClr val="FFFAF0"/>
              </a:solidFill>
              <a:prstDash val="solid"/>
              <a:miter lim="11369"/>
              <a:headEnd type="none" w="sm" len="sm"/>
              <a:tailEnd type="none" w="sm" len="sm"/>
            </a:ln>
          </p:spPr>
          <p:txBody>
            <a:bodyPr spcFirstLastPara="1" wrap="square" lIns="121900" tIns="121900" rIns="121900" bIns="121900" anchor="ctr" anchorCtr="0">
              <a:noAutofit/>
            </a:bodyPr>
            <a:lstStyle/>
            <a:p>
              <a:endParaRPr sz="2400">
                <a:solidFill>
                  <a:srgbClr val="F3F3F3"/>
                </a:solidFill>
              </a:endParaRPr>
            </a:p>
          </p:txBody>
        </p:sp>
        <p:sp>
          <p:nvSpPr>
            <p:cNvPr id="638" name="Google Shape;638;p29"/>
            <p:cNvSpPr/>
            <p:nvPr/>
          </p:nvSpPr>
          <p:spPr>
            <a:xfrm>
              <a:off x="4036225" y="1878750"/>
              <a:ext cx="547725" cy="288800"/>
            </a:xfrm>
            <a:custGeom>
              <a:avLst/>
              <a:gdLst/>
              <a:ahLst/>
              <a:cxnLst/>
              <a:rect l="l" t="t" r="r" b="b"/>
              <a:pathLst>
                <a:path w="21909" h="11552" fill="none" extrusionOk="0">
                  <a:moveTo>
                    <a:pt x="21909" y="11552"/>
                  </a:moveTo>
                  <a:lnTo>
                    <a:pt x="10358" y="1"/>
                  </a:lnTo>
                  <a:lnTo>
                    <a:pt x="1" y="1"/>
                  </a:lnTo>
                </a:path>
              </a:pathLst>
            </a:custGeom>
            <a:noFill/>
            <a:ln w="10800" cap="flat" cmpd="sng">
              <a:solidFill>
                <a:srgbClr val="FFFAF0"/>
              </a:solidFill>
              <a:prstDash val="solid"/>
              <a:miter lim="11369"/>
              <a:headEnd type="none" w="sm" len="sm"/>
              <a:tailEnd type="none" w="sm" len="sm"/>
            </a:ln>
          </p:spPr>
          <p:txBody>
            <a:bodyPr spcFirstLastPara="1" wrap="square" lIns="121900" tIns="121900" rIns="121900" bIns="121900" anchor="ctr" anchorCtr="0">
              <a:noAutofit/>
            </a:bodyPr>
            <a:lstStyle/>
            <a:p>
              <a:endParaRPr sz="2400">
                <a:solidFill>
                  <a:srgbClr val="F3F3F3"/>
                </a:solidFill>
              </a:endParaRPr>
            </a:p>
          </p:txBody>
        </p:sp>
        <p:sp>
          <p:nvSpPr>
            <p:cNvPr id="639" name="Google Shape;639;p29"/>
            <p:cNvSpPr/>
            <p:nvPr/>
          </p:nvSpPr>
          <p:spPr>
            <a:xfrm>
              <a:off x="3416837" y="3826785"/>
              <a:ext cx="60275" cy="60575"/>
            </a:xfrm>
            <a:custGeom>
              <a:avLst/>
              <a:gdLst/>
              <a:ahLst/>
              <a:cxnLst/>
              <a:rect l="l" t="t" r="r" b="b"/>
              <a:pathLst>
                <a:path w="2411" h="2423" fill="none" extrusionOk="0">
                  <a:moveTo>
                    <a:pt x="0" y="1"/>
                  </a:moveTo>
                  <a:lnTo>
                    <a:pt x="2410" y="1"/>
                  </a:lnTo>
                  <a:lnTo>
                    <a:pt x="2410" y="2423"/>
                  </a:lnTo>
                  <a:lnTo>
                    <a:pt x="0" y="2423"/>
                  </a:lnTo>
                  <a:close/>
                </a:path>
              </a:pathLst>
            </a:custGeom>
            <a:noFill/>
            <a:ln w="10800" cap="flat" cmpd="sng">
              <a:solidFill>
                <a:srgbClr val="FFFAF0"/>
              </a:solidFill>
              <a:prstDash val="solid"/>
              <a:miter lim="11369"/>
              <a:headEnd type="none" w="sm" len="sm"/>
              <a:tailEnd type="none" w="sm" len="sm"/>
            </a:ln>
          </p:spPr>
          <p:txBody>
            <a:bodyPr spcFirstLastPara="1" wrap="square" lIns="121900" tIns="121900" rIns="121900" bIns="121900" anchor="ctr" anchorCtr="0">
              <a:noAutofit/>
            </a:bodyPr>
            <a:lstStyle/>
            <a:p>
              <a:endParaRPr sz="2400">
                <a:solidFill>
                  <a:srgbClr val="F3F3F3"/>
                </a:solidFill>
              </a:endParaRPr>
            </a:p>
          </p:txBody>
        </p:sp>
        <p:sp>
          <p:nvSpPr>
            <p:cNvPr id="640" name="Google Shape;640;p29"/>
            <p:cNvSpPr/>
            <p:nvPr/>
          </p:nvSpPr>
          <p:spPr>
            <a:xfrm>
              <a:off x="3979904" y="1847821"/>
              <a:ext cx="60275" cy="60575"/>
            </a:xfrm>
            <a:custGeom>
              <a:avLst/>
              <a:gdLst/>
              <a:ahLst/>
              <a:cxnLst/>
              <a:rect l="l" t="t" r="r" b="b"/>
              <a:pathLst>
                <a:path w="2411" h="2423" fill="none" extrusionOk="0">
                  <a:moveTo>
                    <a:pt x="0" y="1"/>
                  </a:moveTo>
                  <a:lnTo>
                    <a:pt x="2410" y="1"/>
                  </a:lnTo>
                  <a:lnTo>
                    <a:pt x="2410" y="2423"/>
                  </a:lnTo>
                  <a:lnTo>
                    <a:pt x="0" y="2423"/>
                  </a:lnTo>
                  <a:close/>
                </a:path>
              </a:pathLst>
            </a:custGeom>
            <a:noFill/>
            <a:ln w="10800" cap="flat" cmpd="sng">
              <a:solidFill>
                <a:srgbClr val="FFFAF0"/>
              </a:solidFill>
              <a:prstDash val="solid"/>
              <a:miter lim="11369"/>
              <a:headEnd type="none" w="sm" len="sm"/>
              <a:tailEnd type="none" w="sm" len="sm"/>
            </a:ln>
          </p:spPr>
          <p:txBody>
            <a:bodyPr spcFirstLastPara="1" wrap="square" lIns="121900" tIns="121900" rIns="121900" bIns="121900" anchor="ctr" anchorCtr="0">
              <a:noAutofit/>
            </a:bodyPr>
            <a:lstStyle/>
            <a:p>
              <a:endParaRPr sz="2400">
                <a:solidFill>
                  <a:srgbClr val="F3F3F3"/>
                </a:solidFill>
              </a:endParaRPr>
            </a:p>
          </p:txBody>
        </p:sp>
      </p:grpSp>
      <p:sp>
        <p:nvSpPr>
          <p:cNvPr id="641" name="Google Shape;641;p29"/>
          <p:cNvSpPr txBox="1">
            <a:spLocks noGrp="1"/>
          </p:cNvSpPr>
          <p:nvPr>
            <p:ph type="sldNum" idx="12"/>
          </p:nvPr>
        </p:nvSpPr>
        <p:spPr>
          <a:xfrm>
            <a:off x="11409045" y="6333135"/>
            <a:ext cx="731600" cy="524800"/>
          </a:xfrm>
          <a:prstGeom prst="rect">
            <a:avLst/>
          </a:prstGeom>
          <a:noFill/>
          <a:ln>
            <a:noFill/>
          </a:ln>
        </p:spPr>
        <p:txBody>
          <a:bodyPr spcFirstLastPara="1" wrap="square" lIns="121900" tIns="121900" rIns="121900" bIns="121900" anchor="ctr" anchorCtr="0">
            <a:noAutofit/>
          </a:bodyPr>
          <a:lstStyle/>
          <a:p>
            <a:fld id="{00000000-1234-1234-1234-123412341234}" type="slidenum">
              <a:rPr lang="en-US"/>
            </a:fld>
            <a:endParaRPr lang="en-US"/>
          </a:p>
        </p:txBody>
      </p:sp>
      <p:grpSp>
        <p:nvGrpSpPr>
          <p:cNvPr id="642" name="Google Shape;642;p29"/>
          <p:cNvGrpSpPr/>
          <p:nvPr/>
        </p:nvGrpSpPr>
        <p:grpSpPr>
          <a:xfrm>
            <a:off x="6106331" y="1334041"/>
            <a:ext cx="472165" cy="559605"/>
            <a:chOff x="1598350" y="238125"/>
            <a:chExt cx="4404525" cy="5220200"/>
          </a:xfrm>
        </p:grpSpPr>
        <p:sp>
          <p:nvSpPr>
            <p:cNvPr id="643"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121900" tIns="121900" rIns="121900" bIns="121900" anchor="ctr" anchorCtr="0">
              <a:noAutofit/>
            </a:bodyPr>
            <a:lstStyle/>
            <a:p>
              <a:endParaRPr sz="2400"/>
            </a:p>
          </p:txBody>
        </p:sp>
        <p:sp>
          <p:nvSpPr>
            <p:cNvPr id="644"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121900" tIns="121900" rIns="121900" bIns="121900" anchor="ctr" anchorCtr="0">
              <a:noAutofit/>
            </a:bodyPr>
            <a:lstStyle/>
            <a:p>
              <a:endParaRPr sz="2400"/>
            </a:p>
          </p:txBody>
        </p:sp>
        <p:sp>
          <p:nvSpPr>
            <p:cNvPr id="645"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121900" tIns="121900" rIns="121900" bIns="121900" anchor="ctr" anchorCtr="0">
              <a:noAutofit/>
            </a:bodyPr>
            <a:lstStyle/>
            <a:p>
              <a:endParaRPr sz="2400"/>
            </a:p>
          </p:txBody>
        </p:sp>
      </p:grpSp>
      <p:grpSp>
        <p:nvGrpSpPr>
          <p:cNvPr id="646" name="Google Shape;646;p29"/>
          <p:cNvGrpSpPr/>
          <p:nvPr/>
        </p:nvGrpSpPr>
        <p:grpSpPr>
          <a:xfrm>
            <a:off x="5838271" y="5001550"/>
            <a:ext cx="586639" cy="586639"/>
            <a:chOff x="1190625" y="238125"/>
            <a:chExt cx="5219200" cy="5219200"/>
          </a:xfrm>
        </p:grpSpPr>
        <p:sp>
          <p:nvSpPr>
            <p:cNvPr id="647" name="Google Shape;647;p29"/>
            <p:cNvSpPr/>
            <p:nvPr/>
          </p:nvSpPr>
          <p:spPr>
            <a:xfrm>
              <a:off x="1190625" y="238125"/>
              <a:ext cx="4486050" cy="5219200"/>
            </a:xfrm>
            <a:custGeom>
              <a:avLst/>
              <a:gdLst/>
              <a:ahLst/>
              <a:cxnLst/>
              <a:rect l="l" t="t" r="r" b="b"/>
              <a:pathLst>
                <a:path w="179442" h="208768" extrusionOk="0">
                  <a:moveTo>
                    <a:pt x="104384" y="6524"/>
                  </a:moveTo>
                  <a:cubicBezTo>
                    <a:pt x="129436" y="6524"/>
                    <a:pt x="153020" y="15886"/>
                    <a:pt x="171222" y="32913"/>
                  </a:cubicBezTo>
                  <a:lnTo>
                    <a:pt x="102068" y="102068"/>
                  </a:lnTo>
                  <a:cubicBezTo>
                    <a:pt x="100795" y="103340"/>
                    <a:pt x="100795" y="105395"/>
                    <a:pt x="102068" y="106700"/>
                  </a:cubicBezTo>
                  <a:lnTo>
                    <a:pt x="171222" y="175854"/>
                  </a:lnTo>
                  <a:cubicBezTo>
                    <a:pt x="153020" y="192881"/>
                    <a:pt x="129436" y="202243"/>
                    <a:pt x="104384" y="202243"/>
                  </a:cubicBezTo>
                  <a:cubicBezTo>
                    <a:pt x="78255" y="202243"/>
                    <a:pt x="53660" y="192066"/>
                    <a:pt x="35197" y="173570"/>
                  </a:cubicBezTo>
                  <a:cubicBezTo>
                    <a:pt x="16701" y="155075"/>
                    <a:pt x="6524" y="130512"/>
                    <a:pt x="6524" y="104384"/>
                  </a:cubicBezTo>
                  <a:cubicBezTo>
                    <a:pt x="6524" y="78255"/>
                    <a:pt x="16701" y="53660"/>
                    <a:pt x="35197" y="35197"/>
                  </a:cubicBezTo>
                  <a:cubicBezTo>
                    <a:pt x="53660" y="16701"/>
                    <a:pt x="78255" y="6524"/>
                    <a:pt x="104384" y="6524"/>
                  </a:cubicBezTo>
                  <a:close/>
                  <a:moveTo>
                    <a:pt x="104384" y="0"/>
                  </a:moveTo>
                  <a:cubicBezTo>
                    <a:pt x="76494" y="0"/>
                    <a:pt x="50300" y="10862"/>
                    <a:pt x="30565" y="30565"/>
                  </a:cubicBezTo>
                  <a:cubicBezTo>
                    <a:pt x="10862" y="50300"/>
                    <a:pt x="0" y="76494"/>
                    <a:pt x="0" y="104384"/>
                  </a:cubicBezTo>
                  <a:cubicBezTo>
                    <a:pt x="0" y="132274"/>
                    <a:pt x="10862" y="158467"/>
                    <a:pt x="30565" y="178170"/>
                  </a:cubicBezTo>
                  <a:cubicBezTo>
                    <a:pt x="50300" y="197905"/>
                    <a:pt x="76494" y="208767"/>
                    <a:pt x="104384" y="208767"/>
                  </a:cubicBezTo>
                  <a:cubicBezTo>
                    <a:pt x="132274" y="208767"/>
                    <a:pt x="158467" y="197905"/>
                    <a:pt x="178170" y="178170"/>
                  </a:cubicBezTo>
                  <a:cubicBezTo>
                    <a:pt x="179442" y="176898"/>
                    <a:pt x="179442" y="174842"/>
                    <a:pt x="178170" y="173570"/>
                  </a:cubicBezTo>
                  <a:lnTo>
                    <a:pt x="108983" y="104384"/>
                  </a:lnTo>
                  <a:lnTo>
                    <a:pt x="178170" y="35197"/>
                  </a:lnTo>
                  <a:cubicBezTo>
                    <a:pt x="178789" y="34577"/>
                    <a:pt x="179148" y="33729"/>
                    <a:pt x="179148" y="32881"/>
                  </a:cubicBezTo>
                  <a:cubicBezTo>
                    <a:pt x="179148" y="32000"/>
                    <a:pt x="178789" y="31185"/>
                    <a:pt x="178170" y="30565"/>
                  </a:cubicBezTo>
                  <a:cubicBezTo>
                    <a:pt x="158467" y="10862"/>
                    <a:pt x="132274" y="0"/>
                    <a:pt x="104384" y="0"/>
                  </a:cubicBezTo>
                  <a:close/>
                </a:path>
              </a:pathLst>
            </a:custGeom>
            <a:solidFill>
              <a:srgbClr val="11FFFF"/>
            </a:solidFill>
            <a:ln>
              <a:noFill/>
            </a:ln>
          </p:spPr>
          <p:txBody>
            <a:bodyPr spcFirstLastPara="1" wrap="square" lIns="121900" tIns="121900" rIns="121900" bIns="121900" anchor="ctr" anchorCtr="0">
              <a:noAutofit/>
            </a:bodyPr>
            <a:lstStyle/>
            <a:p>
              <a:endParaRPr sz="2400"/>
            </a:p>
          </p:txBody>
        </p:sp>
        <p:sp>
          <p:nvSpPr>
            <p:cNvPr id="648" name="Google Shape;648;p29"/>
            <p:cNvSpPr/>
            <p:nvPr/>
          </p:nvSpPr>
          <p:spPr>
            <a:xfrm>
              <a:off x="3637100" y="1053600"/>
              <a:ext cx="570875" cy="570875"/>
            </a:xfrm>
            <a:custGeom>
              <a:avLst/>
              <a:gdLst/>
              <a:ahLst/>
              <a:cxnLst/>
              <a:rect l="l" t="t" r="r" b="b"/>
              <a:pathLst>
                <a:path w="22835" h="22835" extrusionOk="0">
                  <a:moveTo>
                    <a:pt x="11418" y="1"/>
                  </a:moveTo>
                  <a:cubicBezTo>
                    <a:pt x="5122" y="1"/>
                    <a:pt x="1" y="5122"/>
                    <a:pt x="1" y="11418"/>
                  </a:cubicBezTo>
                  <a:cubicBezTo>
                    <a:pt x="1" y="17713"/>
                    <a:pt x="5122" y="22835"/>
                    <a:pt x="11418" y="22835"/>
                  </a:cubicBezTo>
                  <a:cubicBezTo>
                    <a:pt x="17713" y="22835"/>
                    <a:pt x="22835" y="17713"/>
                    <a:pt x="22835" y="11418"/>
                  </a:cubicBezTo>
                  <a:cubicBezTo>
                    <a:pt x="22835" y="9624"/>
                    <a:pt x="21367" y="8156"/>
                    <a:pt x="19573" y="8156"/>
                  </a:cubicBezTo>
                  <a:cubicBezTo>
                    <a:pt x="17778" y="8156"/>
                    <a:pt x="16311" y="9624"/>
                    <a:pt x="16311" y="11418"/>
                  </a:cubicBezTo>
                  <a:cubicBezTo>
                    <a:pt x="16311" y="14125"/>
                    <a:pt x="14125" y="16311"/>
                    <a:pt x="11418" y="16311"/>
                  </a:cubicBezTo>
                  <a:cubicBezTo>
                    <a:pt x="8710" y="16311"/>
                    <a:pt x="6525" y="14125"/>
                    <a:pt x="6525" y="11418"/>
                  </a:cubicBezTo>
                  <a:cubicBezTo>
                    <a:pt x="6525" y="8710"/>
                    <a:pt x="8710" y="6525"/>
                    <a:pt x="11418" y="6525"/>
                  </a:cubicBezTo>
                  <a:cubicBezTo>
                    <a:pt x="13212" y="6525"/>
                    <a:pt x="14680" y="5057"/>
                    <a:pt x="14680" y="3263"/>
                  </a:cubicBezTo>
                  <a:cubicBezTo>
                    <a:pt x="14680" y="1469"/>
                    <a:pt x="13212" y="1"/>
                    <a:pt x="11418" y="1"/>
                  </a:cubicBezTo>
                  <a:close/>
                </a:path>
              </a:pathLst>
            </a:custGeom>
            <a:solidFill>
              <a:srgbClr val="11FFFF"/>
            </a:solidFill>
            <a:ln>
              <a:noFill/>
            </a:ln>
          </p:spPr>
          <p:txBody>
            <a:bodyPr spcFirstLastPara="1" wrap="square" lIns="121900" tIns="121900" rIns="121900" bIns="121900" anchor="ctr" anchorCtr="0">
              <a:noAutofit/>
            </a:bodyPr>
            <a:lstStyle/>
            <a:p>
              <a:endParaRPr sz="2400"/>
            </a:p>
          </p:txBody>
        </p:sp>
        <p:sp>
          <p:nvSpPr>
            <p:cNvPr id="649" name="Google Shape;649;p29"/>
            <p:cNvSpPr/>
            <p:nvPr/>
          </p:nvSpPr>
          <p:spPr>
            <a:xfrm>
              <a:off x="4452600" y="2603050"/>
              <a:ext cx="489325" cy="489325"/>
            </a:xfrm>
            <a:custGeom>
              <a:avLst/>
              <a:gdLst/>
              <a:ahLst/>
              <a:cxnLst/>
              <a:rect l="l" t="t" r="r" b="b"/>
              <a:pathLst>
                <a:path w="19573" h="19573" extrusionOk="0">
                  <a:moveTo>
                    <a:pt x="9786" y="1"/>
                  </a:moveTo>
                  <a:cubicBezTo>
                    <a:pt x="4372" y="1"/>
                    <a:pt x="0" y="4372"/>
                    <a:pt x="0" y="9787"/>
                  </a:cubicBezTo>
                  <a:cubicBezTo>
                    <a:pt x="0" y="15169"/>
                    <a:pt x="4372" y="19573"/>
                    <a:pt x="9786" y="19573"/>
                  </a:cubicBezTo>
                  <a:cubicBezTo>
                    <a:pt x="15169" y="19573"/>
                    <a:pt x="19572" y="15169"/>
                    <a:pt x="19572" y="9787"/>
                  </a:cubicBezTo>
                  <a:cubicBezTo>
                    <a:pt x="19572" y="7992"/>
                    <a:pt x="18104" y="6525"/>
                    <a:pt x="16310" y="6525"/>
                  </a:cubicBezTo>
                  <a:cubicBezTo>
                    <a:pt x="14516" y="6525"/>
                    <a:pt x="13048" y="7992"/>
                    <a:pt x="13048" y="9787"/>
                  </a:cubicBezTo>
                  <a:cubicBezTo>
                    <a:pt x="13048" y="11581"/>
                    <a:pt x="11581" y="13049"/>
                    <a:pt x="9786" y="13049"/>
                  </a:cubicBezTo>
                  <a:cubicBezTo>
                    <a:pt x="7992" y="13049"/>
                    <a:pt x="6524" y="11581"/>
                    <a:pt x="6524" y="9787"/>
                  </a:cubicBezTo>
                  <a:cubicBezTo>
                    <a:pt x="6524" y="7992"/>
                    <a:pt x="7992" y="6525"/>
                    <a:pt x="9786" y="6525"/>
                  </a:cubicBezTo>
                  <a:cubicBezTo>
                    <a:pt x="11581" y="6525"/>
                    <a:pt x="13048" y="5057"/>
                    <a:pt x="13048" y="3263"/>
                  </a:cubicBezTo>
                  <a:cubicBezTo>
                    <a:pt x="13048" y="1469"/>
                    <a:pt x="11581" y="1"/>
                    <a:pt x="9786" y="1"/>
                  </a:cubicBezTo>
                  <a:close/>
                </a:path>
              </a:pathLst>
            </a:custGeom>
            <a:solidFill>
              <a:srgbClr val="11FFFF"/>
            </a:solidFill>
            <a:ln>
              <a:noFill/>
            </a:ln>
          </p:spPr>
          <p:txBody>
            <a:bodyPr spcFirstLastPara="1" wrap="square" lIns="121900" tIns="121900" rIns="121900" bIns="121900" anchor="ctr" anchorCtr="0">
              <a:noAutofit/>
            </a:bodyPr>
            <a:lstStyle/>
            <a:p>
              <a:endParaRPr sz="2400"/>
            </a:p>
          </p:txBody>
        </p:sp>
        <p:sp>
          <p:nvSpPr>
            <p:cNvPr id="650" name="Google Shape;650;p29"/>
            <p:cNvSpPr/>
            <p:nvPr/>
          </p:nvSpPr>
          <p:spPr>
            <a:xfrm>
              <a:off x="5186550" y="2603050"/>
              <a:ext cx="489325" cy="489325"/>
            </a:xfrm>
            <a:custGeom>
              <a:avLst/>
              <a:gdLst/>
              <a:ahLst/>
              <a:cxnLst/>
              <a:rect l="l" t="t" r="r" b="b"/>
              <a:pathLst>
                <a:path w="19573" h="19573" extrusionOk="0">
                  <a:moveTo>
                    <a:pt x="9786" y="1"/>
                  </a:moveTo>
                  <a:cubicBezTo>
                    <a:pt x="4371" y="1"/>
                    <a:pt x="0" y="4372"/>
                    <a:pt x="0" y="9787"/>
                  </a:cubicBezTo>
                  <a:cubicBezTo>
                    <a:pt x="0" y="15169"/>
                    <a:pt x="4371" y="19573"/>
                    <a:pt x="9786" y="19573"/>
                  </a:cubicBezTo>
                  <a:cubicBezTo>
                    <a:pt x="15169" y="19573"/>
                    <a:pt x="19572" y="15169"/>
                    <a:pt x="19572" y="9787"/>
                  </a:cubicBezTo>
                  <a:cubicBezTo>
                    <a:pt x="19572" y="7992"/>
                    <a:pt x="18104" y="6525"/>
                    <a:pt x="16310" y="6525"/>
                  </a:cubicBezTo>
                  <a:cubicBezTo>
                    <a:pt x="14484" y="6525"/>
                    <a:pt x="13048" y="7992"/>
                    <a:pt x="13048" y="9787"/>
                  </a:cubicBezTo>
                  <a:cubicBezTo>
                    <a:pt x="13048" y="11581"/>
                    <a:pt x="11580" y="13049"/>
                    <a:pt x="9786" y="13049"/>
                  </a:cubicBezTo>
                  <a:cubicBezTo>
                    <a:pt x="7992" y="13049"/>
                    <a:pt x="6524" y="11581"/>
                    <a:pt x="6524" y="9787"/>
                  </a:cubicBezTo>
                  <a:cubicBezTo>
                    <a:pt x="6524" y="7992"/>
                    <a:pt x="7992" y="6525"/>
                    <a:pt x="9786" y="6525"/>
                  </a:cubicBezTo>
                  <a:cubicBezTo>
                    <a:pt x="11580" y="6525"/>
                    <a:pt x="13048" y="5057"/>
                    <a:pt x="13048" y="3263"/>
                  </a:cubicBezTo>
                  <a:cubicBezTo>
                    <a:pt x="13048" y="1469"/>
                    <a:pt x="11580" y="1"/>
                    <a:pt x="9786" y="1"/>
                  </a:cubicBezTo>
                  <a:close/>
                </a:path>
              </a:pathLst>
            </a:custGeom>
            <a:solidFill>
              <a:srgbClr val="11FFFF"/>
            </a:solidFill>
            <a:ln>
              <a:noFill/>
            </a:ln>
          </p:spPr>
          <p:txBody>
            <a:bodyPr spcFirstLastPara="1" wrap="square" lIns="121900" tIns="121900" rIns="121900" bIns="121900" anchor="ctr" anchorCtr="0">
              <a:noAutofit/>
            </a:bodyPr>
            <a:lstStyle/>
            <a:p>
              <a:endParaRPr sz="2400"/>
            </a:p>
          </p:txBody>
        </p:sp>
        <p:sp>
          <p:nvSpPr>
            <p:cNvPr id="651" name="Google Shape;651;p29"/>
            <p:cNvSpPr/>
            <p:nvPr/>
          </p:nvSpPr>
          <p:spPr>
            <a:xfrm>
              <a:off x="5920500" y="2603050"/>
              <a:ext cx="489325" cy="489325"/>
            </a:xfrm>
            <a:custGeom>
              <a:avLst/>
              <a:gdLst/>
              <a:ahLst/>
              <a:cxnLst/>
              <a:rect l="l" t="t" r="r" b="b"/>
              <a:pathLst>
                <a:path w="19573" h="19573" extrusionOk="0">
                  <a:moveTo>
                    <a:pt x="9786" y="1"/>
                  </a:moveTo>
                  <a:cubicBezTo>
                    <a:pt x="4371" y="1"/>
                    <a:pt x="0" y="4372"/>
                    <a:pt x="0" y="9787"/>
                  </a:cubicBezTo>
                  <a:cubicBezTo>
                    <a:pt x="0" y="15169"/>
                    <a:pt x="4371" y="19573"/>
                    <a:pt x="9786" y="19573"/>
                  </a:cubicBezTo>
                  <a:cubicBezTo>
                    <a:pt x="15168" y="19573"/>
                    <a:pt x="19572" y="15169"/>
                    <a:pt x="19572" y="9787"/>
                  </a:cubicBezTo>
                  <a:cubicBezTo>
                    <a:pt x="19572" y="7992"/>
                    <a:pt x="18104" y="6525"/>
                    <a:pt x="16310" y="6525"/>
                  </a:cubicBezTo>
                  <a:cubicBezTo>
                    <a:pt x="14483" y="6525"/>
                    <a:pt x="13048" y="7992"/>
                    <a:pt x="13048" y="9787"/>
                  </a:cubicBezTo>
                  <a:cubicBezTo>
                    <a:pt x="13048" y="11581"/>
                    <a:pt x="11580" y="13049"/>
                    <a:pt x="9786" y="13049"/>
                  </a:cubicBezTo>
                  <a:cubicBezTo>
                    <a:pt x="7992" y="13049"/>
                    <a:pt x="6524" y="11581"/>
                    <a:pt x="6524" y="9787"/>
                  </a:cubicBezTo>
                  <a:cubicBezTo>
                    <a:pt x="6524" y="7992"/>
                    <a:pt x="7992" y="6525"/>
                    <a:pt x="9786" y="6525"/>
                  </a:cubicBezTo>
                  <a:cubicBezTo>
                    <a:pt x="11580" y="6525"/>
                    <a:pt x="13048" y="5057"/>
                    <a:pt x="13048" y="3263"/>
                  </a:cubicBezTo>
                  <a:cubicBezTo>
                    <a:pt x="13048" y="1469"/>
                    <a:pt x="11580" y="1"/>
                    <a:pt x="9786" y="1"/>
                  </a:cubicBezTo>
                  <a:close/>
                </a:path>
              </a:pathLst>
            </a:custGeom>
            <a:solidFill>
              <a:srgbClr val="11FFFF"/>
            </a:solidFill>
            <a:ln>
              <a:noFill/>
            </a:ln>
          </p:spPr>
          <p:txBody>
            <a:bodyPr spcFirstLastPara="1" wrap="square" lIns="121900" tIns="121900" rIns="121900" bIns="121900" anchor="ctr" anchorCtr="0">
              <a:noAutofit/>
            </a:bodyPr>
            <a:lstStyle/>
            <a:p>
              <a:endParaRPr sz="2400"/>
            </a:p>
          </p:txBody>
        </p:sp>
      </p:grpSp>
      <p:pic>
        <p:nvPicPr>
          <p:cNvPr id="25" name="Picture 24"/>
          <p:cNvPicPr/>
          <p:nvPr/>
        </p:nvPicPr>
        <p:blipFill rotWithShape="1">
          <a:blip r:embed="rId1">
            <a:extLst>
              <a:ext uri="{28A0092B-C50C-407E-A947-70E740481C1C}">
                <a14:useLocalDpi xmlns:a14="http://schemas.microsoft.com/office/drawing/2010/main" val="0"/>
              </a:ext>
            </a:extLst>
          </a:blip>
          <a:srcRect l="7458" t="9869" r="9220" b="4276"/>
          <a:stretch>
            <a:fillRect/>
          </a:stretch>
        </p:blipFill>
        <p:spPr bwMode="auto">
          <a:xfrm>
            <a:off x="161515" y="169423"/>
            <a:ext cx="5800982" cy="3465967"/>
          </a:xfrm>
          <a:prstGeom prst="rect">
            <a:avLst/>
          </a:prstGeom>
          <a:noFill/>
          <a:ln>
            <a:noFill/>
          </a:ln>
        </p:spPr>
      </p:pic>
      <p:sp>
        <p:nvSpPr>
          <p:cNvPr id="29" name="TextBox 28"/>
          <p:cNvSpPr txBox="1"/>
          <p:nvPr/>
        </p:nvSpPr>
        <p:spPr>
          <a:xfrm>
            <a:off x="295313" y="3731538"/>
            <a:ext cx="5049683" cy="710707"/>
          </a:xfrm>
          <a:prstGeom prst="rect">
            <a:avLst/>
          </a:prstGeom>
          <a:noFill/>
        </p:spPr>
        <p:txBody>
          <a:bodyPr wrap="square">
            <a:spAutoFit/>
          </a:bodyPr>
          <a:lstStyle/>
          <a:p>
            <a:pPr indent="457200" algn="just">
              <a:lnSpc>
                <a:spcPct val="115000"/>
              </a:lnSpc>
              <a:spcBef>
                <a:spcPts val="1200"/>
              </a:spcBef>
              <a:spcAft>
                <a:spcPts val="1200"/>
              </a:spcAft>
            </a:pPr>
            <a:r>
              <a:rPr lang="en-IN" sz="1800" b="1" dirty="0">
                <a:solidFill>
                  <a:schemeClr val="bg1"/>
                </a:solidFill>
                <a:effectLst/>
                <a:latin typeface="Teko"/>
                <a:ea typeface="Times" panose="02020603050405020304" pitchFamily="18" charset="0"/>
              </a:rPr>
              <a:t>Fig: Represents the correctly predicted images out of the total images of </a:t>
            </a:r>
            <a:r>
              <a:rPr lang="en-IN" sz="1800" b="1" dirty="0">
                <a:solidFill>
                  <a:srgbClr val="FFFF00"/>
                </a:solidFill>
                <a:effectLst/>
                <a:latin typeface="Teko"/>
                <a:ea typeface="Times" panose="02020603050405020304" pitchFamily="18" charset="0"/>
              </a:rPr>
              <a:t>digits</a:t>
            </a:r>
            <a:r>
              <a:rPr lang="en-IN" sz="1800" b="1" dirty="0">
                <a:solidFill>
                  <a:schemeClr val="bg1"/>
                </a:solidFill>
                <a:effectLst/>
                <a:latin typeface="Teko"/>
                <a:ea typeface="Times" panose="02020603050405020304" pitchFamily="18" charset="0"/>
              </a:rPr>
              <a:t> by </a:t>
            </a:r>
            <a:r>
              <a:rPr lang="en-IN" sz="1800" b="1" dirty="0">
                <a:solidFill>
                  <a:srgbClr val="FFFF00"/>
                </a:solidFill>
                <a:effectLst/>
                <a:latin typeface="Teko"/>
                <a:ea typeface="Times" panose="02020603050405020304" pitchFamily="18" charset="0"/>
              </a:rPr>
              <a:t>SVM</a:t>
            </a:r>
            <a:endParaRPr lang="en-IN" sz="2400" dirty="0">
              <a:solidFill>
                <a:srgbClr val="FFFF00"/>
              </a:solidFill>
              <a:effectLst/>
              <a:latin typeface="Teko"/>
              <a:ea typeface="Arial" panose="020B0604020202020204" pitchFamily="34" charset="0"/>
            </a:endParaRPr>
          </a:p>
        </p:txBody>
      </p:sp>
      <p:pic>
        <p:nvPicPr>
          <p:cNvPr id="32" name="Picture 31"/>
          <p:cNvPicPr/>
          <p:nvPr/>
        </p:nvPicPr>
        <p:blipFill>
          <a:blip r:embed="rId2"/>
          <a:stretch>
            <a:fillRect/>
          </a:stretch>
        </p:blipFill>
        <p:spPr>
          <a:xfrm>
            <a:off x="7939206" y="2709734"/>
            <a:ext cx="4091279" cy="3823041"/>
          </a:xfrm>
          <a:prstGeom prst="rect">
            <a:avLst/>
          </a:prstGeom>
        </p:spPr>
      </p:pic>
      <p:sp>
        <p:nvSpPr>
          <p:cNvPr id="34" name="TextBox 33"/>
          <p:cNvSpPr txBox="1"/>
          <p:nvPr/>
        </p:nvSpPr>
        <p:spPr>
          <a:xfrm>
            <a:off x="8721677" y="1836302"/>
            <a:ext cx="6617616" cy="425501"/>
          </a:xfrm>
          <a:prstGeom prst="rect">
            <a:avLst/>
          </a:prstGeom>
          <a:noFill/>
        </p:spPr>
        <p:txBody>
          <a:bodyPr wrap="square">
            <a:spAutoFit/>
          </a:bodyPr>
          <a:lstStyle/>
          <a:p>
            <a:pPr indent="457200" algn="just">
              <a:lnSpc>
                <a:spcPct val="115000"/>
              </a:lnSpc>
              <a:spcBef>
                <a:spcPts val="1200"/>
              </a:spcBef>
              <a:spcAft>
                <a:spcPts val="1200"/>
              </a:spcAft>
            </a:pPr>
            <a:r>
              <a:rPr lang="en-US" sz="2000" dirty="0">
                <a:solidFill>
                  <a:schemeClr val="bg1"/>
                </a:solidFill>
                <a:effectLst/>
                <a:latin typeface="Teko"/>
                <a:ea typeface="Arial" panose="020B0604020202020204" pitchFamily="34" charset="0"/>
              </a:rPr>
              <a:t>Model’s prediction:</a:t>
            </a:r>
            <a:endParaRPr lang="en-IN" sz="2000" dirty="0">
              <a:solidFill>
                <a:schemeClr val="bg1"/>
              </a:solidFill>
              <a:effectLst/>
              <a:latin typeface="Teko"/>
              <a:ea typeface="Arial" panose="020B0604020202020204" pitchFamily="34" charset="0"/>
            </a:endParaRPr>
          </a:p>
        </p:txBody>
      </p:sp>
      <p:sp>
        <p:nvSpPr>
          <p:cNvPr id="23" name="TextBox 22"/>
          <p:cNvSpPr txBox="1"/>
          <p:nvPr/>
        </p:nvSpPr>
        <p:spPr>
          <a:xfrm>
            <a:off x="8884203" y="0"/>
            <a:ext cx="5049683" cy="891911"/>
          </a:xfrm>
          <a:prstGeom prst="rect">
            <a:avLst/>
          </a:prstGeom>
          <a:noFill/>
        </p:spPr>
        <p:txBody>
          <a:bodyPr wrap="square">
            <a:spAutoFit/>
          </a:bodyPr>
          <a:lstStyle/>
          <a:p>
            <a:pPr indent="457200" algn="just">
              <a:lnSpc>
                <a:spcPct val="115000"/>
              </a:lnSpc>
              <a:spcBef>
                <a:spcPts val="1200"/>
              </a:spcBef>
              <a:spcAft>
                <a:spcPts val="1200"/>
              </a:spcAft>
            </a:pPr>
            <a:r>
              <a:rPr lang="en-IN" sz="4800" b="1" dirty="0">
                <a:solidFill>
                  <a:srgbClr val="FFFF00"/>
                </a:solidFill>
                <a:effectLst/>
                <a:latin typeface="Teko"/>
                <a:ea typeface="Times" panose="02020603050405020304" pitchFamily="18" charset="0"/>
              </a:rPr>
              <a:t>DIGITS:</a:t>
            </a:r>
            <a:endParaRPr lang="en-IN" sz="4800" dirty="0">
              <a:solidFill>
                <a:srgbClr val="FFFF00"/>
              </a:solidFill>
              <a:effectLst/>
              <a:latin typeface="Teko"/>
              <a:ea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635;p29"/>
          <p:cNvGrpSpPr/>
          <p:nvPr/>
        </p:nvGrpSpPr>
        <p:grpSpPr>
          <a:xfrm flipV="1">
            <a:off x="0" y="908012"/>
            <a:ext cx="13233928" cy="4873416"/>
            <a:chOff x="259425" y="1569525"/>
            <a:chExt cx="7038325" cy="2591875"/>
          </a:xfrm>
        </p:grpSpPr>
        <p:sp>
          <p:nvSpPr>
            <p:cNvPr id="3" name="Google Shape;636;p29"/>
            <p:cNvSpPr/>
            <p:nvPr/>
          </p:nvSpPr>
          <p:spPr>
            <a:xfrm>
              <a:off x="259425" y="1569525"/>
              <a:ext cx="7038325" cy="2591875"/>
            </a:xfrm>
            <a:custGeom>
              <a:avLst/>
              <a:gdLst/>
              <a:ahLst/>
              <a:cxnLst/>
              <a:rect l="l" t="t" r="r" b="b"/>
              <a:pathLst>
                <a:path w="281533" h="103675" fill="none" extrusionOk="0">
                  <a:moveTo>
                    <a:pt x="281533" y="284"/>
                  </a:moveTo>
                  <a:lnTo>
                    <a:pt x="202438" y="0"/>
                  </a:lnTo>
                  <a:lnTo>
                    <a:pt x="75469" y="103675"/>
                  </a:lnTo>
                  <a:lnTo>
                    <a:pt x="1" y="103675"/>
                  </a:lnTo>
                </a:path>
              </a:pathLst>
            </a:custGeom>
            <a:noFill/>
            <a:ln w="10800" cap="flat" cmpd="sng">
              <a:solidFill>
                <a:srgbClr val="FFFAF0"/>
              </a:solidFill>
              <a:prstDash val="solid"/>
              <a:miter lim="11369"/>
              <a:headEnd type="none" w="sm" len="sm"/>
              <a:tailEnd type="none" w="sm" len="sm"/>
            </a:ln>
          </p:spPr>
          <p:txBody>
            <a:bodyPr spcFirstLastPara="1" wrap="square" lIns="121900" tIns="121900" rIns="121900" bIns="121900" anchor="ctr" anchorCtr="0">
              <a:noAutofit/>
            </a:bodyPr>
            <a:lstStyle/>
            <a:p>
              <a:endParaRPr sz="2400">
                <a:solidFill>
                  <a:srgbClr val="F3F3F3"/>
                </a:solidFill>
              </a:endParaRPr>
            </a:p>
          </p:txBody>
        </p:sp>
        <p:sp>
          <p:nvSpPr>
            <p:cNvPr id="4" name="Google Shape;637;p29"/>
            <p:cNvSpPr/>
            <p:nvPr/>
          </p:nvSpPr>
          <p:spPr>
            <a:xfrm>
              <a:off x="2872537" y="3568962"/>
              <a:ext cx="547725" cy="288800"/>
            </a:xfrm>
            <a:custGeom>
              <a:avLst/>
              <a:gdLst/>
              <a:ahLst/>
              <a:cxnLst/>
              <a:rect l="l" t="t" r="r" b="b"/>
              <a:pathLst>
                <a:path w="21909" h="11552" fill="none" extrusionOk="0">
                  <a:moveTo>
                    <a:pt x="0" y="1"/>
                  </a:moveTo>
                  <a:lnTo>
                    <a:pt x="11551" y="11552"/>
                  </a:lnTo>
                  <a:lnTo>
                    <a:pt x="21908" y="11552"/>
                  </a:lnTo>
                </a:path>
              </a:pathLst>
            </a:custGeom>
            <a:noFill/>
            <a:ln w="10800" cap="flat" cmpd="sng">
              <a:solidFill>
                <a:srgbClr val="FFFAF0"/>
              </a:solidFill>
              <a:prstDash val="solid"/>
              <a:miter lim="11369"/>
              <a:headEnd type="none" w="sm" len="sm"/>
              <a:tailEnd type="none" w="sm" len="sm"/>
            </a:ln>
          </p:spPr>
          <p:txBody>
            <a:bodyPr spcFirstLastPara="1" wrap="square" lIns="121900" tIns="121900" rIns="121900" bIns="121900" anchor="ctr" anchorCtr="0">
              <a:noAutofit/>
            </a:bodyPr>
            <a:lstStyle/>
            <a:p>
              <a:endParaRPr sz="2400">
                <a:solidFill>
                  <a:srgbClr val="F3F3F3"/>
                </a:solidFill>
              </a:endParaRPr>
            </a:p>
          </p:txBody>
        </p:sp>
        <p:sp>
          <p:nvSpPr>
            <p:cNvPr id="5" name="Google Shape;638;p29"/>
            <p:cNvSpPr/>
            <p:nvPr/>
          </p:nvSpPr>
          <p:spPr>
            <a:xfrm>
              <a:off x="4036225" y="1878750"/>
              <a:ext cx="547725" cy="288800"/>
            </a:xfrm>
            <a:custGeom>
              <a:avLst/>
              <a:gdLst/>
              <a:ahLst/>
              <a:cxnLst/>
              <a:rect l="l" t="t" r="r" b="b"/>
              <a:pathLst>
                <a:path w="21909" h="11552" fill="none" extrusionOk="0">
                  <a:moveTo>
                    <a:pt x="21909" y="11552"/>
                  </a:moveTo>
                  <a:lnTo>
                    <a:pt x="10358" y="1"/>
                  </a:lnTo>
                  <a:lnTo>
                    <a:pt x="1" y="1"/>
                  </a:lnTo>
                </a:path>
              </a:pathLst>
            </a:custGeom>
            <a:noFill/>
            <a:ln w="10800" cap="flat" cmpd="sng">
              <a:solidFill>
                <a:srgbClr val="FFFAF0"/>
              </a:solidFill>
              <a:prstDash val="solid"/>
              <a:miter lim="11369"/>
              <a:headEnd type="none" w="sm" len="sm"/>
              <a:tailEnd type="none" w="sm" len="sm"/>
            </a:ln>
          </p:spPr>
          <p:txBody>
            <a:bodyPr spcFirstLastPara="1" wrap="square" lIns="121900" tIns="121900" rIns="121900" bIns="121900" anchor="ctr" anchorCtr="0">
              <a:noAutofit/>
            </a:bodyPr>
            <a:lstStyle/>
            <a:p>
              <a:endParaRPr sz="2400">
                <a:solidFill>
                  <a:srgbClr val="F3F3F3"/>
                </a:solidFill>
              </a:endParaRPr>
            </a:p>
          </p:txBody>
        </p:sp>
        <p:sp>
          <p:nvSpPr>
            <p:cNvPr id="6" name="Google Shape;639;p29"/>
            <p:cNvSpPr/>
            <p:nvPr/>
          </p:nvSpPr>
          <p:spPr>
            <a:xfrm>
              <a:off x="3416837" y="3826785"/>
              <a:ext cx="60275" cy="60575"/>
            </a:xfrm>
            <a:custGeom>
              <a:avLst/>
              <a:gdLst/>
              <a:ahLst/>
              <a:cxnLst/>
              <a:rect l="l" t="t" r="r" b="b"/>
              <a:pathLst>
                <a:path w="2411" h="2423" fill="none" extrusionOk="0">
                  <a:moveTo>
                    <a:pt x="0" y="1"/>
                  </a:moveTo>
                  <a:lnTo>
                    <a:pt x="2410" y="1"/>
                  </a:lnTo>
                  <a:lnTo>
                    <a:pt x="2410" y="2423"/>
                  </a:lnTo>
                  <a:lnTo>
                    <a:pt x="0" y="2423"/>
                  </a:lnTo>
                  <a:close/>
                </a:path>
              </a:pathLst>
            </a:custGeom>
            <a:noFill/>
            <a:ln w="10800" cap="flat" cmpd="sng">
              <a:solidFill>
                <a:srgbClr val="FFFAF0"/>
              </a:solidFill>
              <a:prstDash val="solid"/>
              <a:miter lim="11369"/>
              <a:headEnd type="none" w="sm" len="sm"/>
              <a:tailEnd type="none" w="sm" len="sm"/>
            </a:ln>
          </p:spPr>
          <p:txBody>
            <a:bodyPr spcFirstLastPara="1" wrap="square" lIns="121900" tIns="121900" rIns="121900" bIns="121900" anchor="ctr" anchorCtr="0">
              <a:noAutofit/>
            </a:bodyPr>
            <a:lstStyle/>
            <a:p>
              <a:endParaRPr sz="2400">
                <a:solidFill>
                  <a:srgbClr val="F3F3F3"/>
                </a:solidFill>
              </a:endParaRPr>
            </a:p>
          </p:txBody>
        </p:sp>
        <p:sp>
          <p:nvSpPr>
            <p:cNvPr id="7" name="Google Shape;640;p29"/>
            <p:cNvSpPr/>
            <p:nvPr/>
          </p:nvSpPr>
          <p:spPr>
            <a:xfrm>
              <a:off x="3979904" y="1847821"/>
              <a:ext cx="60275" cy="60575"/>
            </a:xfrm>
            <a:custGeom>
              <a:avLst/>
              <a:gdLst/>
              <a:ahLst/>
              <a:cxnLst/>
              <a:rect l="l" t="t" r="r" b="b"/>
              <a:pathLst>
                <a:path w="2411" h="2423" fill="none" extrusionOk="0">
                  <a:moveTo>
                    <a:pt x="0" y="1"/>
                  </a:moveTo>
                  <a:lnTo>
                    <a:pt x="2410" y="1"/>
                  </a:lnTo>
                  <a:lnTo>
                    <a:pt x="2410" y="2423"/>
                  </a:lnTo>
                  <a:lnTo>
                    <a:pt x="0" y="2423"/>
                  </a:lnTo>
                  <a:close/>
                </a:path>
              </a:pathLst>
            </a:custGeom>
            <a:noFill/>
            <a:ln w="10800" cap="flat" cmpd="sng">
              <a:solidFill>
                <a:srgbClr val="FFFAF0"/>
              </a:solidFill>
              <a:prstDash val="solid"/>
              <a:miter lim="11369"/>
              <a:headEnd type="none" w="sm" len="sm"/>
              <a:tailEnd type="none" w="sm" len="sm"/>
            </a:ln>
          </p:spPr>
          <p:txBody>
            <a:bodyPr spcFirstLastPara="1" wrap="square" lIns="121900" tIns="121900" rIns="121900" bIns="121900" anchor="ctr" anchorCtr="0">
              <a:noAutofit/>
            </a:bodyPr>
            <a:lstStyle/>
            <a:p>
              <a:endParaRPr sz="2400">
                <a:solidFill>
                  <a:srgbClr val="F3F3F3"/>
                </a:solidFill>
              </a:endParaRPr>
            </a:p>
          </p:txBody>
        </p:sp>
      </p:grpSp>
      <p:grpSp>
        <p:nvGrpSpPr>
          <p:cNvPr id="12" name="Google Shape;646;p29"/>
          <p:cNvGrpSpPr/>
          <p:nvPr/>
        </p:nvGrpSpPr>
        <p:grpSpPr>
          <a:xfrm>
            <a:off x="6263255" y="1243857"/>
            <a:ext cx="586639" cy="586639"/>
            <a:chOff x="1190625" y="238125"/>
            <a:chExt cx="5219200" cy="5219200"/>
          </a:xfrm>
        </p:grpSpPr>
        <p:sp>
          <p:nvSpPr>
            <p:cNvPr id="13" name="Google Shape;647;p29"/>
            <p:cNvSpPr/>
            <p:nvPr/>
          </p:nvSpPr>
          <p:spPr>
            <a:xfrm>
              <a:off x="1190625" y="238125"/>
              <a:ext cx="4486050" cy="5219200"/>
            </a:xfrm>
            <a:custGeom>
              <a:avLst/>
              <a:gdLst/>
              <a:ahLst/>
              <a:cxnLst/>
              <a:rect l="l" t="t" r="r" b="b"/>
              <a:pathLst>
                <a:path w="179442" h="208768" extrusionOk="0">
                  <a:moveTo>
                    <a:pt x="104384" y="6524"/>
                  </a:moveTo>
                  <a:cubicBezTo>
                    <a:pt x="129436" y="6524"/>
                    <a:pt x="153020" y="15886"/>
                    <a:pt x="171222" y="32913"/>
                  </a:cubicBezTo>
                  <a:lnTo>
                    <a:pt x="102068" y="102068"/>
                  </a:lnTo>
                  <a:cubicBezTo>
                    <a:pt x="100795" y="103340"/>
                    <a:pt x="100795" y="105395"/>
                    <a:pt x="102068" y="106700"/>
                  </a:cubicBezTo>
                  <a:lnTo>
                    <a:pt x="171222" y="175854"/>
                  </a:lnTo>
                  <a:cubicBezTo>
                    <a:pt x="153020" y="192881"/>
                    <a:pt x="129436" y="202243"/>
                    <a:pt x="104384" y="202243"/>
                  </a:cubicBezTo>
                  <a:cubicBezTo>
                    <a:pt x="78255" y="202243"/>
                    <a:pt x="53660" y="192066"/>
                    <a:pt x="35197" y="173570"/>
                  </a:cubicBezTo>
                  <a:cubicBezTo>
                    <a:pt x="16701" y="155075"/>
                    <a:pt x="6524" y="130512"/>
                    <a:pt x="6524" y="104384"/>
                  </a:cubicBezTo>
                  <a:cubicBezTo>
                    <a:pt x="6524" y="78255"/>
                    <a:pt x="16701" y="53660"/>
                    <a:pt x="35197" y="35197"/>
                  </a:cubicBezTo>
                  <a:cubicBezTo>
                    <a:pt x="53660" y="16701"/>
                    <a:pt x="78255" y="6524"/>
                    <a:pt x="104384" y="6524"/>
                  </a:cubicBezTo>
                  <a:close/>
                  <a:moveTo>
                    <a:pt x="104384" y="0"/>
                  </a:moveTo>
                  <a:cubicBezTo>
                    <a:pt x="76494" y="0"/>
                    <a:pt x="50300" y="10862"/>
                    <a:pt x="30565" y="30565"/>
                  </a:cubicBezTo>
                  <a:cubicBezTo>
                    <a:pt x="10862" y="50300"/>
                    <a:pt x="0" y="76494"/>
                    <a:pt x="0" y="104384"/>
                  </a:cubicBezTo>
                  <a:cubicBezTo>
                    <a:pt x="0" y="132274"/>
                    <a:pt x="10862" y="158467"/>
                    <a:pt x="30565" y="178170"/>
                  </a:cubicBezTo>
                  <a:cubicBezTo>
                    <a:pt x="50300" y="197905"/>
                    <a:pt x="76494" y="208767"/>
                    <a:pt x="104384" y="208767"/>
                  </a:cubicBezTo>
                  <a:cubicBezTo>
                    <a:pt x="132274" y="208767"/>
                    <a:pt x="158467" y="197905"/>
                    <a:pt x="178170" y="178170"/>
                  </a:cubicBezTo>
                  <a:cubicBezTo>
                    <a:pt x="179442" y="176898"/>
                    <a:pt x="179442" y="174842"/>
                    <a:pt x="178170" y="173570"/>
                  </a:cubicBezTo>
                  <a:lnTo>
                    <a:pt x="108983" y="104384"/>
                  </a:lnTo>
                  <a:lnTo>
                    <a:pt x="178170" y="35197"/>
                  </a:lnTo>
                  <a:cubicBezTo>
                    <a:pt x="178789" y="34577"/>
                    <a:pt x="179148" y="33729"/>
                    <a:pt x="179148" y="32881"/>
                  </a:cubicBezTo>
                  <a:cubicBezTo>
                    <a:pt x="179148" y="32000"/>
                    <a:pt x="178789" y="31185"/>
                    <a:pt x="178170" y="30565"/>
                  </a:cubicBezTo>
                  <a:cubicBezTo>
                    <a:pt x="158467" y="10862"/>
                    <a:pt x="132274" y="0"/>
                    <a:pt x="104384" y="0"/>
                  </a:cubicBezTo>
                  <a:close/>
                </a:path>
              </a:pathLst>
            </a:custGeom>
            <a:solidFill>
              <a:srgbClr val="11FFFF"/>
            </a:solidFill>
            <a:ln>
              <a:noFill/>
            </a:ln>
          </p:spPr>
          <p:txBody>
            <a:bodyPr spcFirstLastPara="1" wrap="square" lIns="121900" tIns="121900" rIns="121900" bIns="121900" anchor="ctr" anchorCtr="0">
              <a:noAutofit/>
            </a:bodyPr>
            <a:lstStyle/>
            <a:p>
              <a:endParaRPr sz="2400"/>
            </a:p>
          </p:txBody>
        </p:sp>
        <p:sp>
          <p:nvSpPr>
            <p:cNvPr id="14" name="Google Shape;648;p29"/>
            <p:cNvSpPr/>
            <p:nvPr/>
          </p:nvSpPr>
          <p:spPr>
            <a:xfrm>
              <a:off x="3637100" y="1053600"/>
              <a:ext cx="570875" cy="570875"/>
            </a:xfrm>
            <a:custGeom>
              <a:avLst/>
              <a:gdLst/>
              <a:ahLst/>
              <a:cxnLst/>
              <a:rect l="l" t="t" r="r" b="b"/>
              <a:pathLst>
                <a:path w="22835" h="22835" extrusionOk="0">
                  <a:moveTo>
                    <a:pt x="11418" y="1"/>
                  </a:moveTo>
                  <a:cubicBezTo>
                    <a:pt x="5122" y="1"/>
                    <a:pt x="1" y="5122"/>
                    <a:pt x="1" y="11418"/>
                  </a:cubicBezTo>
                  <a:cubicBezTo>
                    <a:pt x="1" y="17713"/>
                    <a:pt x="5122" y="22835"/>
                    <a:pt x="11418" y="22835"/>
                  </a:cubicBezTo>
                  <a:cubicBezTo>
                    <a:pt x="17713" y="22835"/>
                    <a:pt x="22835" y="17713"/>
                    <a:pt x="22835" y="11418"/>
                  </a:cubicBezTo>
                  <a:cubicBezTo>
                    <a:pt x="22835" y="9624"/>
                    <a:pt x="21367" y="8156"/>
                    <a:pt x="19573" y="8156"/>
                  </a:cubicBezTo>
                  <a:cubicBezTo>
                    <a:pt x="17778" y="8156"/>
                    <a:pt x="16311" y="9624"/>
                    <a:pt x="16311" y="11418"/>
                  </a:cubicBezTo>
                  <a:cubicBezTo>
                    <a:pt x="16311" y="14125"/>
                    <a:pt x="14125" y="16311"/>
                    <a:pt x="11418" y="16311"/>
                  </a:cubicBezTo>
                  <a:cubicBezTo>
                    <a:pt x="8710" y="16311"/>
                    <a:pt x="6525" y="14125"/>
                    <a:pt x="6525" y="11418"/>
                  </a:cubicBezTo>
                  <a:cubicBezTo>
                    <a:pt x="6525" y="8710"/>
                    <a:pt x="8710" y="6525"/>
                    <a:pt x="11418" y="6525"/>
                  </a:cubicBezTo>
                  <a:cubicBezTo>
                    <a:pt x="13212" y="6525"/>
                    <a:pt x="14680" y="5057"/>
                    <a:pt x="14680" y="3263"/>
                  </a:cubicBezTo>
                  <a:cubicBezTo>
                    <a:pt x="14680" y="1469"/>
                    <a:pt x="13212" y="1"/>
                    <a:pt x="11418" y="1"/>
                  </a:cubicBezTo>
                  <a:close/>
                </a:path>
              </a:pathLst>
            </a:custGeom>
            <a:solidFill>
              <a:srgbClr val="11FFFF"/>
            </a:solidFill>
            <a:ln>
              <a:noFill/>
            </a:ln>
          </p:spPr>
          <p:txBody>
            <a:bodyPr spcFirstLastPara="1" wrap="square" lIns="121900" tIns="121900" rIns="121900" bIns="121900" anchor="ctr" anchorCtr="0">
              <a:noAutofit/>
            </a:bodyPr>
            <a:lstStyle/>
            <a:p>
              <a:endParaRPr sz="2400"/>
            </a:p>
          </p:txBody>
        </p:sp>
        <p:sp>
          <p:nvSpPr>
            <p:cNvPr id="15" name="Google Shape;649;p29"/>
            <p:cNvSpPr/>
            <p:nvPr/>
          </p:nvSpPr>
          <p:spPr>
            <a:xfrm>
              <a:off x="4452600" y="2603050"/>
              <a:ext cx="489325" cy="489325"/>
            </a:xfrm>
            <a:custGeom>
              <a:avLst/>
              <a:gdLst/>
              <a:ahLst/>
              <a:cxnLst/>
              <a:rect l="l" t="t" r="r" b="b"/>
              <a:pathLst>
                <a:path w="19573" h="19573" extrusionOk="0">
                  <a:moveTo>
                    <a:pt x="9786" y="1"/>
                  </a:moveTo>
                  <a:cubicBezTo>
                    <a:pt x="4372" y="1"/>
                    <a:pt x="0" y="4372"/>
                    <a:pt x="0" y="9787"/>
                  </a:cubicBezTo>
                  <a:cubicBezTo>
                    <a:pt x="0" y="15169"/>
                    <a:pt x="4372" y="19573"/>
                    <a:pt x="9786" y="19573"/>
                  </a:cubicBezTo>
                  <a:cubicBezTo>
                    <a:pt x="15169" y="19573"/>
                    <a:pt x="19572" y="15169"/>
                    <a:pt x="19572" y="9787"/>
                  </a:cubicBezTo>
                  <a:cubicBezTo>
                    <a:pt x="19572" y="7992"/>
                    <a:pt x="18104" y="6525"/>
                    <a:pt x="16310" y="6525"/>
                  </a:cubicBezTo>
                  <a:cubicBezTo>
                    <a:pt x="14516" y="6525"/>
                    <a:pt x="13048" y="7992"/>
                    <a:pt x="13048" y="9787"/>
                  </a:cubicBezTo>
                  <a:cubicBezTo>
                    <a:pt x="13048" y="11581"/>
                    <a:pt x="11581" y="13049"/>
                    <a:pt x="9786" y="13049"/>
                  </a:cubicBezTo>
                  <a:cubicBezTo>
                    <a:pt x="7992" y="13049"/>
                    <a:pt x="6524" y="11581"/>
                    <a:pt x="6524" y="9787"/>
                  </a:cubicBezTo>
                  <a:cubicBezTo>
                    <a:pt x="6524" y="7992"/>
                    <a:pt x="7992" y="6525"/>
                    <a:pt x="9786" y="6525"/>
                  </a:cubicBezTo>
                  <a:cubicBezTo>
                    <a:pt x="11581" y="6525"/>
                    <a:pt x="13048" y="5057"/>
                    <a:pt x="13048" y="3263"/>
                  </a:cubicBezTo>
                  <a:cubicBezTo>
                    <a:pt x="13048" y="1469"/>
                    <a:pt x="11581" y="1"/>
                    <a:pt x="9786" y="1"/>
                  </a:cubicBezTo>
                  <a:close/>
                </a:path>
              </a:pathLst>
            </a:custGeom>
            <a:solidFill>
              <a:srgbClr val="11FFFF"/>
            </a:solidFill>
            <a:ln>
              <a:noFill/>
            </a:ln>
          </p:spPr>
          <p:txBody>
            <a:bodyPr spcFirstLastPara="1" wrap="square" lIns="121900" tIns="121900" rIns="121900" bIns="121900" anchor="ctr" anchorCtr="0">
              <a:noAutofit/>
            </a:bodyPr>
            <a:lstStyle/>
            <a:p>
              <a:endParaRPr sz="2400"/>
            </a:p>
          </p:txBody>
        </p:sp>
        <p:sp>
          <p:nvSpPr>
            <p:cNvPr id="16" name="Google Shape;650;p29"/>
            <p:cNvSpPr/>
            <p:nvPr/>
          </p:nvSpPr>
          <p:spPr>
            <a:xfrm>
              <a:off x="5186550" y="2603050"/>
              <a:ext cx="489325" cy="489325"/>
            </a:xfrm>
            <a:custGeom>
              <a:avLst/>
              <a:gdLst/>
              <a:ahLst/>
              <a:cxnLst/>
              <a:rect l="l" t="t" r="r" b="b"/>
              <a:pathLst>
                <a:path w="19573" h="19573" extrusionOk="0">
                  <a:moveTo>
                    <a:pt x="9786" y="1"/>
                  </a:moveTo>
                  <a:cubicBezTo>
                    <a:pt x="4371" y="1"/>
                    <a:pt x="0" y="4372"/>
                    <a:pt x="0" y="9787"/>
                  </a:cubicBezTo>
                  <a:cubicBezTo>
                    <a:pt x="0" y="15169"/>
                    <a:pt x="4371" y="19573"/>
                    <a:pt x="9786" y="19573"/>
                  </a:cubicBezTo>
                  <a:cubicBezTo>
                    <a:pt x="15169" y="19573"/>
                    <a:pt x="19572" y="15169"/>
                    <a:pt x="19572" y="9787"/>
                  </a:cubicBezTo>
                  <a:cubicBezTo>
                    <a:pt x="19572" y="7992"/>
                    <a:pt x="18104" y="6525"/>
                    <a:pt x="16310" y="6525"/>
                  </a:cubicBezTo>
                  <a:cubicBezTo>
                    <a:pt x="14484" y="6525"/>
                    <a:pt x="13048" y="7992"/>
                    <a:pt x="13048" y="9787"/>
                  </a:cubicBezTo>
                  <a:cubicBezTo>
                    <a:pt x="13048" y="11581"/>
                    <a:pt x="11580" y="13049"/>
                    <a:pt x="9786" y="13049"/>
                  </a:cubicBezTo>
                  <a:cubicBezTo>
                    <a:pt x="7992" y="13049"/>
                    <a:pt x="6524" y="11581"/>
                    <a:pt x="6524" y="9787"/>
                  </a:cubicBezTo>
                  <a:cubicBezTo>
                    <a:pt x="6524" y="7992"/>
                    <a:pt x="7992" y="6525"/>
                    <a:pt x="9786" y="6525"/>
                  </a:cubicBezTo>
                  <a:cubicBezTo>
                    <a:pt x="11580" y="6525"/>
                    <a:pt x="13048" y="5057"/>
                    <a:pt x="13048" y="3263"/>
                  </a:cubicBezTo>
                  <a:cubicBezTo>
                    <a:pt x="13048" y="1469"/>
                    <a:pt x="11580" y="1"/>
                    <a:pt x="9786" y="1"/>
                  </a:cubicBezTo>
                  <a:close/>
                </a:path>
              </a:pathLst>
            </a:custGeom>
            <a:solidFill>
              <a:srgbClr val="11FFFF"/>
            </a:solidFill>
            <a:ln>
              <a:noFill/>
            </a:ln>
          </p:spPr>
          <p:txBody>
            <a:bodyPr spcFirstLastPara="1" wrap="square" lIns="121900" tIns="121900" rIns="121900" bIns="121900" anchor="ctr" anchorCtr="0">
              <a:noAutofit/>
            </a:bodyPr>
            <a:lstStyle/>
            <a:p>
              <a:endParaRPr sz="2400"/>
            </a:p>
          </p:txBody>
        </p:sp>
        <p:sp>
          <p:nvSpPr>
            <p:cNvPr id="17" name="Google Shape;651;p29"/>
            <p:cNvSpPr/>
            <p:nvPr/>
          </p:nvSpPr>
          <p:spPr>
            <a:xfrm>
              <a:off x="5920500" y="2603050"/>
              <a:ext cx="489325" cy="489325"/>
            </a:xfrm>
            <a:custGeom>
              <a:avLst/>
              <a:gdLst/>
              <a:ahLst/>
              <a:cxnLst/>
              <a:rect l="l" t="t" r="r" b="b"/>
              <a:pathLst>
                <a:path w="19573" h="19573" extrusionOk="0">
                  <a:moveTo>
                    <a:pt x="9786" y="1"/>
                  </a:moveTo>
                  <a:cubicBezTo>
                    <a:pt x="4371" y="1"/>
                    <a:pt x="0" y="4372"/>
                    <a:pt x="0" y="9787"/>
                  </a:cubicBezTo>
                  <a:cubicBezTo>
                    <a:pt x="0" y="15169"/>
                    <a:pt x="4371" y="19573"/>
                    <a:pt x="9786" y="19573"/>
                  </a:cubicBezTo>
                  <a:cubicBezTo>
                    <a:pt x="15168" y="19573"/>
                    <a:pt x="19572" y="15169"/>
                    <a:pt x="19572" y="9787"/>
                  </a:cubicBezTo>
                  <a:cubicBezTo>
                    <a:pt x="19572" y="7992"/>
                    <a:pt x="18104" y="6525"/>
                    <a:pt x="16310" y="6525"/>
                  </a:cubicBezTo>
                  <a:cubicBezTo>
                    <a:pt x="14483" y="6525"/>
                    <a:pt x="13048" y="7992"/>
                    <a:pt x="13048" y="9787"/>
                  </a:cubicBezTo>
                  <a:cubicBezTo>
                    <a:pt x="13048" y="11581"/>
                    <a:pt x="11580" y="13049"/>
                    <a:pt x="9786" y="13049"/>
                  </a:cubicBezTo>
                  <a:cubicBezTo>
                    <a:pt x="7992" y="13049"/>
                    <a:pt x="6524" y="11581"/>
                    <a:pt x="6524" y="9787"/>
                  </a:cubicBezTo>
                  <a:cubicBezTo>
                    <a:pt x="6524" y="7992"/>
                    <a:pt x="7992" y="6525"/>
                    <a:pt x="9786" y="6525"/>
                  </a:cubicBezTo>
                  <a:cubicBezTo>
                    <a:pt x="11580" y="6525"/>
                    <a:pt x="13048" y="5057"/>
                    <a:pt x="13048" y="3263"/>
                  </a:cubicBezTo>
                  <a:cubicBezTo>
                    <a:pt x="13048" y="1469"/>
                    <a:pt x="11580" y="1"/>
                    <a:pt x="9786" y="1"/>
                  </a:cubicBezTo>
                  <a:close/>
                </a:path>
              </a:pathLst>
            </a:custGeom>
            <a:solidFill>
              <a:srgbClr val="11FFFF"/>
            </a:solidFill>
            <a:ln>
              <a:noFill/>
            </a:ln>
          </p:spPr>
          <p:txBody>
            <a:bodyPr spcFirstLastPara="1" wrap="square" lIns="121900" tIns="121900" rIns="121900" bIns="121900" anchor="ctr" anchorCtr="0">
              <a:noAutofit/>
            </a:bodyPr>
            <a:lstStyle/>
            <a:p>
              <a:endParaRPr sz="2400"/>
            </a:p>
          </p:txBody>
        </p:sp>
      </p:grpSp>
      <p:pic>
        <p:nvPicPr>
          <p:cNvPr id="19" name="Picture 18"/>
          <p:cNvPicPr>
            <a:picLocks noChangeAspect="1"/>
          </p:cNvPicPr>
          <p:nvPr/>
        </p:nvPicPr>
        <p:blipFill>
          <a:blip r:embed="rId1"/>
          <a:stretch>
            <a:fillRect/>
          </a:stretch>
        </p:blipFill>
        <p:spPr>
          <a:xfrm>
            <a:off x="8207569" y="642202"/>
            <a:ext cx="3305175" cy="3524250"/>
          </a:xfrm>
          <a:prstGeom prst="rect">
            <a:avLst/>
          </a:prstGeom>
        </p:spPr>
      </p:pic>
      <p:pic>
        <p:nvPicPr>
          <p:cNvPr id="21" name="Picture 20"/>
          <p:cNvPicPr>
            <a:picLocks noChangeAspect="1"/>
          </p:cNvPicPr>
          <p:nvPr/>
        </p:nvPicPr>
        <p:blipFill rotWithShape="1">
          <a:blip r:embed="rId2"/>
          <a:srcRect l="7327" t="9308" r="8289" b="2524"/>
          <a:stretch>
            <a:fillRect/>
          </a:stretch>
        </p:blipFill>
        <p:spPr>
          <a:xfrm>
            <a:off x="112333" y="3429000"/>
            <a:ext cx="6102468" cy="3287676"/>
          </a:xfrm>
          <a:prstGeom prst="rect">
            <a:avLst/>
          </a:prstGeom>
        </p:spPr>
      </p:pic>
      <p:sp>
        <p:nvSpPr>
          <p:cNvPr id="22" name="TextBox 21"/>
          <p:cNvSpPr txBox="1"/>
          <p:nvPr/>
        </p:nvSpPr>
        <p:spPr>
          <a:xfrm>
            <a:off x="112333" y="2370123"/>
            <a:ext cx="5049683" cy="710707"/>
          </a:xfrm>
          <a:prstGeom prst="rect">
            <a:avLst/>
          </a:prstGeom>
          <a:noFill/>
        </p:spPr>
        <p:txBody>
          <a:bodyPr wrap="square">
            <a:spAutoFit/>
          </a:bodyPr>
          <a:lstStyle/>
          <a:p>
            <a:pPr indent="457200" algn="just">
              <a:lnSpc>
                <a:spcPct val="115000"/>
              </a:lnSpc>
              <a:spcBef>
                <a:spcPts val="1200"/>
              </a:spcBef>
              <a:spcAft>
                <a:spcPts val="1200"/>
              </a:spcAft>
            </a:pPr>
            <a:r>
              <a:rPr lang="en-IN" sz="1800" b="1" dirty="0">
                <a:solidFill>
                  <a:schemeClr val="bg1"/>
                </a:solidFill>
                <a:effectLst/>
                <a:latin typeface="Teko"/>
                <a:ea typeface="Times" panose="02020603050405020304" pitchFamily="18" charset="0"/>
              </a:rPr>
              <a:t>Fig: Represents the correctly predicted images out of the total images of </a:t>
            </a:r>
            <a:r>
              <a:rPr lang="en-IN" sz="1800" b="1" dirty="0">
                <a:solidFill>
                  <a:srgbClr val="FFFF00"/>
                </a:solidFill>
                <a:effectLst/>
                <a:latin typeface="Teko"/>
                <a:ea typeface="Times" panose="02020603050405020304" pitchFamily="18" charset="0"/>
              </a:rPr>
              <a:t>operators</a:t>
            </a:r>
            <a:r>
              <a:rPr lang="en-IN" sz="1800" b="1" dirty="0">
                <a:solidFill>
                  <a:schemeClr val="bg1"/>
                </a:solidFill>
                <a:effectLst/>
                <a:latin typeface="Teko"/>
                <a:ea typeface="Times" panose="02020603050405020304" pitchFamily="18" charset="0"/>
              </a:rPr>
              <a:t> by </a:t>
            </a:r>
            <a:r>
              <a:rPr lang="en-IN" sz="1800" b="1" dirty="0">
                <a:solidFill>
                  <a:srgbClr val="FFFF00"/>
                </a:solidFill>
                <a:effectLst/>
                <a:latin typeface="Teko"/>
                <a:ea typeface="Times" panose="02020603050405020304" pitchFamily="18" charset="0"/>
              </a:rPr>
              <a:t>SVM</a:t>
            </a:r>
            <a:endParaRPr lang="en-IN" sz="2400" dirty="0">
              <a:solidFill>
                <a:srgbClr val="FFFF00"/>
              </a:solidFill>
              <a:effectLst/>
              <a:latin typeface="Teko"/>
              <a:ea typeface="Arial" panose="020B0604020202020204" pitchFamily="34" charset="0"/>
            </a:endParaRPr>
          </a:p>
        </p:txBody>
      </p:sp>
      <p:sp>
        <p:nvSpPr>
          <p:cNvPr id="23" name="TextBox 22"/>
          <p:cNvSpPr txBox="1"/>
          <p:nvPr/>
        </p:nvSpPr>
        <p:spPr>
          <a:xfrm>
            <a:off x="-278651" y="0"/>
            <a:ext cx="5049683" cy="891911"/>
          </a:xfrm>
          <a:prstGeom prst="rect">
            <a:avLst/>
          </a:prstGeom>
          <a:noFill/>
        </p:spPr>
        <p:txBody>
          <a:bodyPr wrap="square">
            <a:spAutoFit/>
          </a:bodyPr>
          <a:lstStyle/>
          <a:p>
            <a:pPr indent="457200" algn="just">
              <a:lnSpc>
                <a:spcPct val="115000"/>
              </a:lnSpc>
              <a:spcBef>
                <a:spcPts val="1200"/>
              </a:spcBef>
              <a:spcAft>
                <a:spcPts val="1200"/>
              </a:spcAft>
            </a:pPr>
            <a:r>
              <a:rPr lang="en-IN" sz="4800" b="1" dirty="0">
                <a:solidFill>
                  <a:srgbClr val="FFFF00"/>
                </a:solidFill>
                <a:effectLst/>
                <a:latin typeface="Teko"/>
                <a:ea typeface="Times" panose="02020603050405020304" pitchFamily="18" charset="0"/>
              </a:rPr>
              <a:t>OPERATORS:</a:t>
            </a:r>
            <a:endParaRPr lang="en-IN" sz="4800" dirty="0">
              <a:solidFill>
                <a:srgbClr val="FFFF00"/>
              </a:solidFill>
              <a:effectLst/>
              <a:latin typeface="Teko"/>
              <a:ea typeface="Arial" panose="020B0604020202020204" pitchFamily="34" charset="0"/>
            </a:endParaRPr>
          </a:p>
        </p:txBody>
      </p:sp>
      <p:sp>
        <p:nvSpPr>
          <p:cNvPr id="24" name="TextBox 23"/>
          <p:cNvSpPr txBox="1"/>
          <p:nvPr/>
        </p:nvSpPr>
        <p:spPr>
          <a:xfrm>
            <a:off x="8429669" y="4239461"/>
            <a:ext cx="6617616" cy="425501"/>
          </a:xfrm>
          <a:prstGeom prst="rect">
            <a:avLst/>
          </a:prstGeom>
          <a:noFill/>
        </p:spPr>
        <p:txBody>
          <a:bodyPr wrap="square">
            <a:spAutoFit/>
          </a:bodyPr>
          <a:lstStyle/>
          <a:p>
            <a:pPr indent="457200" algn="just">
              <a:lnSpc>
                <a:spcPct val="115000"/>
              </a:lnSpc>
              <a:spcBef>
                <a:spcPts val="1200"/>
              </a:spcBef>
              <a:spcAft>
                <a:spcPts val="1200"/>
              </a:spcAft>
            </a:pPr>
            <a:r>
              <a:rPr lang="en-US" sz="2000" dirty="0">
                <a:solidFill>
                  <a:schemeClr val="bg1"/>
                </a:solidFill>
                <a:effectLst/>
                <a:latin typeface="Teko"/>
                <a:ea typeface="Arial" panose="020B0604020202020204" pitchFamily="34" charset="0"/>
              </a:rPr>
              <a:t>Model’s prediction:</a:t>
            </a:r>
            <a:endParaRPr lang="en-IN" sz="2000" dirty="0">
              <a:solidFill>
                <a:schemeClr val="bg1"/>
              </a:solidFill>
              <a:effectLst/>
              <a:latin typeface="Teko"/>
              <a:ea typeface="Arial" panose="020B0604020202020204" pitchFamily="34" charset="0"/>
            </a:endParaRPr>
          </a:p>
        </p:txBody>
      </p:sp>
      <p:grpSp>
        <p:nvGrpSpPr>
          <p:cNvPr id="25" name="Google Shape;642;p29"/>
          <p:cNvGrpSpPr/>
          <p:nvPr/>
        </p:nvGrpSpPr>
        <p:grpSpPr>
          <a:xfrm>
            <a:off x="6432582" y="4931359"/>
            <a:ext cx="472165" cy="559605"/>
            <a:chOff x="1598350" y="238125"/>
            <a:chExt cx="4404525" cy="5220200"/>
          </a:xfrm>
        </p:grpSpPr>
        <p:sp>
          <p:nvSpPr>
            <p:cNvPr id="26"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121900" tIns="121900" rIns="121900" bIns="121900" anchor="ctr" anchorCtr="0">
              <a:noAutofit/>
            </a:bodyPr>
            <a:lstStyle/>
            <a:p>
              <a:endParaRPr sz="2400"/>
            </a:p>
          </p:txBody>
        </p:sp>
        <p:sp>
          <p:nvSpPr>
            <p:cNvPr id="27"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121900" tIns="121900" rIns="121900" bIns="121900" anchor="ctr" anchorCtr="0">
              <a:noAutofit/>
            </a:bodyPr>
            <a:lstStyle/>
            <a:p>
              <a:endParaRPr sz="2400"/>
            </a:p>
          </p:txBody>
        </p:sp>
        <p:sp>
          <p:nvSpPr>
            <p:cNvPr id="28"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Subtitle 2"/>
          <p:cNvSpPr>
            <a:spLocks noGrp="1"/>
          </p:cNvSpPr>
          <p:nvPr>
            <p:ph type="subTitle" idx="1"/>
          </p:nvPr>
        </p:nvSpPr>
        <p:spPr/>
        <p:txBody>
          <a:bodyPr/>
          <a:p>
            <a:endParaRPr lang="en-US"/>
          </a:p>
        </p:txBody>
      </p:sp>
      <p:sp>
        <p:nvSpPr>
          <p:cNvPr id="4" name="Google Shape;135;p27"/>
          <p:cNvSpPr txBox="1"/>
          <p:nvPr/>
        </p:nvSpPr>
        <p:spPr>
          <a:xfrm>
            <a:off x="4131442" y="-373541"/>
            <a:ext cx="5844870" cy="2274300"/>
          </a:xfrm>
          <a:prstGeom prst="rect">
            <a:avLst/>
          </a:prstGeom>
        </p:spPr>
        <p:txBody>
          <a:bodyPr spcFirstLastPara="1" vert="horz" wrap="square" lIns="91425" tIns="91425" rIns="91425" bIns="91425" rtlCol="0" anchor="ctr" anchorCtr="0">
            <a:noAutofit/>
          </a:bodyPr>
          <a:lstStyle>
            <a:lvl1pPr lvl="0" algn="ctr" defTabSz="914400" rtl="0" eaLnBrk="1" latinLnBrk="0" hangingPunct="1">
              <a:lnSpc>
                <a:spcPct val="90000"/>
              </a:lnSpc>
              <a:spcBef>
                <a:spcPts val="0"/>
              </a:spcBef>
              <a:spcAft>
                <a:spcPts val="0"/>
              </a:spcAft>
              <a:buSzPts val="2400"/>
              <a:buFont typeface="Teko"/>
              <a:buNone/>
              <a:defRPr sz="3200" kern="1200">
                <a:solidFill>
                  <a:schemeClr val="tx1"/>
                </a:solidFill>
                <a:latin typeface="Teko"/>
                <a:ea typeface="Teko"/>
                <a:cs typeface="Teko"/>
                <a:sym typeface="Teko"/>
              </a:defRPr>
            </a:lvl1pPr>
            <a:lvl2pPr lvl="1" algn="r" rtl="0">
              <a:spcBef>
                <a:spcPts val="0"/>
              </a:spcBef>
              <a:spcAft>
                <a:spcPts val="0"/>
              </a:spcAft>
              <a:buSzPts val="2400"/>
              <a:buFont typeface="Teko"/>
              <a:buNone/>
              <a:defRPr sz="3200">
                <a:latin typeface="Teko"/>
                <a:ea typeface="Teko"/>
                <a:cs typeface="Teko"/>
                <a:sym typeface="Teko"/>
              </a:defRPr>
            </a:lvl2pPr>
            <a:lvl3pPr lvl="2" algn="r" rtl="0">
              <a:spcBef>
                <a:spcPts val="0"/>
              </a:spcBef>
              <a:spcAft>
                <a:spcPts val="0"/>
              </a:spcAft>
              <a:buSzPts val="2400"/>
              <a:buFont typeface="Teko"/>
              <a:buNone/>
              <a:defRPr sz="3200">
                <a:latin typeface="Teko"/>
                <a:ea typeface="Teko"/>
                <a:cs typeface="Teko"/>
                <a:sym typeface="Teko"/>
              </a:defRPr>
            </a:lvl3pPr>
            <a:lvl4pPr lvl="3" algn="r" rtl="0">
              <a:spcBef>
                <a:spcPts val="0"/>
              </a:spcBef>
              <a:spcAft>
                <a:spcPts val="0"/>
              </a:spcAft>
              <a:buSzPts val="2400"/>
              <a:buFont typeface="Teko"/>
              <a:buNone/>
              <a:defRPr sz="3200">
                <a:latin typeface="Teko"/>
                <a:ea typeface="Teko"/>
                <a:cs typeface="Teko"/>
                <a:sym typeface="Teko"/>
              </a:defRPr>
            </a:lvl4pPr>
            <a:lvl5pPr lvl="4" algn="r" rtl="0">
              <a:spcBef>
                <a:spcPts val="0"/>
              </a:spcBef>
              <a:spcAft>
                <a:spcPts val="0"/>
              </a:spcAft>
              <a:buSzPts val="2400"/>
              <a:buFont typeface="Teko"/>
              <a:buNone/>
              <a:defRPr sz="3200">
                <a:latin typeface="Teko"/>
                <a:ea typeface="Teko"/>
                <a:cs typeface="Teko"/>
                <a:sym typeface="Teko"/>
              </a:defRPr>
            </a:lvl5pPr>
            <a:lvl6pPr lvl="5" algn="r" rtl="0">
              <a:spcBef>
                <a:spcPts val="0"/>
              </a:spcBef>
              <a:spcAft>
                <a:spcPts val="0"/>
              </a:spcAft>
              <a:buSzPts val="2400"/>
              <a:buFont typeface="Teko"/>
              <a:buNone/>
              <a:defRPr sz="3200">
                <a:latin typeface="Teko"/>
                <a:ea typeface="Teko"/>
                <a:cs typeface="Teko"/>
                <a:sym typeface="Teko"/>
              </a:defRPr>
            </a:lvl6pPr>
            <a:lvl7pPr lvl="6" algn="r" rtl="0">
              <a:spcBef>
                <a:spcPts val="0"/>
              </a:spcBef>
              <a:spcAft>
                <a:spcPts val="0"/>
              </a:spcAft>
              <a:buSzPts val="2400"/>
              <a:buFont typeface="Teko"/>
              <a:buNone/>
              <a:defRPr sz="3200">
                <a:latin typeface="Teko"/>
                <a:ea typeface="Teko"/>
                <a:cs typeface="Teko"/>
                <a:sym typeface="Teko"/>
              </a:defRPr>
            </a:lvl7pPr>
            <a:lvl8pPr lvl="7" algn="r" rtl="0">
              <a:spcBef>
                <a:spcPts val="0"/>
              </a:spcBef>
              <a:spcAft>
                <a:spcPts val="0"/>
              </a:spcAft>
              <a:buSzPts val="2400"/>
              <a:buFont typeface="Teko"/>
              <a:buNone/>
              <a:defRPr sz="3200">
                <a:latin typeface="Teko"/>
                <a:ea typeface="Teko"/>
                <a:cs typeface="Teko"/>
                <a:sym typeface="Teko"/>
              </a:defRPr>
            </a:lvl8pPr>
            <a:lvl9pPr lvl="8" algn="r" rtl="0">
              <a:spcBef>
                <a:spcPts val="0"/>
              </a:spcBef>
              <a:spcAft>
                <a:spcPts val="0"/>
              </a:spcAft>
              <a:buSzPts val="2400"/>
              <a:buFont typeface="Teko"/>
              <a:buNone/>
              <a:defRPr sz="3200">
                <a:latin typeface="Teko"/>
                <a:ea typeface="Teko"/>
                <a:cs typeface="Teko"/>
                <a:sym typeface="Teko"/>
              </a:defRPr>
            </a:lvl9pPr>
          </a:lstStyle>
          <a:p>
            <a:pPr algn="l"/>
            <a:r>
              <a:rPr lang="en-GB" sz="3600" b="1" dirty="0">
                <a:solidFill>
                  <a:srgbClr val="FFFF00"/>
                </a:solidFill>
              </a:rPr>
              <a:t>LITERATURE SURVEY</a:t>
            </a:r>
            <a:endParaRPr lang="en-GB" sz="3600" b="1" dirty="0">
              <a:solidFill>
                <a:srgbClr val="FFFF00"/>
              </a:solidFill>
            </a:endParaRPr>
          </a:p>
        </p:txBody>
      </p:sp>
      <p:sp>
        <p:nvSpPr>
          <p:cNvPr id="5" name="TextBox 4"/>
          <p:cNvSpPr txBox="1"/>
          <p:nvPr/>
        </p:nvSpPr>
        <p:spPr>
          <a:xfrm>
            <a:off x="524758" y="1222975"/>
            <a:ext cx="11010507" cy="6586418"/>
          </a:xfrm>
          <a:prstGeom prst="rect">
            <a:avLst/>
          </a:prstGeom>
          <a:noFill/>
        </p:spPr>
        <p:txBody>
          <a:bodyPr wrap="square">
            <a:spAutoFit/>
          </a:bodyPr>
          <a:lstStyle/>
          <a:p>
            <a:pPr marL="0" indent="0" algn="just"/>
            <a:r>
              <a:rPr lang="en-US" dirty="0">
                <a:solidFill>
                  <a:schemeClr val="bg1"/>
                </a:solidFill>
                <a:latin typeface="Calibri" panose="020F0502020204030204" pitchFamily="34" charset="0"/>
                <a:cs typeface="Times New Roman" panose="02020603050405020304" pitchFamily="18" charset="0"/>
              </a:rPr>
              <a:t>[1] </a:t>
            </a:r>
            <a:r>
              <a:rPr lang="en-US"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rPr>
              <a:t>Comparison between the online and offline handwriting recognition using </a:t>
            </a:r>
            <a:r>
              <a:rPr lang="en-US" dirty="0">
                <a:solidFill>
                  <a:srgbClr val="FFFF00"/>
                </a:solidFill>
              </a:rPr>
              <a:t>digitizer technology </a:t>
            </a:r>
            <a:r>
              <a:rPr lang="en-US"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rPr>
              <a:t>and various algorithms like </a:t>
            </a:r>
            <a:r>
              <a:rPr lang="en-US"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rPr>
              <a:t>shape recognition algorithms, preprocessing </a:t>
            </a:r>
            <a:r>
              <a:rPr lang="en-US" dirty="0">
                <a:solidFill>
                  <a:schemeClr val="tx2"/>
                </a:solidFill>
                <a:effectLst/>
                <a:latin typeface="Calibri" panose="020F0502020204030204" pitchFamily="34" charset="0"/>
                <a:ea typeface="Malgun Gothic" panose="020B0503020000020004" pitchFamily="34" charset="-127"/>
                <a:cs typeface="Times New Roman" panose="02020603050405020304" pitchFamily="18" charset="0"/>
              </a:rPr>
              <a:t>and</a:t>
            </a:r>
            <a:r>
              <a:rPr lang="en-US"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rPr>
              <a:t> post processing techniques</a:t>
            </a:r>
            <a:r>
              <a:rPr lang="en-US" dirty="0">
                <a:effectLst/>
                <a:latin typeface="Calibri" panose="020F0502020204030204" pitchFamily="34" charset="0"/>
                <a:ea typeface="Malgun Gothic" panose="020B0503020000020004" pitchFamily="34" charset="-127"/>
                <a:cs typeface="Times New Roman" panose="02020603050405020304" pitchFamily="18" charset="0"/>
              </a:rPr>
              <a:t>, </a:t>
            </a:r>
            <a:r>
              <a:rPr lang="en-US"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rPr>
              <a:t>and experimental systems are done and discussed.</a:t>
            </a:r>
            <a:endParaRPr lang="en-US"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p>
            <a:pPr marL="0" indent="0" algn="just"/>
            <a:endParaRPr lang="en-US" dirty="0">
              <a:solidFill>
                <a:schemeClr val="tx2"/>
              </a:solidFill>
              <a:latin typeface="Calibri" panose="020F0502020204030204" pitchFamily="34" charset="0"/>
              <a:cs typeface="Times New Roman" panose="02020603050405020304" pitchFamily="18" charset="0"/>
            </a:endParaRPr>
          </a:p>
          <a:p>
            <a:pPr marL="0" indent="0" algn="just"/>
            <a:r>
              <a:rPr lang="en-US" dirty="0">
                <a:solidFill>
                  <a:schemeClr val="bg1"/>
                </a:solidFill>
                <a:latin typeface="Calibri" panose="020F0502020204030204" pitchFamily="34" charset="0"/>
                <a:cs typeface="Times New Roman" panose="02020603050405020304" pitchFamily="18" charset="0"/>
              </a:rPr>
              <a:t>[2]</a:t>
            </a:r>
            <a:r>
              <a:rPr lang="en-US"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rPr>
              <a:t> Recognition of unconstrained handwritten text is very challenging as it is hard to segment the data. Instead of using the most approached  Markov models for </a:t>
            </a:r>
            <a:r>
              <a:rPr lang="en-US" i="0" spc="0" dirty="0">
                <a:solidFill>
                  <a:schemeClr val="bg1"/>
                </a:solidFill>
                <a:effectLst/>
                <a:latin typeface="Calibri" panose="020F0502020204030204" pitchFamily="34" charset="0"/>
                <a:cs typeface="Times New Roman" panose="02020603050405020304" pitchFamily="18" charset="0"/>
              </a:rPr>
              <a:t>speech and handwriting recognition, this paper relies on a novel type of</a:t>
            </a:r>
            <a:r>
              <a:rPr lang="en-US" i="0" spc="0" dirty="0">
                <a:effectLst/>
                <a:latin typeface="Calibri" panose="020F0502020204030204" pitchFamily="34" charset="0"/>
                <a:cs typeface="Times New Roman" panose="02020603050405020304" pitchFamily="18" charset="0"/>
              </a:rPr>
              <a:t> </a:t>
            </a:r>
            <a:r>
              <a:rPr lang="en-US" i="0" spc="0" dirty="0">
                <a:solidFill>
                  <a:srgbClr val="FFFF00"/>
                </a:solidFill>
                <a:effectLst/>
                <a:latin typeface="Calibri" panose="020F0502020204030204" pitchFamily="34" charset="0"/>
                <a:cs typeface="Times New Roman" panose="02020603050405020304" pitchFamily="18" charset="0"/>
              </a:rPr>
              <a:t>recurrent neural network(RNN)</a:t>
            </a:r>
            <a:r>
              <a:rPr lang="en-US" i="0" spc="0" dirty="0">
                <a:effectLst/>
                <a:latin typeface="Calibri" panose="020F0502020204030204" pitchFamily="34" charset="0"/>
                <a:cs typeface="Times New Roman" panose="02020603050405020304" pitchFamily="18" charset="0"/>
              </a:rPr>
              <a:t> </a:t>
            </a:r>
            <a:r>
              <a:rPr lang="en-US" i="0" spc="0" dirty="0">
                <a:solidFill>
                  <a:schemeClr val="bg1"/>
                </a:solidFill>
                <a:effectLst/>
                <a:latin typeface="Calibri" panose="020F0502020204030204" pitchFamily="34" charset="0"/>
                <a:cs typeface="Times New Roman" panose="02020603050405020304" pitchFamily="18" charset="0"/>
              </a:rPr>
              <a:t>which  overcomes the challenging tasks and gives accuracy of 79.7% on online data and 74.1% on offline data.</a:t>
            </a:r>
            <a:endParaRPr lang="en-US"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p>
            <a:pPr marL="0" indent="0" algn="just"/>
            <a:endParaRPr lang="en-US" dirty="0">
              <a:solidFill>
                <a:schemeClr val="tx2"/>
              </a:solidFill>
              <a:latin typeface="Calibri" panose="020F0502020204030204" pitchFamily="34" charset="0"/>
              <a:cs typeface="Times New Roman" panose="02020603050405020304" pitchFamily="18" charset="0"/>
            </a:endParaRPr>
          </a:p>
          <a:p>
            <a:pPr marL="0" indent="0" algn="just"/>
            <a:r>
              <a:rPr lang="en-US" dirty="0">
                <a:solidFill>
                  <a:schemeClr val="bg1"/>
                </a:solidFill>
                <a:latin typeface="Calibri" panose="020F0502020204030204" pitchFamily="34" charset="0"/>
                <a:cs typeface="Times New Roman" panose="02020603050405020304" pitchFamily="18" charset="0"/>
              </a:rPr>
              <a:t>[3]</a:t>
            </a:r>
            <a:r>
              <a:rPr lang="en-US" i="0" spc="0" dirty="0">
                <a:solidFill>
                  <a:schemeClr val="bg1"/>
                </a:solidFill>
                <a:effectLst/>
                <a:latin typeface="Calibri" panose="020F0502020204030204" pitchFamily="34" charset="0"/>
                <a:cs typeface="Times New Roman" panose="02020603050405020304" pitchFamily="18" charset="0"/>
              </a:rPr>
              <a:t> It is an offline Roman cursive handwriting recognition system where the input is provided in form of a digit or a word or text. After a number of processing procedures, the </a:t>
            </a:r>
            <a:r>
              <a:rPr lang="en-US" i="0" spc="0" dirty="0">
                <a:solidFill>
                  <a:srgbClr val="FFFF00"/>
                </a:solidFill>
                <a:effectLst/>
                <a:latin typeface="Calibri" panose="020F0502020204030204" pitchFamily="34" charset="0"/>
                <a:cs typeface="Times New Roman" panose="02020603050405020304" pitchFamily="18" charset="0"/>
              </a:rPr>
              <a:t>ASCII format </a:t>
            </a:r>
            <a:r>
              <a:rPr lang="en-US" i="0" spc="0" dirty="0">
                <a:solidFill>
                  <a:schemeClr val="bg1"/>
                </a:solidFill>
                <a:effectLst/>
                <a:latin typeface="Calibri" panose="020F0502020204030204" pitchFamily="34" charset="0"/>
                <a:cs typeface="Times New Roman" panose="02020603050405020304" pitchFamily="18" charset="0"/>
              </a:rPr>
              <a:t>of the input  is obtained as the output.</a:t>
            </a:r>
            <a:endParaRPr lang="en-US" i="0" spc="0" dirty="0">
              <a:solidFill>
                <a:schemeClr val="bg1"/>
              </a:solidFill>
              <a:effectLst/>
              <a:latin typeface="Calibri" panose="020F0502020204030204" pitchFamily="34" charset="0"/>
              <a:cs typeface="Times New Roman" panose="02020603050405020304" pitchFamily="18" charset="0"/>
            </a:endParaRPr>
          </a:p>
          <a:p>
            <a:pPr marL="0" indent="0" algn="just"/>
            <a:endParaRPr lang="en-US" dirty="0">
              <a:solidFill>
                <a:schemeClr val="bg1"/>
              </a:solidFill>
              <a:latin typeface="Calibri" panose="020F0502020204030204" pitchFamily="34" charset="0"/>
              <a:cs typeface="Times New Roman" panose="02020603050405020304" pitchFamily="18" charset="0"/>
            </a:endParaRPr>
          </a:p>
          <a:p>
            <a:pPr marL="0" indent="0" algn="just"/>
            <a:r>
              <a:rPr lang="en-US" sz="1800" dirty="0">
                <a:solidFill>
                  <a:schemeClr val="bg1"/>
                </a:solidFill>
                <a:latin typeface="Calibri" panose="020F0502020204030204" pitchFamily="34" charset="0"/>
                <a:ea typeface="Malgun Gothic" panose="020B0503020000020004" pitchFamily="34" charset="-127"/>
                <a:cs typeface="Times New Roman" panose="02020603050405020304" pitchFamily="18" charset="0"/>
              </a:rPr>
              <a:t>[4] </a:t>
            </a:r>
            <a:r>
              <a:rPr lang="en-US" sz="1800" i="0" spc="0" dirty="0">
                <a:solidFill>
                  <a:schemeClr val="bg1"/>
                </a:solidFill>
                <a:effectLst/>
                <a:latin typeface="Calibri" panose="020F0502020204030204" pitchFamily="34" charset="0"/>
                <a:ea typeface="Georgia" panose="02040502050405020303" pitchFamily="18" charset="0"/>
                <a:cs typeface="Times New Roman" panose="02020603050405020304" pitchFamily="18" charset="0"/>
              </a:rPr>
              <a:t>This paper discusses about the character termination using a </a:t>
            </a:r>
            <a:r>
              <a:rPr lang="en-US" sz="1800" i="0" spc="0" dirty="0">
                <a:solidFill>
                  <a:srgbClr val="FFFF00"/>
                </a:solidFill>
                <a:effectLst/>
                <a:latin typeface="Calibri" panose="020F0502020204030204" pitchFamily="34" charset="0"/>
                <a:ea typeface="Georgia" panose="02040502050405020303" pitchFamily="18" charset="0"/>
                <a:cs typeface="Times New Roman" panose="02020603050405020304" pitchFamily="18" charset="0"/>
              </a:rPr>
              <a:t>finite state automaton</a:t>
            </a:r>
            <a:r>
              <a:rPr lang="en-US" sz="1800" i="0" spc="0" dirty="0">
                <a:effectLst/>
                <a:latin typeface="Calibri" panose="020F0502020204030204" pitchFamily="34" charset="0"/>
                <a:ea typeface="Georgia" panose="02040502050405020303" pitchFamily="18" charset="0"/>
                <a:cs typeface="Times New Roman" panose="02020603050405020304" pitchFamily="18" charset="0"/>
              </a:rPr>
              <a:t> </a:t>
            </a:r>
            <a:r>
              <a:rPr lang="en-US" sz="1800" i="0" spc="0" dirty="0">
                <a:solidFill>
                  <a:schemeClr val="bg1"/>
                </a:solidFill>
                <a:effectLst/>
                <a:latin typeface="Calibri" panose="020F0502020204030204" pitchFamily="34" charset="0"/>
                <a:ea typeface="Georgia" panose="02040502050405020303" pitchFamily="18" charset="0"/>
                <a:cs typeface="Times New Roman" panose="02020603050405020304" pitchFamily="18" charset="0"/>
              </a:rPr>
              <a:t>where an unknown stroke is compared with the database of strokes to match and identify the stroke.</a:t>
            </a:r>
            <a:endParaRPr lang="en-US" sz="1800" i="0" spc="0" dirty="0">
              <a:solidFill>
                <a:schemeClr val="bg1"/>
              </a:solidFill>
              <a:effectLst/>
              <a:latin typeface="Calibri" panose="020F0502020204030204" pitchFamily="34" charset="0"/>
              <a:ea typeface="Georgia" panose="02040502050405020303" pitchFamily="18" charset="0"/>
              <a:cs typeface="Times New Roman" panose="02020603050405020304" pitchFamily="18" charset="0"/>
            </a:endParaRPr>
          </a:p>
          <a:p>
            <a:pPr marL="0" indent="0" algn="just"/>
            <a:endParaRPr lang="en-US" dirty="0">
              <a:solidFill>
                <a:schemeClr val="bg1"/>
              </a:solidFill>
              <a:latin typeface="Calibri" panose="020F0502020204030204" pitchFamily="34" charset="0"/>
              <a:ea typeface="Georgia" panose="02040502050405020303" pitchFamily="18" charset="0"/>
              <a:cs typeface="Times New Roman" panose="02020603050405020304" pitchFamily="18" charset="0"/>
            </a:endParaRPr>
          </a:p>
          <a:p>
            <a:pPr marL="0" indent="0" algn="just"/>
            <a:r>
              <a:rPr lang="en-US" sz="1800" dirty="0">
                <a:solidFill>
                  <a:schemeClr val="bg1"/>
                </a:solidFill>
                <a:latin typeface="Calibri" panose="020F0502020204030204" pitchFamily="34" charset="0"/>
                <a:cs typeface="Times New Roman" panose="02020603050405020304" pitchFamily="18" charset="0"/>
              </a:rPr>
              <a:t>[5]</a:t>
            </a:r>
            <a:r>
              <a:rPr lang="en-US" sz="1800" i="0" spc="0" dirty="0">
                <a:solidFill>
                  <a:schemeClr val="bg1"/>
                </a:solidFill>
                <a:effectLst/>
                <a:latin typeface="Calibri" panose="020F0502020204030204" pitchFamily="34" charset="0"/>
                <a:cs typeface="Times New Roman" panose="02020603050405020304" pitchFamily="18" charset="0"/>
              </a:rPr>
              <a:t> </a:t>
            </a:r>
            <a:r>
              <a:rPr lang="en-US" sz="1800" dirty="0">
                <a:solidFill>
                  <a:schemeClr val="bg1"/>
                </a:solidFill>
                <a:latin typeface="Calibri" panose="020F0502020204030204" pitchFamily="34" charset="0"/>
                <a:cs typeface="Times New Roman" panose="02020603050405020304" pitchFamily="18" charset="0"/>
              </a:rPr>
              <a:t>C</a:t>
            </a:r>
            <a:r>
              <a:rPr lang="en-US" sz="1800" i="0" spc="0" dirty="0">
                <a:solidFill>
                  <a:schemeClr val="bg1"/>
                </a:solidFill>
                <a:effectLst/>
                <a:latin typeface="Calibri" panose="020F0502020204030204" pitchFamily="34" charset="0"/>
                <a:cs typeface="Times New Roman" panose="02020603050405020304" pitchFamily="18" charset="0"/>
              </a:rPr>
              <a:t>omponents such as </a:t>
            </a:r>
            <a:r>
              <a:rPr lang="en-US" sz="1800" i="0" spc="0" dirty="0">
                <a:solidFill>
                  <a:srgbClr val="FFFF00"/>
                </a:solidFill>
                <a:effectLst/>
                <a:latin typeface="Calibri" panose="020F0502020204030204" pitchFamily="34" charset="0"/>
                <a:cs typeface="Times New Roman" panose="02020603050405020304" pitchFamily="18" charset="0"/>
              </a:rPr>
              <a:t>input interpretation</a:t>
            </a:r>
            <a:r>
              <a:rPr lang="en-US" sz="1800" i="0" spc="0" dirty="0">
                <a:effectLst/>
                <a:latin typeface="Calibri" panose="020F0502020204030204" pitchFamily="34" charset="0"/>
                <a:cs typeface="Times New Roman" panose="02020603050405020304" pitchFamily="18" charset="0"/>
              </a:rPr>
              <a:t>, </a:t>
            </a:r>
            <a:r>
              <a:rPr lang="en-US" sz="1800" i="0" spc="0" dirty="0">
                <a:solidFill>
                  <a:schemeClr val="bg1"/>
                </a:solidFill>
                <a:effectLst/>
                <a:latin typeface="Calibri" panose="020F0502020204030204" pitchFamily="34" charset="0"/>
                <a:cs typeface="Times New Roman" panose="02020603050405020304" pitchFamily="18" charset="0"/>
              </a:rPr>
              <a:t>trainable </a:t>
            </a:r>
            <a:r>
              <a:rPr lang="en-US" sz="1800" i="0" spc="0" dirty="0">
                <a:solidFill>
                  <a:srgbClr val="FFFF00"/>
                </a:solidFill>
                <a:effectLst/>
                <a:latin typeface="Calibri" panose="020F0502020204030204" pitchFamily="34" charset="0"/>
                <a:cs typeface="Times New Roman" panose="02020603050405020304" pitchFamily="18" charset="0"/>
              </a:rPr>
              <a:t>segmentation, </a:t>
            </a:r>
            <a:r>
              <a:rPr lang="en-US" sz="1800" i="0" spc="0" dirty="0">
                <a:solidFill>
                  <a:schemeClr val="bg1"/>
                </a:solidFill>
                <a:effectLst/>
                <a:latin typeface="Calibri" panose="020F0502020204030204" pitchFamily="34" charset="0"/>
                <a:cs typeface="Times New Roman" panose="02020603050405020304" pitchFamily="18" charset="0"/>
              </a:rPr>
              <a:t>and minimum-error rate training for </a:t>
            </a:r>
            <a:r>
              <a:rPr lang="en-US" sz="1800" i="0" spc="0" dirty="0">
                <a:solidFill>
                  <a:srgbClr val="FFFF00"/>
                </a:solidFill>
                <a:effectLst/>
                <a:latin typeface="Calibri" panose="020F0502020204030204" pitchFamily="34" charset="0"/>
                <a:cs typeface="Times New Roman" panose="02020603050405020304" pitchFamily="18" charset="0"/>
              </a:rPr>
              <a:t>feature combination</a:t>
            </a:r>
            <a:r>
              <a:rPr lang="en-US" sz="1800" dirty="0">
                <a:solidFill>
                  <a:srgbClr val="FFFF00"/>
                </a:solidFill>
                <a:latin typeface="Calibri" panose="020F0502020204030204" pitchFamily="34" charset="0"/>
                <a:cs typeface="Times New Roman" panose="02020603050405020304" pitchFamily="18" charset="0"/>
              </a:rPr>
              <a:t> </a:t>
            </a:r>
            <a:r>
              <a:rPr lang="en-US" sz="1800" i="0" spc="0" dirty="0">
                <a:solidFill>
                  <a:schemeClr val="bg1"/>
                </a:solidFill>
                <a:effectLst/>
                <a:latin typeface="Calibri" panose="020F0502020204030204" pitchFamily="34" charset="0"/>
                <a:cs typeface="Times New Roman" panose="02020603050405020304" pitchFamily="18" charset="0"/>
              </a:rPr>
              <a:t>are used in this system, which currently supports 97 languages. </a:t>
            </a:r>
            <a:endParaRPr lang="en-US" sz="1800" i="0" spc="0" dirty="0">
              <a:solidFill>
                <a:schemeClr val="bg1"/>
              </a:solidFill>
              <a:effectLst/>
              <a:latin typeface="Calibri" panose="020F0502020204030204" pitchFamily="34" charset="0"/>
              <a:cs typeface="Times New Roman" panose="02020603050405020304" pitchFamily="18" charset="0"/>
            </a:endParaRPr>
          </a:p>
          <a:p>
            <a:pPr marL="0" indent="0" algn="just"/>
            <a:endParaRPr lang="en-US" sz="1800" i="0" spc="0" dirty="0">
              <a:solidFill>
                <a:schemeClr val="bg1"/>
              </a:solidFill>
              <a:effectLst/>
              <a:latin typeface="Calibri" panose="020F0502020204030204" pitchFamily="34" charset="0"/>
              <a:ea typeface="Georgia" panose="02040502050405020303" pitchFamily="18" charset="0"/>
              <a:cs typeface="Times New Roman" panose="02020603050405020304" pitchFamily="18" charset="0"/>
            </a:endParaRPr>
          </a:p>
          <a:p>
            <a:pPr marL="0" indent="0" algn="just"/>
            <a:endParaRPr lang="en-US" i="0" spc="0" dirty="0">
              <a:effectLst/>
              <a:latin typeface="Calibri" panose="020F0502020204030204" pitchFamily="34" charset="0"/>
              <a:cs typeface="Times New Roman" panose="02020603050405020304" pitchFamily="18" charset="0"/>
            </a:endParaRPr>
          </a:p>
          <a:p>
            <a:pPr marL="0" indent="0" algn="just"/>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p>
            <a:pPr marL="0" indent="0" algn="just"/>
            <a:endParaRPr lang="en-US" sz="1600" dirty="0">
              <a:solidFill>
                <a:schemeClr val="tx2"/>
              </a:solidFill>
              <a:latin typeface="Calibri" panose="020F0502020204030204" pitchFamily="34" charset="0"/>
              <a:cs typeface="Times New Roman" panose="02020603050405020304" pitchFamily="18" charset="0"/>
            </a:endParaRPr>
          </a:p>
          <a:p>
            <a:pPr marL="0" indent="0" algn="just"/>
            <a:endParaRPr lang="en-US" sz="1600" dirty="0">
              <a:solidFill>
                <a:schemeClr val="tx2"/>
              </a:solidFill>
              <a:latin typeface="Calibri" panose="020F0502020204030204" pitchFamily="34" charset="0"/>
              <a:ea typeface="Malgun Gothic" panose="020B0503020000020004" pitchFamily="34" charset="-127"/>
              <a:cs typeface="Times New Roman" panose="02020603050405020304" pitchFamily="18" charset="0"/>
            </a:endParaRPr>
          </a:p>
          <a:p>
            <a:pPr marL="285750" indent="-285750" algn="just">
              <a:buFont typeface="Arial" panose="020B0604020202020204" pitchFamily="34" charset="0"/>
              <a:buChar char="•"/>
            </a:pPr>
            <a:endParaRPr lang="en-US" sz="1600" dirty="0">
              <a:solidFill>
                <a:schemeClr val="tx2"/>
              </a:solidFill>
              <a:effectLst/>
              <a:latin typeface="Calibri" panose="020F0502020204030204" pitchFamily="34" charset="0"/>
              <a:ea typeface="Malgun Gothic" panose="020B0503020000020004" pitchFamily="34" charset="-127"/>
              <a:cs typeface="Times New Roman" panose="02020603050405020304" pitchFamily="18" charset="0"/>
            </a:endParaRPr>
          </a:p>
          <a:p>
            <a:pPr marL="0" lvl="0" indent="0" algn="just" rtl="0">
              <a:spcBef>
                <a:spcPts val="0"/>
              </a:spcBef>
              <a:spcAft>
                <a:spcPts val="0"/>
              </a:spcAft>
              <a:buNone/>
            </a:pPr>
            <a:endParaRPr lang="en-US" sz="1600" dirty="0">
              <a:solidFill>
                <a:schemeClr val="tx2"/>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3975</Words>
  <Application>WPS Presentation</Application>
  <PresentationFormat>Widescreen</PresentationFormat>
  <Paragraphs>147</Paragraphs>
  <Slides>10</Slides>
  <Notes>5</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10</vt:i4>
      </vt:variant>
    </vt:vector>
  </HeadingPairs>
  <TitlesOfParts>
    <vt:vector size="31" baseType="lpstr">
      <vt:lpstr>Arial</vt:lpstr>
      <vt:lpstr>SimSun</vt:lpstr>
      <vt:lpstr>Wingdings</vt:lpstr>
      <vt:lpstr>Teko</vt:lpstr>
      <vt:lpstr>Segoe Print</vt:lpstr>
      <vt:lpstr>Teko Light</vt:lpstr>
      <vt:lpstr>Arial</vt:lpstr>
      <vt:lpstr>Malgun Gothic</vt:lpstr>
      <vt:lpstr>Times New Roman</vt:lpstr>
      <vt:lpstr>Rajdhani</vt:lpstr>
      <vt:lpstr>Anton</vt:lpstr>
      <vt:lpstr>Calibri</vt:lpstr>
      <vt:lpstr>Fira Sans Condensed Light</vt:lpstr>
      <vt:lpstr>Advent Pro Light</vt:lpstr>
      <vt:lpstr>Share Tech</vt:lpstr>
      <vt:lpstr>Times</vt:lpstr>
      <vt:lpstr>Microsoft YaHei</vt:lpstr>
      <vt:lpstr>Arial Unicode MS</vt:lpstr>
      <vt:lpstr>Calibri Light</vt:lpstr>
      <vt:lpstr>Georgia</vt:lpstr>
      <vt:lpstr>Office Theme</vt:lpstr>
      <vt:lpstr>PowerPoint 演示文稿</vt:lpstr>
      <vt:lpstr>PowerPoint 演示文稿</vt:lpstr>
      <vt:lpstr>PowerPoint 演示文稿</vt:lpstr>
      <vt:lpstr>PowerPoint 演示文稿</vt:lpstr>
      <vt:lpstr>Comparison between CNN and SVM models:</vt:lpstr>
      <vt:lpstr>GUI- SVM</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Sathish 7</dc:creator>
  <cp:lastModifiedBy>Mani</cp:lastModifiedBy>
  <cp:revision>35</cp:revision>
  <dcterms:created xsi:type="dcterms:W3CDTF">2021-05-29T13:43:00Z</dcterms:created>
  <dcterms:modified xsi:type="dcterms:W3CDTF">2021-06-02T09:29:08Z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