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7"/>
  </p:notesMasterIdLst>
  <p:sldIdLst>
    <p:sldId id="277" r:id="rId3"/>
    <p:sldId id="278" r:id="rId4"/>
    <p:sldId id="279" r:id="rId5"/>
    <p:sldId id="281" r:id="rId6"/>
    <p:sldId id="282" r:id="rId7"/>
    <p:sldId id="283" r:id="rId8"/>
    <p:sldId id="291" r:id="rId9"/>
    <p:sldId id="292" r:id="rId10"/>
    <p:sldId id="290" r:id="rId11"/>
    <p:sldId id="287" r:id="rId12"/>
    <p:sldId id="288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002CC-6AF7-43F4-8B5C-CE6B4C83F3E4}">
          <p14:sldIdLst>
            <p14:sldId id="277"/>
            <p14:sldId id="278"/>
            <p14:sldId id="279"/>
            <p14:sldId id="281"/>
            <p14:sldId id="282"/>
            <p14:sldId id="283"/>
            <p14:sldId id="291"/>
            <p14:sldId id="292"/>
            <p14:sldId id="290"/>
            <p14:sldId id="287"/>
            <p14:sldId id="288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D874152-028B-486A-9CCC-467A5536A7DC}" type="datetime1">
              <a:rPr lang="en-US" smtClean="0"/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E59DB-4C5A-44A3-897C-FF6803F9429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F6B6E0-E0F8-4800-BD74-7D33DFE5ED7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6DC824-D0E7-4046-8B44-4AAD1C4DE2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FC221C-17A4-4F42-9F54-9F7E03AA1BB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8CD7CBA-5256-42F3-BAB5-33F095514AE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B80C04-2E33-403B-B014-7E203A57326C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2A49D-7D7F-4D69-A8AA-65D6B58C15F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E02903-36C1-4F6B-9F27-EA2305255204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8BBFA8-C775-4121-A7F6-6851C803587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C01760-8EEC-4A4C-BD0D-3CDAAA80A26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183DE74-4CAD-4852-95E7-A055FD779420}" type="datetime1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Image scraping and classification project</a:t>
            </a:r>
            <a:endParaRPr lang="en-US" sz="6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137" y="4882847"/>
            <a:ext cx="7197726" cy="124097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Submitted by:</a:t>
            </a:r>
            <a:endParaRPr 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Utkarsha Jadhav</a:t>
            </a:r>
            <a:endParaRPr lang="en-US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BATCH -29</a:t>
            </a:r>
            <a:endParaRPr lang="en-US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SME- SWATANK MISHRA</a:t>
            </a:r>
            <a:endParaRPr 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cxnSp>
        <p:nvCxnSpPr>
          <p:cNvPr id="91" name="Straight Connector 9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-108730"/>
            <a:ext cx="10131425" cy="1456267"/>
          </a:xfrm>
        </p:spPr>
        <p:txBody>
          <a:bodyPr/>
          <a:lstStyle/>
          <a:p>
            <a:r>
              <a:rPr lang="en-US" u="sng" dirty="0"/>
              <a:t>Fitting the model</a:t>
            </a:r>
            <a:endParaRPr lang="en-IN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38" y="1347537"/>
            <a:ext cx="10536058" cy="40265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Model evaluation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069" y="2598820"/>
            <a:ext cx="9243861" cy="26469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prediction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574" y="571007"/>
            <a:ext cx="8504625" cy="5926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108" y="735097"/>
            <a:ext cx="2560542" cy="5537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14" y="735096"/>
            <a:ext cx="2552921" cy="5537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99" y="735097"/>
            <a:ext cx="2629128" cy="5537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191" y="735096"/>
            <a:ext cx="2499577" cy="55373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0580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Our classification model gives 62.5% accuracy.</a:t>
            </a:r>
            <a:endParaRPr lang="en-IN" sz="24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The can be enhanced by using more training images. Here, I have used 1500 images for each category which can be increased to 1000-1500 images per category.</a:t>
            </a:r>
            <a:endParaRPr lang="en-IN" sz="24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8" y="685800"/>
            <a:ext cx="10131425" cy="1456267"/>
          </a:xfrm>
        </p:spPr>
        <p:txBody>
          <a:bodyPr/>
          <a:lstStyle/>
          <a:p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Business problem framing</a:t>
            </a:r>
            <a:endParaRPr lang="en-IN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692061" cy="4194565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The idea behind this project is to build a deep learning based image classification model on images that will be scraped from the E-commerce website. This is done to make the model more and more robust. This task is divided into two phases. First, Data collection and Second is Model Building.</a:t>
            </a:r>
            <a:endParaRPr lang="en-IN" sz="28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Data Collection Phase: in this section, we need to scrape images from e-commerce website named ‘Amazon.in’. The clothing categories used for scrapping will be-</a:t>
            </a:r>
            <a:endParaRPr lang="en-IN" sz="28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	1. Sarees (women)</a:t>
            </a:r>
            <a:endParaRPr lang="en-IN" sz="28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	2. Trousers (men)</a:t>
            </a:r>
            <a:endParaRPr lang="en-IN" sz="28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	3. Jeans (men)</a:t>
            </a:r>
            <a:endParaRPr lang="en-US" sz="2800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US" u="sng" dirty="0"/>
              <a:t>Dataset</a:t>
            </a:r>
            <a:endParaRPr lang="en-IN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The dataset used in the given problem is comprised of the images that I have scraped from  ‘Amazon.in’ website.</a:t>
            </a:r>
            <a:endParaRPr lang="en-IN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I have scraped total 1500 images using Selenium Automated Software.</a:t>
            </a:r>
            <a:endParaRPr lang="en-IN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Out of 1500 images, I segregated 1350 images as training dataset and rest 150 images as test dataset.</a:t>
            </a:r>
            <a:endParaRPr lang="en-IN" sz="32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96" y="12478"/>
            <a:ext cx="10131425" cy="1456267"/>
          </a:xfrm>
        </p:spPr>
        <p:txBody>
          <a:bodyPr/>
          <a:lstStyle/>
          <a:p>
            <a:r>
              <a:rPr lang="en-US" u="sng" dirty="0"/>
              <a:t>Data collection</a:t>
            </a:r>
            <a:endParaRPr lang="en-IN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1633" y="1468745"/>
            <a:ext cx="4303293" cy="4896406"/>
          </a:xfrm>
        </p:spPr>
        <p:txBody>
          <a:bodyPr>
            <a:normAutofit/>
          </a:bodyPr>
          <a:lstStyle/>
          <a:p>
            <a:r>
              <a:rPr lang="en-IN" sz="2100" dirty="0">
                <a:latin typeface="+mj-lt"/>
              </a:rPr>
              <a:t>The problem statement says to scrape at least 200 images for each clothing category. But for the better performance of the model I scraped more data to train the model.</a:t>
            </a:r>
            <a:endParaRPr lang="en-IN" sz="2100" dirty="0">
              <a:latin typeface="+mj-lt"/>
            </a:endParaRPr>
          </a:p>
          <a:p>
            <a:r>
              <a:rPr lang="en-IN" sz="2100" dirty="0">
                <a:latin typeface="+mj-lt"/>
              </a:rPr>
              <a:t>The clothing categories are as follows:</a:t>
            </a:r>
            <a:endParaRPr lang="en-IN" sz="2100" dirty="0">
              <a:latin typeface="+mj-lt"/>
            </a:endParaRP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1. Sarees (women)</a:t>
            </a:r>
            <a:endParaRPr lang="en-IN" sz="2100" dirty="0">
              <a:latin typeface="+mj-lt"/>
            </a:endParaRP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2. Trousers (men)</a:t>
            </a:r>
            <a:endParaRPr lang="en-IN" sz="2100" dirty="0">
              <a:latin typeface="+mj-lt"/>
            </a:endParaRP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3. Jeans (men)</a:t>
            </a:r>
            <a:endParaRPr lang="en-IN" sz="2100" dirty="0">
              <a:latin typeface="+mj-lt"/>
            </a:endParaRP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I collected total 500 images for each of the above category.</a:t>
            </a:r>
            <a:endParaRPr lang="en-IN" sz="21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926" y="76200"/>
            <a:ext cx="7267074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collection:</a:t>
            </a:r>
            <a:endParaRPr lang="en-IN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223" y="2049660"/>
            <a:ext cx="8687553" cy="36934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12" y="12762"/>
            <a:ext cx="10131425" cy="1456267"/>
          </a:xfrm>
        </p:spPr>
        <p:txBody>
          <a:bodyPr/>
          <a:lstStyle/>
          <a:p>
            <a:r>
              <a:rPr lang="en-US" u="sng" dirty="0"/>
              <a:t>Saving the scraped images</a:t>
            </a:r>
            <a:endParaRPr lang="en-IN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253" y="1212356"/>
            <a:ext cx="10475494" cy="52353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59" y="112295"/>
            <a:ext cx="10131425" cy="1456267"/>
          </a:xfrm>
        </p:spPr>
        <p:txBody>
          <a:bodyPr/>
          <a:lstStyle/>
          <a:p>
            <a:r>
              <a:rPr lang="en-US" u="sng" dirty="0"/>
              <a:t>Training the model</a:t>
            </a:r>
            <a:endParaRPr lang="en-IN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7743" y="417229"/>
            <a:ext cx="5532599" cy="1531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23" y="2036137"/>
            <a:ext cx="2301439" cy="4618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081" y="2036137"/>
            <a:ext cx="1882303" cy="4709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671" y="2036137"/>
            <a:ext cx="1577477" cy="46257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9" y="0"/>
            <a:ext cx="10131425" cy="1456267"/>
          </a:xfrm>
        </p:spPr>
        <p:txBody>
          <a:bodyPr/>
          <a:lstStyle/>
          <a:p>
            <a:r>
              <a:rPr lang="en-US" u="sng" dirty="0"/>
              <a:t>Data augmentation</a:t>
            </a:r>
            <a:endParaRPr lang="en-IN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442" y="1286159"/>
            <a:ext cx="10443411" cy="52429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9" y="0"/>
            <a:ext cx="10131425" cy="129941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Structure of the layers used for forward and back propagation:</a:t>
            </a:r>
            <a:endParaRPr lang="en-IN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44" y="1299411"/>
            <a:ext cx="5901356" cy="5380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43" y="1299411"/>
            <a:ext cx="5901357" cy="5380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1635</Words>
  <Application>WPS Presentation</Application>
  <PresentationFormat>Custom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Wingdings</vt:lpstr>
      <vt:lpstr>Wingdings 3</vt:lpstr>
      <vt:lpstr>Yu Gothic Light</vt:lpstr>
      <vt:lpstr>Calibri Light</vt:lpstr>
      <vt:lpstr>Times New Roman</vt:lpstr>
      <vt:lpstr>Book Antiqua</vt:lpstr>
      <vt:lpstr>Microsoft YaHei</vt:lpstr>
      <vt:lpstr>Arial Unicode MS</vt:lpstr>
      <vt:lpstr>Lucida Sans</vt:lpstr>
      <vt:lpstr>Calibri</vt:lpstr>
      <vt:lpstr>Business Cooperate</vt:lpstr>
      <vt:lpstr>Image scraping and classification project</vt:lpstr>
      <vt:lpstr>Business problem framing</vt:lpstr>
      <vt:lpstr>Dataset</vt:lpstr>
      <vt:lpstr>Data collection</vt:lpstr>
      <vt:lpstr>Data collection:</vt:lpstr>
      <vt:lpstr>Saving the scraped images</vt:lpstr>
      <vt:lpstr>Training the model</vt:lpstr>
      <vt:lpstr>Data augmentation</vt:lpstr>
      <vt:lpstr>Structure of the layers used for forward and back propagation:</vt:lpstr>
      <vt:lpstr>Fitting the model</vt:lpstr>
      <vt:lpstr>Model evaluation</vt:lpstr>
      <vt:lpstr>prediction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UTKARSHA</cp:lastModifiedBy>
  <cp:revision>3</cp:revision>
  <dcterms:created xsi:type="dcterms:W3CDTF">2022-04-10T08:32:00Z</dcterms:created>
  <dcterms:modified xsi:type="dcterms:W3CDTF">2022-11-16T05:24:08Z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B216072C3E324C2CB5428D1B4B88265D</vt:lpwstr>
  </property>
  <property fmtid="{D5CDD505-2E9C-101B-9397-08002B2CF9AE}" pid="4" name="KSOProductBuildVer">
    <vt:lpwstr>1033-11.2.0.11380</vt:lpwstr>
  </property>
</Properties>
</file>