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7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C3156-36F1-4E5D-AC07-50089ADE93C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978C9-CAF7-4590-A4D6-2CC56650444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B403269-8D16-4BC4-B971-6F3A0F4CEE7C}" type="datetime1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7CD17B6-537D-48AA-8749-F139664B3BC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EC8A53D-593A-4A13-A4FE-3FEC834787A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7CD17B6-537D-48AA-8749-F139664B3BC0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54E9823-682C-45F0-B8AC-479A1A51817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7CD17B6-537D-48AA-8749-F139664B3BC0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7A7C90-B4FB-458B-914F-0730F888396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7CD17B6-537D-48AA-8749-F139664B3BC0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E1A13F3-4BB3-4E5F-9333-629607876F3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7CD17B6-537D-48AA-8749-F139664B3BC0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C920841-CC6F-4D7F-AEB7-3725B7EA7DB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7CD17B6-537D-48AA-8749-F139664B3BC0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10CEB56-0EAD-456C-92FE-2305315EB55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7CD17B6-537D-48AA-8749-F139664B3BC0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1FA76D6-559C-4AF3-81E3-E6DB35CA1331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7CD17B6-537D-48AA-8749-F139664B3BC0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2EE5FEA-5A3A-4157-8582-DD11F5B1C2ED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7CD17B6-537D-48AA-8749-F139664B3BC0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1010EFB-DBAD-4DD8-A1F2-26E8DDCCD81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7CD17B6-537D-48AA-8749-F139664B3BC0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62FCC1F-A8C4-4876-9290-D655FECA0AC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7CD17B6-537D-48AA-8749-F139664B3BC0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C078936A-5FC5-4E69-88D8-3F53A43903A3}" type="datetime1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F7CD17B6-537D-48AA-8749-F139664B3BC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000" b="1" i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Ratings Prediction</a:t>
            </a:r>
            <a:endParaRPr lang="en-US" sz="6000" b="1" i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81600" y="250414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 into train and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111" y="1591916"/>
            <a:ext cx="9820275" cy="37851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Data preprocessing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111" y="1478446"/>
            <a:ext cx="10525125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word into vectors using   TF-IDF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364" y="2292627"/>
            <a:ext cx="7248525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111" y="1667288"/>
            <a:ext cx="9172575" cy="25866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Multinomial 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111" y="1316934"/>
            <a:ext cx="653415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Logistic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520" y="1421295"/>
            <a:ext cx="7343775" cy="51615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Balacing</a:t>
            </a:r>
            <a:r>
              <a:rPr lang="en-US" dirty="0"/>
              <a:t> Dataset with SMOTE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509" y="1583634"/>
            <a:ext cx="5534025" cy="289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5070" y="4880113"/>
            <a:ext cx="553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that now other dataset is balanced each record has 7686 data in it.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111" y="1483830"/>
            <a:ext cx="601980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Hypertuning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111" y="1535182"/>
            <a:ext cx="5753100" cy="20383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data to </a:t>
            </a:r>
            <a:r>
              <a:rPr lang="en-US" dirty="0" err="1"/>
              <a:t>pkl</a:t>
            </a:r>
            <a:r>
              <a:rPr lang="en-US" dirty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111" y="1609724"/>
            <a:ext cx="6567540" cy="17497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i="1" dirty="0">
                <a:solidFill>
                  <a:schemeClr val="accent1">
                    <a:lumMod val="50000"/>
                  </a:schemeClr>
                </a:solidFill>
              </a:rPr>
              <a:t>Submitted by </a:t>
            </a:r>
            <a:r>
              <a:rPr lang="en-US" altLang="en-IN" sz="3600" b="1" i="1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en-IN" sz="3600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600" b="1" i="1" dirty="0">
                <a:solidFill>
                  <a:schemeClr val="accent1">
                    <a:lumMod val="50000"/>
                  </a:schemeClr>
                </a:solidFill>
              </a:rPr>
              <a:t>Utkarsha Jadhav</a:t>
            </a:r>
            <a:endParaRPr lang="en-US" sz="36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</a:t>
            </a:r>
            <a:r>
              <a:rPr lang="en-US" dirty="0" err="1"/>
              <a:t>balacinfg</a:t>
            </a:r>
            <a:r>
              <a:rPr lang="en-US" dirty="0"/>
              <a:t> dataset the accuracy obtained was about 91% using Logistic Regression.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After SMOTE balancing technique the </a:t>
            </a:r>
            <a:r>
              <a:rPr lang="en-US" dirty="0" err="1"/>
              <a:t>acuuracy</a:t>
            </a:r>
            <a:r>
              <a:rPr lang="en-US" dirty="0"/>
              <a:t> increased by nearly 1% (92.4%). </a:t>
            </a:r>
            <a:endParaRPr lang="en-US" dirty="0"/>
          </a:p>
          <a:p>
            <a:endParaRPr lang="en-US" dirty="0"/>
          </a:p>
          <a:p>
            <a:r>
              <a:rPr lang="en-US" dirty="0"/>
              <a:t>Also use Decision Tree Classifier and SVC but its accuracy obtained is low as compared to LR(</a:t>
            </a:r>
            <a:r>
              <a:rPr lang="en-US"/>
              <a:t>Logistic Regression).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08885"/>
            <a:ext cx="8610600" cy="3832342"/>
          </a:xfrm>
        </p:spPr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 Rating Prediction attempts to infer from the review's content the user's numerical rating (often between 1 and 5 stars). Helping website visitors determine the rating of their reviews is a good usage of the Rating Prediction job. Recognize </a:t>
            </a:r>
            <a:r>
              <a:rPr lang="en-US" sz="2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phoney</a:t>
            </a: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dubious online reviews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</a:fld>
            <a:endParaRPr lang="en-US"/>
          </a:p>
        </p:txBody>
      </p:sp>
      <p:sp>
        <p:nvSpPr>
          <p:cNvPr id="6" name="Title 1"/>
          <p:cNvSpPr txBox="1"/>
          <p:nvPr/>
        </p:nvSpPr>
        <p:spPr>
          <a:xfrm>
            <a:off x="3048000" y="9167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objective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6111" y="1530626"/>
            <a:ext cx="1018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scrapped data using selenium from different websites and saved the data into a csv format file named review_comments_data.csv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111" y="2537170"/>
            <a:ext cx="8258175" cy="3552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Duplicates from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87" y="1480930"/>
            <a:ext cx="11934825" cy="53074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data type and converting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111" y="2097157"/>
            <a:ext cx="11439872" cy="46428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NLP techniques for Data 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110" y="2385805"/>
            <a:ext cx="7722637" cy="42512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corpus library In NLP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111" y="1683854"/>
            <a:ext cx="8459093" cy="3872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Emojis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614" y="1428750"/>
            <a:ext cx="10525125" cy="46738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1285</Words>
  <Application>WPS Presentation</Application>
  <PresentationFormat>Widescreen</PresentationFormat>
  <Paragraphs>93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Wingdings 3</vt:lpstr>
      <vt:lpstr>Arial</vt:lpstr>
      <vt:lpstr>Algerian</vt:lpstr>
      <vt:lpstr>Calibri</vt:lpstr>
      <vt:lpstr>Times New Roman</vt:lpstr>
      <vt:lpstr>Century Gothic</vt:lpstr>
      <vt:lpstr>Microsoft YaHei</vt:lpstr>
      <vt:lpstr>Arial Unicode MS</vt:lpstr>
      <vt:lpstr>Business Cooperate</vt:lpstr>
      <vt:lpstr>Ratings Prediction</vt:lpstr>
      <vt:lpstr>PowerPoint 演示文稿</vt:lpstr>
      <vt:lpstr>Review Rating Prediction attempts to infer from the review's content the user's numerical rating (often between 1 and 5 stars). Helping website visitors determine the rating of their reviews is a good usage of the Rating Prediction job. Recognize phoney or dubious online reviews.</vt:lpstr>
      <vt:lpstr>Importing data</vt:lpstr>
      <vt:lpstr>Removing Duplicates from dataset</vt:lpstr>
      <vt:lpstr>Checking data type and converting it</vt:lpstr>
      <vt:lpstr>Using NLP techniques for Data Preprocessing</vt:lpstr>
      <vt:lpstr>Using corpus library In NLP </vt:lpstr>
      <vt:lpstr>Handling Emojis</vt:lpstr>
      <vt:lpstr>Splitting data into train and test</vt:lpstr>
      <vt:lpstr>More Data preprocessing methods</vt:lpstr>
      <vt:lpstr>Convert word into vectors using   TF-IDF</vt:lpstr>
      <vt:lpstr>Machine Learning</vt:lpstr>
      <vt:lpstr>Using Multinomial DB</vt:lpstr>
      <vt:lpstr>Using Logistic Regression</vt:lpstr>
      <vt:lpstr>Balacing Dataset with SMOTE</vt:lpstr>
      <vt:lpstr>Confusion Matrix</vt:lpstr>
      <vt:lpstr>Hypertuning</vt:lpstr>
      <vt:lpstr>Exporting data to pkl file</vt:lpstr>
      <vt:lpstr>Concluding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Jain</dc:creator>
  <cp:lastModifiedBy>UTKARSHA</cp:lastModifiedBy>
  <cp:revision>81</cp:revision>
  <dcterms:created xsi:type="dcterms:W3CDTF">2022-06-24T00:55:00Z</dcterms:created>
  <dcterms:modified xsi:type="dcterms:W3CDTF">2022-10-27T11:50:30Z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B29A98DE1CC94E72A69C3F5E03B97DFE</vt:lpwstr>
  </property>
  <property fmtid="{D5CDD505-2E9C-101B-9397-08002B2CF9AE}" pid="3" name="KSOProductBuildVer">
    <vt:lpwstr>1033-11.2.0.11341</vt:lpwstr>
  </property>
</Properties>
</file>