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comments/comment8.xml" ContentType="application/vnd.openxmlformats-officedocument.presentationml.comments+xml"/>
  <Override PartName="/ppt/notesSlides/notesSlide19.xml" ContentType="application/vnd.openxmlformats-officedocument.presentationml.notesSlide+xml"/>
  <Override PartName="/ppt/comments/comment9.xml" ContentType="application/vnd.openxmlformats-officedocument.presentationml.comments+xml"/>
  <Override PartName="/ppt/notesSlides/notesSlide20.xml" ContentType="application/vnd.openxmlformats-officedocument.presentationml.notesSlide+xml"/>
  <Override PartName="/ppt/comments/comment10.xml" ContentType="application/vnd.openxmlformats-officedocument.presentationml.comments+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comments/comment13.xml" ContentType="application/vnd.openxmlformats-officedocument.presentationml.comments+xml"/>
  <Override PartName="/ppt/notesSlides/notesSlide25.xml" ContentType="application/vnd.openxmlformats-officedocument.presentationml.notesSlide+xml"/>
  <Override PartName="/ppt/comments/comment14.xml" ContentType="application/vnd.openxmlformats-officedocument.presentationml.comments+xml"/>
  <Override PartName="/ppt/notesSlides/notesSlide26.xml" ContentType="application/vnd.openxmlformats-officedocument.presentationml.notesSlide+xml"/>
  <Override PartName="/ppt/comments/comment15.xml" ContentType="application/vnd.openxmlformats-officedocument.presentationml.comments+xml"/>
  <Override PartName="/ppt/notesSlides/notesSlide27.xml" ContentType="application/vnd.openxmlformats-officedocument.presentationml.notesSlide+xml"/>
  <Override PartName="/ppt/comments/comment16.xml" ContentType="application/vnd.openxmlformats-officedocument.presentationml.comments+xml"/>
  <Override PartName="/ppt/notesSlides/notesSlide28.xml" ContentType="application/vnd.openxmlformats-officedocument.presentationml.notesSlide+xml"/>
  <Override PartName="/ppt/comments/comment17.xml" ContentType="application/vnd.openxmlformats-officedocument.presentationml.comments+xml"/>
  <Override PartName="/ppt/notesSlides/notesSlide29.xml" ContentType="application/vnd.openxmlformats-officedocument.presentationml.notesSlide+xml"/>
  <Override PartName="/ppt/comments/comment18.xml" ContentType="application/vnd.openxmlformats-officedocument.presentationml.comments+xml"/>
  <Override PartName="/ppt/notesSlides/notesSlide30.xml" ContentType="application/vnd.openxmlformats-officedocument.presentationml.notesSlide+xml"/>
  <Override PartName="/ppt/comments/comment19.xml" ContentType="application/vnd.openxmlformats-officedocument.presentationml.comments+xml"/>
  <Override PartName="/ppt/notesSlides/notesSlide31.xml" ContentType="application/vnd.openxmlformats-officedocument.presentationml.notesSlide+xml"/>
  <Override PartName="/ppt/comments/comment20.xml" ContentType="application/vnd.openxmlformats-officedocument.presentationml.comments+xml"/>
  <Override PartName="/ppt/notesSlides/notesSlide32.xml" ContentType="application/vnd.openxmlformats-officedocument.presentationml.notesSlide+xml"/>
  <Override PartName="/ppt/comments/comment2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22.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23.xml" ContentType="application/vnd.openxmlformats-officedocument.presentationml.comments+xml"/>
  <Override PartName="/ppt/notesSlides/notesSlide40.xml" ContentType="application/vnd.openxmlformats-officedocument.presentationml.notesSlide+xml"/>
  <Override PartName="/ppt/comments/comment24.xml" ContentType="application/vnd.openxmlformats-officedocument.presentationml.comments+xml"/>
  <Override PartName="/ppt/notesSlides/notesSlide41.xml" ContentType="application/vnd.openxmlformats-officedocument.presentationml.notesSlide+xml"/>
  <Override PartName="/ppt/comments/comment2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46"/>
  </p:notesMasterIdLst>
  <p:sldIdLst>
    <p:sldId id="339" r:id="rId2"/>
    <p:sldId id="257" r:id="rId3"/>
    <p:sldId id="260" r:id="rId4"/>
    <p:sldId id="266" r:id="rId5"/>
    <p:sldId id="274" r:id="rId6"/>
    <p:sldId id="340" r:id="rId7"/>
    <p:sldId id="341" r:id="rId8"/>
    <p:sldId id="343" r:id="rId9"/>
    <p:sldId id="342" r:id="rId10"/>
    <p:sldId id="344" r:id="rId11"/>
    <p:sldId id="345" r:id="rId12"/>
    <p:sldId id="346" r:id="rId13"/>
    <p:sldId id="347" r:id="rId14"/>
    <p:sldId id="348" r:id="rId15"/>
    <p:sldId id="282"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77" r:id="rId33"/>
    <p:sldId id="365" r:id="rId34"/>
    <p:sldId id="376" r:id="rId35"/>
    <p:sldId id="375" r:id="rId36"/>
    <p:sldId id="374" r:id="rId37"/>
    <p:sldId id="367" r:id="rId38"/>
    <p:sldId id="368" r:id="rId39"/>
    <p:sldId id="366" r:id="rId40"/>
    <p:sldId id="369" r:id="rId41"/>
    <p:sldId id="370" r:id="rId42"/>
    <p:sldId id="371" r:id="rId43"/>
    <p:sldId id="373" r:id="rId44"/>
    <p:sldId id="372" r:id="rId45"/>
  </p:sldIdLst>
  <p:sldSz cx="9144000" cy="5143500" type="screen16x9"/>
  <p:notesSz cx="6858000" cy="9144000"/>
  <p:embeddedFontLst>
    <p:embeddedFont>
      <p:font typeface="Barlow" panose="00000500000000000000" pitchFamily="2" charset="0"/>
      <p:regular r:id="rId47"/>
      <p:bold r:id="rId48"/>
      <p:italic r:id="rId49"/>
      <p:boldItalic r:id="rId50"/>
    </p:embeddedFont>
    <p:embeddedFont>
      <p:font typeface="Barlow Condensed SemiBold" panose="00000706000000000000" pitchFamily="2"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Overpass Black" panose="020B0604020202020204" charset="0"/>
      <p:bold r:id="rId59"/>
      <p:boldItalic r:id="rId60"/>
    </p:embeddedFont>
    <p:embeddedFont>
      <p:font typeface="Overpass ExtraBold" panose="020B0604020202020204" charset="0"/>
      <p:bold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ng" initials="T" lastIdx="25" clrIdx="0">
    <p:extLst>
      <p:ext uri="{19B8F6BF-5375-455C-9EA6-DF929625EA0E}">
        <p15:presenceInfo xmlns:p15="http://schemas.microsoft.com/office/powerpoint/2012/main" userId="2359a8ba975b47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BF2B4F-A6F7-4AA1-A494-EB15B10BA076}">
  <a:tblStyle styleId="{7FBF2B4F-A6F7-4AA1-A494-EB15B10BA0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2T22:56:33.252" idx="1">
    <p:pos x="10" y="10"/>
    <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1-22T22:56:33.252" idx="10">
    <p:pos x="10" y="10"/>
    <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1-22T22:56:33.252" idx="11">
    <p:pos x="10" y="10"/>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11-22T22:56:33.252" idx="12">
    <p:pos x="10" y="10"/>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11-22T22:56:33.252" idx="13">
    <p:pos x="10" y="10"/>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11-22T22:56:33.252" idx="14">
    <p:pos x="10" y="10"/>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11-22T22:56:33.252" idx="15">
    <p:pos x="10" y="10"/>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11-22T22:56:33.252" idx="16">
    <p:pos x="10" y="10"/>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11-22T22:56:33.252" idx="17">
    <p:pos x="10" y="10"/>
    <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11-22T22:56:33.252" idx="18">
    <p:pos x="10" y="10"/>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11-22T22:56:33.252" idx="19">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22T22:56:33.252" idx="2">
    <p:pos x="10" y="10"/>
    <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11-22T22:56:33.252" idx="19">
    <p:pos x="10" y="10"/>
    <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11-22T22:56:33.252" idx="20">
    <p:pos x="10" y="10"/>
    <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11-22T22:56:33.252" idx="22">
    <p:pos x="10" y="10"/>
    <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11-22T22:56:33.252" idx="23">
    <p:pos x="10" y="10"/>
    <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11-22T22:56:33.252" idx="24">
    <p:pos x="10" y="10"/>
    <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1-11-22T22:56:33.252" idx="25">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22T22:56:33.252" idx="3">
    <p:pos x="10" y="10"/>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22T22:56:33.252" idx="4">
    <p:pos x="10" y="10"/>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22T22:56:33.252" idx="5">
    <p:pos x="10" y="10"/>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22T22:56:33.252" idx="6">
    <p:pos x="10" y="10"/>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1-22T22:56:33.252" idx="7">
    <p:pos x="10" y="10"/>
    <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22T22:56:33.252" idx="8">
    <p:pos x="10" y="10"/>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11-22T22:56:33.252" idx="9">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a63b47124b_1_3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a63b47124b_1_3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21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2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5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899c503882_1_2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899c503882_1_2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458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35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37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23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42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899c503882_1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899c503882_1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14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30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899c503882_1_2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899c503882_1_2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04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057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427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744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3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892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64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1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597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2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655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669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81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77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35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492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95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0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83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641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9462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66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3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10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62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899c503882_1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899c503882_1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15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65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3"/>
          <p:cNvSpPr/>
          <p:nvPr/>
        </p:nvSpPr>
        <p:spPr>
          <a:xfrm>
            <a:off x="6099291" y="2268111"/>
            <a:ext cx="1044550" cy="815035"/>
          </a:xfrm>
          <a:custGeom>
            <a:avLst/>
            <a:gdLst/>
            <a:ahLst/>
            <a:cxnLst/>
            <a:rect l="l" t="t" r="r" b="b"/>
            <a:pathLst>
              <a:path w="1369363" h="1068478" extrusionOk="0">
                <a:moveTo>
                  <a:pt x="1183486" y="1067739"/>
                </a:moveTo>
                <a:cubicBezTo>
                  <a:pt x="1066029" y="1076580"/>
                  <a:pt x="955533" y="1004964"/>
                  <a:pt x="899571" y="914685"/>
                </a:cubicBezTo>
                <a:cubicBezTo>
                  <a:pt x="866547" y="861464"/>
                  <a:pt x="838790" y="794044"/>
                  <a:pt x="771493" y="779310"/>
                </a:cubicBezTo>
                <a:cubicBezTo>
                  <a:pt x="720887" y="768148"/>
                  <a:pt x="669744" y="793151"/>
                  <a:pt x="617888" y="798152"/>
                </a:cubicBezTo>
                <a:cubicBezTo>
                  <a:pt x="569423" y="802796"/>
                  <a:pt x="520959" y="786722"/>
                  <a:pt x="484365" y="758772"/>
                </a:cubicBezTo>
                <a:lnTo>
                  <a:pt x="484722" y="759308"/>
                </a:lnTo>
                <a:cubicBezTo>
                  <a:pt x="408411" y="729483"/>
                  <a:pt x="322549" y="725911"/>
                  <a:pt x="240436" y="711981"/>
                </a:cubicBezTo>
                <a:cubicBezTo>
                  <a:pt x="158323" y="698050"/>
                  <a:pt x="72372" y="669118"/>
                  <a:pt x="28638" y="606968"/>
                </a:cubicBezTo>
                <a:cubicBezTo>
                  <a:pt x="-47138" y="499365"/>
                  <a:pt x="41133" y="362294"/>
                  <a:pt x="134582" y="265853"/>
                </a:cubicBezTo>
                <a:cubicBezTo>
                  <a:pt x="151450" y="248440"/>
                  <a:pt x="169658" y="230581"/>
                  <a:pt x="194292" y="222812"/>
                </a:cubicBezTo>
                <a:cubicBezTo>
                  <a:pt x="253556" y="204149"/>
                  <a:pt x="311482" y="251119"/>
                  <a:pt x="372709" y="263978"/>
                </a:cubicBezTo>
                <a:cubicBezTo>
                  <a:pt x="494183" y="289428"/>
                  <a:pt x="590755" y="182450"/>
                  <a:pt x="683400" y="109405"/>
                </a:cubicBezTo>
                <a:cubicBezTo>
                  <a:pt x="784702" y="29485"/>
                  <a:pt x="926793" y="-19986"/>
                  <a:pt x="1059781" y="7786"/>
                </a:cubicBezTo>
                <a:cubicBezTo>
                  <a:pt x="1170545" y="30913"/>
                  <a:pt x="1262029" y="105923"/>
                  <a:pt x="1308798" y="196291"/>
                </a:cubicBezTo>
                <a:cubicBezTo>
                  <a:pt x="1355567" y="286749"/>
                  <a:pt x="1360743" y="390780"/>
                  <a:pt x="1337983" y="487935"/>
                </a:cubicBezTo>
                <a:cubicBezTo>
                  <a:pt x="1315224" y="585268"/>
                  <a:pt x="1266313" y="689031"/>
                  <a:pt x="1314332" y="779132"/>
                </a:cubicBezTo>
                <a:cubicBezTo>
                  <a:pt x="1327541" y="803867"/>
                  <a:pt x="1347444" y="825656"/>
                  <a:pt x="1359048" y="851016"/>
                </a:cubicBezTo>
                <a:cubicBezTo>
                  <a:pt x="1402692" y="946296"/>
                  <a:pt x="1300944" y="1058810"/>
                  <a:pt x="1183486" y="10677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147" name="Google Shape;147;p3"/>
          <p:cNvGrpSpPr/>
          <p:nvPr/>
        </p:nvGrpSpPr>
        <p:grpSpPr>
          <a:xfrm>
            <a:off x="3695964" y="89239"/>
            <a:ext cx="2006089" cy="1284128"/>
            <a:chOff x="4521053" y="24166"/>
            <a:chExt cx="2771990" cy="1774392"/>
          </a:xfrm>
        </p:grpSpPr>
        <p:grpSp>
          <p:nvGrpSpPr>
            <p:cNvPr id="148" name="Google Shape;148;p3"/>
            <p:cNvGrpSpPr/>
            <p:nvPr/>
          </p:nvGrpSpPr>
          <p:grpSpPr>
            <a:xfrm>
              <a:off x="6548600" y="1461402"/>
              <a:ext cx="204288" cy="337156"/>
              <a:chOff x="6548600" y="1461402"/>
              <a:chExt cx="204288" cy="337156"/>
            </a:xfrm>
          </p:grpSpPr>
          <p:sp>
            <p:nvSpPr>
              <p:cNvPr id="149" name="Google Shape;149;p3"/>
              <p:cNvSpPr/>
              <p:nvPr/>
            </p:nvSpPr>
            <p:spPr>
              <a:xfrm>
                <a:off x="6548600" y="1637471"/>
                <a:ext cx="81515" cy="115628"/>
              </a:xfrm>
              <a:custGeom>
                <a:avLst/>
                <a:gdLst/>
                <a:ahLst/>
                <a:cxnLst/>
                <a:rect l="l" t="t" r="r" b="b"/>
                <a:pathLst>
                  <a:path w="81515" h="115628" extrusionOk="0">
                    <a:moveTo>
                      <a:pt x="81134" y="31666"/>
                    </a:moveTo>
                    <a:cubicBezTo>
                      <a:pt x="83098" y="48811"/>
                      <a:pt x="77386" y="65063"/>
                      <a:pt x="66229" y="77207"/>
                    </a:cubicBezTo>
                    <a:cubicBezTo>
                      <a:pt x="60160" y="93370"/>
                      <a:pt x="43469" y="107568"/>
                      <a:pt x="28564" y="114087"/>
                    </a:cubicBezTo>
                    <a:cubicBezTo>
                      <a:pt x="21781" y="117034"/>
                      <a:pt x="14016" y="115962"/>
                      <a:pt x="9999" y="109086"/>
                    </a:cubicBezTo>
                    <a:cubicBezTo>
                      <a:pt x="-10529" y="73903"/>
                      <a:pt x="1074" y="20772"/>
                      <a:pt x="39988" y="3091"/>
                    </a:cubicBezTo>
                    <a:cubicBezTo>
                      <a:pt x="62659" y="-7268"/>
                      <a:pt x="78635" y="9967"/>
                      <a:pt x="81134" y="316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0" name="Google Shape;150;p3"/>
              <p:cNvSpPr/>
              <p:nvPr/>
            </p:nvSpPr>
            <p:spPr>
              <a:xfrm>
                <a:off x="6681991" y="1607937"/>
                <a:ext cx="70897" cy="100761"/>
              </a:xfrm>
              <a:custGeom>
                <a:avLst/>
                <a:gdLst/>
                <a:ahLst/>
                <a:cxnLst/>
                <a:rect l="l" t="t" r="r" b="b"/>
                <a:pathLst>
                  <a:path w="70897" h="100761" extrusionOk="0">
                    <a:moveTo>
                      <a:pt x="12631" y="16641"/>
                    </a:moveTo>
                    <a:cubicBezTo>
                      <a:pt x="22627" y="2621"/>
                      <a:pt x="40299" y="-7737"/>
                      <a:pt x="55026" y="7622"/>
                    </a:cubicBezTo>
                    <a:cubicBezTo>
                      <a:pt x="55472" y="8068"/>
                      <a:pt x="55740" y="8515"/>
                      <a:pt x="56097" y="8961"/>
                    </a:cubicBezTo>
                    <a:cubicBezTo>
                      <a:pt x="60113" y="11194"/>
                      <a:pt x="63683" y="14408"/>
                      <a:pt x="66450" y="18873"/>
                    </a:cubicBezTo>
                    <a:cubicBezTo>
                      <a:pt x="75019" y="32625"/>
                      <a:pt x="70110" y="48966"/>
                      <a:pt x="61006" y="63789"/>
                    </a:cubicBezTo>
                    <a:cubicBezTo>
                      <a:pt x="57882" y="77988"/>
                      <a:pt x="50028" y="90936"/>
                      <a:pt x="36550" y="93882"/>
                    </a:cubicBezTo>
                    <a:cubicBezTo>
                      <a:pt x="36104" y="94329"/>
                      <a:pt x="35569" y="94865"/>
                      <a:pt x="35123" y="95400"/>
                    </a:cubicBezTo>
                    <a:cubicBezTo>
                      <a:pt x="24769" y="105670"/>
                      <a:pt x="7633" y="100312"/>
                      <a:pt x="3705" y="86739"/>
                    </a:cubicBezTo>
                    <a:cubicBezTo>
                      <a:pt x="-668" y="71558"/>
                      <a:pt x="-1203" y="56199"/>
                      <a:pt x="2277" y="41287"/>
                    </a:cubicBezTo>
                    <a:cubicBezTo>
                      <a:pt x="3170" y="34679"/>
                      <a:pt x="4866" y="28606"/>
                      <a:pt x="7275" y="24142"/>
                    </a:cubicBezTo>
                    <a:cubicBezTo>
                      <a:pt x="8614" y="21284"/>
                      <a:pt x="10489" y="18784"/>
                      <a:pt x="12631" y="16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1" name="Google Shape;151;p3"/>
              <p:cNvSpPr/>
              <p:nvPr/>
            </p:nvSpPr>
            <p:spPr>
              <a:xfrm>
                <a:off x="6640587" y="1461402"/>
                <a:ext cx="70035" cy="125631"/>
              </a:xfrm>
              <a:custGeom>
                <a:avLst/>
                <a:gdLst/>
                <a:ahLst/>
                <a:cxnLst/>
                <a:rect l="l" t="t" r="r" b="b"/>
                <a:pathLst>
                  <a:path w="70035" h="125631" extrusionOk="0">
                    <a:moveTo>
                      <a:pt x="45466" y="298"/>
                    </a:moveTo>
                    <a:cubicBezTo>
                      <a:pt x="54660" y="-1220"/>
                      <a:pt x="64745" y="3066"/>
                      <a:pt x="66977" y="13067"/>
                    </a:cubicBezTo>
                    <a:cubicBezTo>
                      <a:pt x="70368" y="28426"/>
                      <a:pt x="70904" y="43696"/>
                      <a:pt x="68761" y="58430"/>
                    </a:cubicBezTo>
                    <a:cubicBezTo>
                      <a:pt x="68673" y="73879"/>
                      <a:pt x="61264" y="90488"/>
                      <a:pt x="51893" y="103436"/>
                    </a:cubicBezTo>
                    <a:cubicBezTo>
                      <a:pt x="48233" y="109240"/>
                      <a:pt x="44128" y="114866"/>
                      <a:pt x="39308" y="120134"/>
                    </a:cubicBezTo>
                    <a:cubicBezTo>
                      <a:pt x="31454" y="128707"/>
                      <a:pt x="14138" y="127189"/>
                      <a:pt x="9051" y="116027"/>
                    </a:cubicBezTo>
                    <a:cubicBezTo>
                      <a:pt x="2714" y="102186"/>
                      <a:pt x="-142" y="87362"/>
                      <a:pt x="1018" y="72986"/>
                    </a:cubicBezTo>
                    <a:cubicBezTo>
                      <a:pt x="-677" y="61377"/>
                      <a:pt x="-499" y="49679"/>
                      <a:pt x="3428" y="38160"/>
                    </a:cubicBezTo>
                    <a:cubicBezTo>
                      <a:pt x="9854" y="19140"/>
                      <a:pt x="25384" y="3602"/>
                      <a:pt x="45466" y="2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2" name="Google Shape;152;p3"/>
              <p:cNvSpPr/>
              <p:nvPr/>
            </p:nvSpPr>
            <p:spPr>
              <a:xfrm>
                <a:off x="6568046" y="1523360"/>
                <a:ext cx="42232" cy="56955"/>
              </a:xfrm>
              <a:custGeom>
                <a:avLst/>
                <a:gdLst/>
                <a:ahLst/>
                <a:cxnLst/>
                <a:rect l="l" t="t" r="r" b="b"/>
                <a:pathLst>
                  <a:path w="42232" h="56955" extrusionOk="0">
                    <a:moveTo>
                      <a:pt x="23131" y="669"/>
                    </a:moveTo>
                    <a:cubicBezTo>
                      <a:pt x="34734" y="-2992"/>
                      <a:pt x="44462" y="9063"/>
                      <a:pt x="41785" y="19868"/>
                    </a:cubicBezTo>
                    <a:cubicBezTo>
                      <a:pt x="41339" y="21743"/>
                      <a:pt x="40714" y="23619"/>
                      <a:pt x="40000" y="25583"/>
                    </a:cubicBezTo>
                    <a:cubicBezTo>
                      <a:pt x="41249" y="28441"/>
                      <a:pt x="41695" y="31745"/>
                      <a:pt x="41428" y="34870"/>
                    </a:cubicBezTo>
                    <a:cubicBezTo>
                      <a:pt x="40535" y="45586"/>
                      <a:pt x="33395" y="52551"/>
                      <a:pt x="23845" y="56301"/>
                    </a:cubicBezTo>
                    <a:cubicBezTo>
                      <a:pt x="19115" y="58177"/>
                      <a:pt x="12688" y="55766"/>
                      <a:pt x="9386" y="52283"/>
                    </a:cubicBezTo>
                    <a:cubicBezTo>
                      <a:pt x="6976" y="49783"/>
                      <a:pt x="5102" y="46925"/>
                      <a:pt x="3763" y="43978"/>
                    </a:cubicBezTo>
                    <a:cubicBezTo>
                      <a:pt x="1353" y="41210"/>
                      <a:pt x="-164" y="37728"/>
                      <a:pt x="14" y="34334"/>
                    </a:cubicBezTo>
                    <a:cubicBezTo>
                      <a:pt x="104" y="32370"/>
                      <a:pt x="550" y="30673"/>
                      <a:pt x="1085" y="29155"/>
                    </a:cubicBezTo>
                    <a:cubicBezTo>
                      <a:pt x="1978" y="16743"/>
                      <a:pt x="10100" y="4777"/>
                      <a:pt x="23131" y="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3" name="Google Shape;153;p3"/>
              <p:cNvSpPr/>
              <p:nvPr/>
            </p:nvSpPr>
            <p:spPr>
              <a:xfrm>
                <a:off x="6660328" y="1754322"/>
                <a:ext cx="34163" cy="44236"/>
              </a:xfrm>
              <a:custGeom>
                <a:avLst/>
                <a:gdLst/>
                <a:ahLst/>
                <a:cxnLst/>
                <a:rect l="l" t="t" r="r" b="b"/>
                <a:pathLst>
                  <a:path w="34163" h="44236" extrusionOk="0">
                    <a:moveTo>
                      <a:pt x="25458" y="1075"/>
                    </a:moveTo>
                    <a:cubicBezTo>
                      <a:pt x="27332" y="1343"/>
                      <a:pt x="29296" y="2415"/>
                      <a:pt x="30010" y="4022"/>
                    </a:cubicBezTo>
                    <a:cubicBezTo>
                      <a:pt x="30099" y="4290"/>
                      <a:pt x="30099" y="4469"/>
                      <a:pt x="30188" y="4736"/>
                    </a:cubicBezTo>
                    <a:cubicBezTo>
                      <a:pt x="32152" y="7058"/>
                      <a:pt x="33223" y="10005"/>
                      <a:pt x="33669" y="13488"/>
                    </a:cubicBezTo>
                    <a:cubicBezTo>
                      <a:pt x="33937" y="15720"/>
                      <a:pt x="34294" y="17952"/>
                      <a:pt x="34115" y="20185"/>
                    </a:cubicBezTo>
                    <a:cubicBezTo>
                      <a:pt x="33848" y="24650"/>
                      <a:pt x="32063" y="28132"/>
                      <a:pt x="29296" y="30900"/>
                    </a:cubicBezTo>
                    <a:cubicBezTo>
                      <a:pt x="28850" y="31883"/>
                      <a:pt x="28492" y="32865"/>
                      <a:pt x="28046" y="33758"/>
                    </a:cubicBezTo>
                    <a:cubicBezTo>
                      <a:pt x="25369" y="40723"/>
                      <a:pt x="18139" y="46170"/>
                      <a:pt x="10374" y="43581"/>
                    </a:cubicBezTo>
                    <a:cubicBezTo>
                      <a:pt x="3055" y="41170"/>
                      <a:pt x="-1675" y="33579"/>
                      <a:pt x="556" y="25900"/>
                    </a:cubicBezTo>
                    <a:cubicBezTo>
                      <a:pt x="1003" y="24382"/>
                      <a:pt x="1449" y="22953"/>
                      <a:pt x="1806" y="21435"/>
                    </a:cubicBezTo>
                    <a:cubicBezTo>
                      <a:pt x="1449" y="17952"/>
                      <a:pt x="1895" y="14291"/>
                      <a:pt x="3858" y="11612"/>
                    </a:cubicBezTo>
                    <a:cubicBezTo>
                      <a:pt x="6001" y="8665"/>
                      <a:pt x="8232" y="6165"/>
                      <a:pt x="10820" y="3665"/>
                    </a:cubicBezTo>
                    <a:cubicBezTo>
                      <a:pt x="14747" y="93"/>
                      <a:pt x="20549" y="-1068"/>
                      <a:pt x="25458" y="1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154" name="Google Shape;154;p3"/>
            <p:cNvGrpSpPr/>
            <p:nvPr/>
          </p:nvGrpSpPr>
          <p:grpSpPr>
            <a:xfrm>
              <a:off x="4521053" y="24166"/>
              <a:ext cx="225401" cy="319030"/>
              <a:chOff x="4521053" y="24166"/>
              <a:chExt cx="225401" cy="319030"/>
            </a:xfrm>
          </p:grpSpPr>
          <p:sp>
            <p:nvSpPr>
              <p:cNvPr id="155" name="Google Shape;155;p3"/>
              <p:cNvSpPr/>
              <p:nvPr/>
            </p:nvSpPr>
            <p:spPr>
              <a:xfrm>
                <a:off x="4521053" y="165784"/>
                <a:ext cx="93690" cy="102935"/>
              </a:xfrm>
              <a:custGeom>
                <a:avLst/>
                <a:gdLst/>
                <a:ahLst/>
                <a:cxnLst/>
                <a:rect l="l" t="t" r="r" b="b"/>
                <a:pathLst>
                  <a:path w="93690" h="102935" extrusionOk="0">
                    <a:moveTo>
                      <a:pt x="92806" y="39955"/>
                    </a:moveTo>
                    <a:cubicBezTo>
                      <a:pt x="89593" y="56921"/>
                      <a:pt x="79239" y="70673"/>
                      <a:pt x="64959" y="78888"/>
                    </a:cubicBezTo>
                    <a:cubicBezTo>
                      <a:pt x="54249" y="92462"/>
                      <a:pt x="34167" y="101034"/>
                      <a:pt x="17922" y="102820"/>
                    </a:cubicBezTo>
                    <a:cubicBezTo>
                      <a:pt x="10604" y="103624"/>
                      <a:pt x="3553" y="100230"/>
                      <a:pt x="1768" y="92462"/>
                    </a:cubicBezTo>
                    <a:cubicBezTo>
                      <a:pt x="-7336" y="52724"/>
                      <a:pt x="19618" y="5576"/>
                      <a:pt x="62103" y="307"/>
                    </a:cubicBezTo>
                    <a:cubicBezTo>
                      <a:pt x="86737" y="-2818"/>
                      <a:pt x="96912" y="18434"/>
                      <a:pt x="92806" y="399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6" name="Google Shape;156;p3"/>
              <p:cNvSpPr/>
              <p:nvPr/>
            </p:nvSpPr>
            <p:spPr>
              <a:xfrm>
                <a:off x="4659551" y="173648"/>
                <a:ext cx="81113" cy="92767"/>
              </a:xfrm>
              <a:custGeom>
                <a:avLst/>
                <a:gdLst/>
                <a:ahLst/>
                <a:cxnLst/>
                <a:rect l="l" t="t" r="r" b="b"/>
                <a:pathLst>
                  <a:path w="81113" h="92767" extrusionOk="0">
                    <a:moveTo>
                      <a:pt x="29460" y="8964"/>
                    </a:moveTo>
                    <a:cubicBezTo>
                      <a:pt x="43205" y="-1395"/>
                      <a:pt x="63108" y="-5949"/>
                      <a:pt x="72569" y="13071"/>
                    </a:cubicBezTo>
                    <a:cubicBezTo>
                      <a:pt x="72837" y="13607"/>
                      <a:pt x="73015" y="14143"/>
                      <a:pt x="73194" y="14679"/>
                    </a:cubicBezTo>
                    <a:cubicBezTo>
                      <a:pt x="76318" y="18072"/>
                      <a:pt x="78817" y="22180"/>
                      <a:pt x="80156" y="27180"/>
                    </a:cubicBezTo>
                    <a:cubicBezTo>
                      <a:pt x="84261" y="42897"/>
                      <a:pt x="74622" y="57006"/>
                      <a:pt x="61591" y="68346"/>
                    </a:cubicBezTo>
                    <a:cubicBezTo>
                      <a:pt x="54362" y="80937"/>
                      <a:pt x="42937" y="91028"/>
                      <a:pt x="29282" y="89688"/>
                    </a:cubicBezTo>
                    <a:cubicBezTo>
                      <a:pt x="28657" y="90045"/>
                      <a:pt x="28032" y="90313"/>
                      <a:pt x="27407" y="90670"/>
                    </a:cubicBezTo>
                    <a:cubicBezTo>
                      <a:pt x="14465" y="97368"/>
                      <a:pt x="-350" y="87099"/>
                      <a:pt x="6" y="72990"/>
                    </a:cubicBezTo>
                    <a:cubicBezTo>
                      <a:pt x="363" y="57184"/>
                      <a:pt x="4469" y="42361"/>
                      <a:pt x="12234" y="29234"/>
                    </a:cubicBezTo>
                    <a:cubicBezTo>
                      <a:pt x="15090" y="23162"/>
                      <a:pt x="18482" y="17893"/>
                      <a:pt x="22141" y="14322"/>
                    </a:cubicBezTo>
                    <a:cubicBezTo>
                      <a:pt x="24284" y="12178"/>
                      <a:pt x="26782" y="10393"/>
                      <a:pt x="29460" y="8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7" name="Google Shape;157;p3"/>
              <p:cNvSpPr/>
              <p:nvPr/>
            </p:nvSpPr>
            <p:spPr>
              <a:xfrm>
                <a:off x="4659535" y="24166"/>
                <a:ext cx="86919" cy="115037"/>
              </a:xfrm>
              <a:custGeom>
                <a:avLst/>
                <a:gdLst/>
                <a:ahLst/>
                <a:cxnLst/>
                <a:rect l="l" t="t" r="r" b="b"/>
                <a:pathLst>
                  <a:path w="86919" h="115037" extrusionOk="0">
                    <a:moveTo>
                      <a:pt x="70086" y="479"/>
                    </a:moveTo>
                    <a:cubicBezTo>
                      <a:pt x="79369" y="1819"/>
                      <a:pt x="87669" y="8873"/>
                      <a:pt x="86866" y="19053"/>
                    </a:cubicBezTo>
                    <a:cubicBezTo>
                      <a:pt x="85527" y="34680"/>
                      <a:pt x="81511" y="49414"/>
                      <a:pt x="74995" y="62898"/>
                    </a:cubicBezTo>
                    <a:cubicBezTo>
                      <a:pt x="70265" y="77632"/>
                      <a:pt x="58216" y="91205"/>
                      <a:pt x="45453" y="100760"/>
                    </a:cubicBezTo>
                    <a:cubicBezTo>
                      <a:pt x="40186" y="105135"/>
                      <a:pt x="34653" y="109332"/>
                      <a:pt x="28405" y="112904"/>
                    </a:cubicBezTo>
                    <a:cubicBezTo>
                      <a:pt x="18319" y="118709"/>
                      <a:pt x="2254" y="112101"/>
                      <a:pt x="737" y="99956"/>
                    </a:cubicBezTo>
                    <a:cubicBezTo>
                      <a:pt x="-1138" y="84865"/>
                      <a:pt x="558" y="69863"/>
                      <a:pt x="5913" y="56469"/>
                    </a:cubicBezTo>
                    <a:cubicBezTo>
                      <a:pt x="7787" y="44860"/>
                      <a:pt x="11447" y="33698"/>
                      <a:pt x="18587" y="23965"/>
                    </a:cubicBezTo>
                    <a:cubicBezTo>
                      <a:pt x="30457" y="7802"/>
                      <a:pt x="49915" y="-2378"/>
                      <a:pt x="70086" y="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8" name="Google Shape;158;p3"/>
              <p:cNvSpPr/>
              <p:nvPr/>
            </p:nvSpPr>
            <p:spPr>
              <a:xfrm>
                <a:off x="4587671" y="55721"/>
                <a:ext cx="47172" cy="53331"/>
              </a:xfrm>
              <a:custGeom>
                <a:avLst/>
                <a:gdLst/>
                <a:ahLst/>
                <a:cxnLst/>
                <a:rect l="l" t="t" r="r" b="b"/>
                <a:pathLst>
                  <a:path w="47172" h="53331" extrusionOk="0">
                    <a:moveTo>
                      <a:pt x="32793" y="0"/>
                    </a:moveTo>
                    <a:cubicBezTo>
                      <a:pt x="45020" y="0"/>
                      <a:pt x="50643" y="14466"/>
                      <a:pt x="44931" y="23932"/>
                    </a:cubicBezTo>
                    <a:cubicBezTo>
                      <a:pt x="43949" y="25539"/>
                      <a:pt x="42789" y="27236"/>
                      <a:pt x="41450" y="28843"/>
                    </a:cubicBezTo>
                    <a:cubicBezTo>
                      <a:pt x="41807" y="31879"/>
                      <a:pt x="41182" y="35183"/>
                      <a:pt x="40022" y="38130"/>
                    </a:cubicBezTo>
                    <a:cubicBezTo>
                      <a:pt x="36006" y="48042"/>
                      <a:pt x="27080" y="52596"/>
                      <a:pt x="16816" y="53310"/>
                    </a:cubicBezTo>
                    <a:cubicBezTo>
                      <a:pt x="11729" y="53667"/>
                      <a:pt x="6373" y="49470"/>
                      <a:pt x="4231" y="45184"/>
                    </a:cubicBezTo>
                    <a:cubicBezTo>
                      <a:pt x="2625" y="42059"/>
                      <a:pt x="1733" y="38755"/>
                      <a:pt x="1375" y="35540"/>
                    </a:cubicBezTo>
                    <a:cubicBezTo>
                      <a:pt x="-53" y="32236"/>
                      <a:pt x="-499" y="28396"/>
                      <a:pt x="662" y="25271"/>
                    </a:cubicBezTo>
                    <a:cubicBezTo>
                      <a:pt x="1375" y="23485"/>
                      <a:pt x="2268" y="21967"/>
                      <a:pt x="3250" y="20628"/>
                    </a:cubicBezTo>
                    <a:cubicBezTo>
                      <a:pt x="7712" y="9019"/>
                      <a:pt x="19137" y="0"/>
                      <a:pt x="3279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59" name="Google Shape;159;p3"/>
              <p:cNvSpPr/>
              <p:nvPr/>
            </p:nvSpPr>
            <p:spPr>
              <a:xfrm>
                <a:off x="4608191" y="301568"/>
                <a:ext cx="37886" cy="41628"/>
              </a:xfrm>
              <a:custGeom>
                <a:avLst/>
                <a:gdLst/>
                <a:ahLst/>
                <a:cxnLst/>
                <a:rect l="l" t="t" r="r" b="b"/>
                <a:pathLst>
                  <a:path w="37886" h="41628" extrusionOk="0">
                    <a:moveTo>
                      <a:pt x="33336" y="3202"/>
                    </a:moveTo>
                    <a:cubicBezTo>
                      <a:pt x="35032" y="4006"/>
                      <a:pt x="36550" y="5613"/>
                      <a:pt x="36817" y="7399"/>
                    </a:cubicBezTo>
                    <a:cubicBezTo>
                      <a:pt x="36817" y="7667"/>
                      <a:pt x="36817" y="7846"/>
                      <a:pt x="36817" y="8113"/>
                    </a:cubicBezTo>
                    <a:cubicBezTo>
                      <a:pt x="37978" y="10971"/>
                      <a:pt x="38156" y="14096"/>
                      <a:pt x="37532" y="17490"/>
                    </a:cubicBezTo>
                    <a:cubicBezTo>
                      <a:pt x="37085" y="19722"/>
                      <a:pt x="36728" y="21865"/>
                      <a:pt x="36014" y="24008"/>
                    </a:cubicBezTo>
                    <a:cubicBezTo>
                      <a:pt x="34407" y="28205"/>
                      <a:pt x="31640" y="30973"/>
                      <a:pt x="28249" y="32759"/>
                    </a:cubicBezTo>
                    <a:cubicBezTo>
                      <a:pt x="27535" y="33563"/>
                      <a:pt x="26910" y="34367"/>
                      <a:pt x="26196" y="35170"/>
                    </a:cubicBezTo>
                    <a:cubicBezTo>
                      <a:pt x="21555" y="41064"/>
                      <a:pt x="13076" y="44011"/>
                      <a:pt x="6382" y="39278"/>
                    </a:cubicBezTo>
                    <a:cubicBezTo>
                      <a:pt x="134" y="34724"/>
                      <a:pt x="-2097" y="26151"/>
                      <a:pt x="2276" y="19454"/>
                    </a:cubicBezTo>
                    <a:cubicBezTo>
                      <a:pt x="3169" y="18204"/>
                      <a:pt x="3972" y="16865"/>
                      <a:pt x="4864" y="15614"/>
                    </a:cubicBezTo>
                    <a:cubicBezTo>
                      <a:pt x="5579" y="12132"/>
                      <a:pt x="7096" y="8828"/>
                      <a:pt x="9774" y="6863"/>
                    </a:cubicBezTo>
                    <a:cubicBezTo>
                      <a:pt x="12719" y="4720"/>
                      <a:pt x="15575" y="3023"/>
                      <a:pt x="18788" y="1416"/>
                    </a:cubicBezTo>
                    <a:cubicBezTo>
                      <a:pt x="23340" y="-995"/>
                      <a:pt x="29320" y="-280"/>
                      <a:pt x="33336" y="32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160" name="Google Shape;160;p3"/>
            <p:cNvGrpSpPr/>
            <p:nvPr/>
          </p:nvGrpSpPr>
          <p:grpSpPr>
            <a:xfrm>
              <a:off x="7070081" y="957459"/>
              <a:ext cx="222962" cy="271285"/>
              <a:chOff x="7070081" y="957459"/>
              <a:chExt cx="222962" cy="271285"/>
            </a:xfrm>
          </p:grpSpPr>
          <p:grpSp>
            <p:nvGrpSpPr>
              <p:cNvPr id="161" name="Google Shape;161;p3"/>
              <p:cNvGrpSpPr/>
              <p:nvPr/>
            </p:nvGrpSpPr>
            <p:grpSpPr>
              <a:xfrm>
                <a:off x="7241850" y="1056825"/>
                <a:ext cx="51193" cy="58681"/>
                <a:chOff x="7241850" y="1056825"/>
                <a:chExt cx="51193" cy="58681"/>
              </a:xfrm>
            </p:grpSpPr>
            <p:sp>
              <p:nvSpPr>
                <p:cNvPr id="162" name="Google Shape;162;p3"/>
                <p:cNvSpPr/>
                <p:nvPr/>
              </p:nvSpPr>
              <p:spPr>
                <a:xfrm>
                  <a:off x="7241850" y="1056825"/>
                  <a:ext cx="51193" cy="58681"/>
                </a:xfrm>
                <a:custGeom>
                  <a:avLst/>
                  <a:gdLst/>
                  <a:ahLst/>
                  <a:cxnLst/>
                  <a:rect l="l" t="t" r="r" b="b"/>
                  <a:pathLst>
                    <a:path w="51193" h="58681" extrusionOk="0">
                      <a:moveTo>
                        <a:pt x="25599" y="58046"/>
                      </a:moveTo>
                      <a:cubicBezTo>
                        <a:pt x="32650" y="60189"/>
                        <a:pt x="43181" y="56796"/>
                        <a:pt x="46216" y="49652"/>
                      </a:cubicBezTo>
                      <a:cubicBezTo>
                        <a:pt x="46752" y="48402"/>
                        <a:pt x="47198" y="47152"/>
                        <a:pt x="47644" y="45812"/>
                      </a:cubicBezTo>
                      <a:cubicBezTo>
                        <a:pt x="49697" y="42687"/>
                        <a:pt x="50947" y="39026"/>
                        <a:pt x="51125" y="35275"/>
                      </a:cubicBezTo>
                      <a:cubicBezTo>
                        <a:pt x="52196" y="19380"/>
                        <a:pt x="40504" y="4468"/>
                        <a:pt x="25242" y="628"/>
                      </a:cubicBezTo>
                      <a:cubicBezTo>
                        <a:pt x="14531" y="-2051"/>
                        <a:pt x="5517" y="4111"/>
                        <a:pt x="1858" y="13933"/>
                      </a:cubicBezTo>
                      <a:cubicBezTo>
                        <a:pt x="-4926" y="32239"/>
                        <a:pt x="7748" y="52688"/>
                        <a:pt x="25599" y="580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63" name="Google Shape;163;p3"/>
                <p:cNvSpPr/>
                <p:nvPr/>
              </p:nvSpPr>
              <p:spPr>
                <a:xfrm>
                  <a:off x="7256471" y="1088082"/>
                  <a:ext cx="89" cy="625"/>
                </a:xfrm>
                <a:custGeom>
                  <a:avLst/>
                  <a:gdLst/>
                  <a:ahLst/>
                  <a:cxnLst/>
                  <a:rect l="l" t="t" r="r" b="b"/>
                  <a:pathLst>
                    <a:path w="89" h="625" extrusionOk="0">
                      <a:moveTo>
                        <a:pt x="0" y="625"/>
                      </a:moveTo>
                      <a:cubicBezTo>
                        <a:pt x="0" y="536"/>
                        <a:pt x="0" y="268"/>
                        <a:pt x="89" y="0"/>
                      </a:cubicBezTo>
                      <a:cubicBezTo>
                        <a:pt x="89" y="0"/>
                        <a:pt x="89" y="89"/>
                        <a:pt x="89" y="89"/>
                      </a:cubicBezTo>
                      <a:cubicBezTo>
                        <a:pt x="0" y="357"/>
                        <a:pt x="0" y="447"/>
                        <a:pt x="0" y="625"/>
                      </a:cubicBezTo>
                      <a:cubicBezTo>
                        <a:pt x="0" y="625"/>
                        <a:pt x="0" y="625"/>
                        <a:pt x="0" y="6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164" name="Google Shape;164;p3"/>
              <p:cNvSpPr/>
              <p:nvPr/>
            </p:nvSpPr>
            <p:spPr>
              <a:xfrm>
                <a:off x="7135696" y="957459"/>
                <a:ext cx="84508" cy="93130"/>
              </a:xfrm>
              <a:custGeom>
                <a:avLst/>
                <a:gdLst/>
                <a:ahLst/>
                <a:cxnLst/>
                <a:rect l="l" t="t" r="r" b="b"/>
                <a:pathLst>
                  <a:path w="84508" h="93130" extrusionOk="0">
                    <a:moveTo>
                      <a:pt x="1800" y="20073"/>
                    </a:moveTo>
                    <a:cubicBezTo>
                      <a:pt x="7512" y="1678"/>
                      <a:pt x="28397" y="-5198"/>
                      <a:pt x="44731" y="4178"/>
                    </a:cubicBezTo>
                    <a:cubicBezTo>
                      <a:pt x="67312" y="17216"/>
                      <a:pt x="99889" y="59364"/>
                      <a:pt x="76326" y="84456"/>
                    </a:cubicBezTo>
                    <a:cubicBezTo>
                      <a:pt x="62581" y="99101"/>
                      <a:pt x="42945" y="93118"/>
                      <a:pt x="29379" y="81867"/>
                    </a:cubicBezTo>
                    <a:cubicBezTo>
                      <a:pt x="20454" y="78384"/>
                      <a:pt x="13046" y="71062"/>
                      <a:pt x="8315" y="62489"/>
                    </a:cubicBezTo>
                    <a:cubicBezTo>
                      <a:pt x="1354" y="50256"/>
                      <a:pt x="-2484" y="33825"/>
                      <a:pt x="1800" y="200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65" name="Google Shape;165;p3"/>
              <p:cNvSpPr/>
              <p:nvPr/>
            </p:nvSpPr>
            <p:spPr>
              <a:xfrm>
                <a:off x="7138905" y="1083222"/>
                <a:ext cx="77306" cy="60970"/>
              </a:xfrm>
              <a:custGeom>
                <a:avLst/>
                <a:gdLst/>
                <a:ahLst/>
                <a:cxnLst/>
                <a:rect l="l" t="t" r="r" b="b"/>
                <a:pathLst>
                  <a:path w="77306" h="60970" extrusionOk="0">
                    <a:moveTo>
                      <a:pt x="10105" y="2270"/>
                    </a:moveTo>
                    <a:cubicBezTo>
                      <a:pt x="37952" y="-6570"/>
                      <a:pt x="69102" y="11379"/>
                      <a:pt x="76778" y="39239"/>
                    </a:cubicBezTo>
                    <a:cubicBezTo>
                      <a:pt x="79009" y="47455"/>
                      <a:pt x="74011" y="58081"/>
                      <a:pt x="65085" y="59867"/>
                    </a:cubicBezTo>
                    <a:cubicBezTo>
                      <a:pt x="39916" y="64868"/>
                      <a:pt x="16799" y="52545"/>
                      <a:pt x="6535" y="29595"/>
                    </a:cubicBezTo>
                    <a:cubicBezTo>
                      <a:pt x="4304" y="26202"/>
                      <a:pt x="2251" y="22630"/>
                      <a:pt x="734" y="18880"/>
                    </a:cubicBezTo>
                    <a:cubicBezTo>
                      <a:pt x="-2123" y="11914"/>
                      <a:pt x="3858" y="4235"/>
                      <a:pt x="10105" y="2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66" name="Google Shape;166;p3"/>
              <p:cNvSpPr/>
              <p:nvPr/>
            </p:nvSpPr>
            <p:spPr>
              <a:xfrm>
                <a:off x="7089409" y="1034646"/>
                <a:ext cx="41515" cy="33268"/>
              </a:xfrm>
              <a:custGeom>
                <a:avLst/>
                <a:gdLst/>
                <a:ahLst/>
                <a:cxnLst/>
                <a:rect l="l" t="t" r="r" b="b"/>
                <a:pathLst>
                  <a:path w="41515" h="33268" extrusionOk="0">
                    <a:moveTo>
                      <a:pt x="13546" y="37"/>
                    </a:moveTo>
                    <a:cubicBezTo>
                      <a:pt x="18990" y="483"/>
                      <a:pt x="23721" y="1465"/>
                      <a:pt x="28719" y="3698"/>
                    </a:cubicBezTo>
                    <a:cubicBezTo>
                      <a:pt x="29790" y="4233"/>
                      <a:pt x="30772" y="4769"/>
                      <a:pt x="31664" y="5305"/>
                    </a:cubicBezTo>
                    <a:cubicBezTo>
                      <a:pt x="33182" y="5573"/>
                      <a:pt x="34788" y="6109"/>
                      <a:pt x="36216" y="7270"/>
                    </a:cubicBezTo>
                    <a:cubicBezTo>
                      <a:pt x="38715" y="9234"/>
                      <a:pt x="40501" y="12538"/>
                      <a:pt x="40589" y="15842"/>
                    </a:cubicBezTo>
                    <a:cubicBezTo>
                      <a:pt x="40589" y="15931"/>
                      <a:pt x="40679" y="16021"/>
                      <a:pt x="40679" y="16021"/>
                    </a:cubicBezTo>
                    <a:cubicBezTo>
                      <a:pt x="44785" y="26290"/>
                      <a:pt x="32914" y="35219"/>
                      <a:pt x="23810" y="32898"/>
                    </a:cubicBezTo>
                    <a:cubicBezTo>
                      <a:pt x="23096" y="32719"/>
                      <a:pt x="22471" y="32362"/>
                      <a:pt x="21846" y="32094"/>
                    </a:cubicBezTo>
                    <a:cubicBezTo>
                      <a:pt x="21400" y="32094"/>
                      <a:pt x="21043" y="32183"/>
                      <a:pt x="20597" y="32094"/>
                    </a:cubicBezTo>
                    <a:cubicBezTo>
                      <a:pt x="11136" y="31648"/>
                      <a:pt x="3460" y="26022"/>
                      <a:pt x="515" y="17003"/>
                    </a:cubicBezTo>
                    <a:cubicBezTo>
                      <a:pt x="-1984" y="9234"/>
                      <a:pt x="4977" y="-678"/>
                      <a:pt x="13546" y="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67" name="Google Shape;167;p3"/>
              <p:cNvSpPr/>
              <p:nvPr/>
            </p:nvSpPr>
            <p:spPr>
              <a:xfrm>
                <a:off x="7134382" y="1161243"/>
                <a:ext cx="76536" cy="67501"/>
              </a:xfrm>
              <a:custGeom>
                <a:avLst/>
                <a:gdLst/>
                <a:ahLst/>
                <a:cxnLst/>
                <a:rect l="l" t="t" r="r" b="b"/>
                <a:pathLst>
                  <a:path w="76536" h="67501" extrusionOk="0">
                    <a:moveTo>
                      <a:pt x="8826" y="4527"/>
                    </a:moveTo>
                    <a:cubicBezTo>
                      <a:pt x="11683" y="2831"/>
                      <a:pt x="14896" y="1938"/>
                      <a:pt x="18109" y="1313"/>
                    </a:cubicBezTo>
                    <a:cubicBezTo>
                      <a:pt x="21411" y="63"/>
                      <a:pt x="25159" y="-295"/>
                      <a:pt x="28551" y="241"/>
                    </a:cubicBezTo>
                    <a:cubicBezTo>
                      <a:pt x="48187" y="3634"/>
                      <a:pt x="65770" y="16850"/>
                      <a:pt x="74427" y="34799"/>
                    </a:cubicBezTo>
                    <a:cubicBezTo>
                      <a:pt x="78801" y="43997"/>
                      <a:pt x="76123" y="53998"/>
                      <a:pt x="68715" y="58998"/>
                    </a:cubicBezTo>
                    <a:cubicBezTo>
                      <a:pt x="67644" y="61320"/>
                      <a:pt x="65948" y="63374"/>
                      <a:pt x="63717" y="64803"/>
                    </a:cubicBezTo>
                    <a:cubicBezTo>
                      <a:pt x="51132" y="72393"/>
                      <a:pt x="33907" y="62481"/>
                      <a:pt x="24624" y="53462"/>
                    </a:cubicBezTo>
                    <a:cubicBezTo>
                      <a:pt x="24178" y="53016"/>
                      <a:pt x="23910" y="52480"/>
                      <a:pt x="23464" y="52033"/>
                    </a:cubicBezTo>
                    <a:cubicBezTo>
                      <a:pt x="14896" y="46318"/>
                      <a:pt x="7577" y="38639"/>
                      <a:pt x="2400" y="29352"/>
                    </a:cubicBezTo>
                    <a:cubicBezTo>
                      <a:pt x="-2420" y="20779"/>
                      <a:pt x="169" y="9528"/>
                      <a:pt x="8826" y="4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68" name="Google Shape;168;p3"/>
              <p:cNvSpPr/>
              <p:nvPr/>
            </p:nvSpPr>
            <p:spPr>
              <a:xfrm>
                <a:off x="7070081" y="1104914"/>
                <a:ext cx="30545" cy="31030"/>
              </a:xfrm>
              <a:custGeom>
                <a:avLst/>
                <a:gdLst/>
                <a:ahLst/>
                <a:cxnLst/>
                <a:rect l="l" t="t" r="r" b="b"/>
                <a:pathLst>
                  <a:path w="30545" h="31030" extrusionOk="0">
                    <a:moveTo>
                      <a:pt x="2082" y="8081"/>
                    </a:moveTo>
                    <a:cubicBezTo>
                      <a:pt x="2260" y="7724"/>
                      <a:pt x="2528" y="7367"/>
                      <a:pt x="2706" y="7099"/>
                    </a:cubicBezTo>
                    <a:cubicBezTo>
                      <a:pt x="8329" y="-2366"/>
                      <a:pt x="22253" y="-2366"/>
                      <a:pt x="27876" y="7099"/>
                    </a:cubicBezTo>
                    <a:cubicBezTo>
                      <a:pt x="28055" y="7456"/>
                      <a:pt x="28233" y="7813"/>
                      <a:pt x="28501" y="8081"/>
                    </a:cubicBezTo>
                    <a:cubicBezTo>
                      <a:pt x="34391" y="18083"/>
                      <a:pt x="26805" y="31031"/>
                      <a:pt x="15291" y="31031"/>
                    </a:cubicBezTo>
                    <a:cubicBezTo>
                      <a:pt x="3777" y="31031"/>
                      <a:pt x="-3898" y="18083"/>
                      <a:pt x="2082" y="80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sp>
        <p:nvSpPr>
          <p:cNvPr id="169" name="Google Shape;169;p3"/>
          <p:cNvSpPr/>
          <p:nvPr/>
        </p:nvSpPr>
        <p:spPr>
          <a:xfrm rot="8100000">
            <a:off x="-101954" y="-101352"/>
            <a:ext cx="831192" cy="685714"/>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170" name="Google Shape;170;p3"/>
          <p:cNvGrpSpPr/>
          <p:nvPr/>
        </p:nvGrpSpPr>
        <p:grpSpPr>
          <a:xfrm>
            <a:off x="8277309" y="360971"/>
            <a:ext cx="605293" cy="604854"/>
            <a:chOff x="10998920" y="399642"/>
            <a:chExt cx="836387" cy="835780"/>
          </a:xfrm>
        </p:grpSpPr>
        <p:sp>
          <p:nvSpPr>
            <p:cNvPr id="171" name="Google Shape;171;p3"/>
            <p:cNvSpPr/>
            <p:nvPr/>
          </p:nvSpPr>
          <p:spPr>
            <a:xfrm>
              <a:off x="10998920" y="399642"/>
              <a:ext cx="836387" cy="835780"/>
            </a:xfrm>
            <a:custGeom>
              <a:avLst/>
              <a:gdLst/>
              <a:ahLst/>
              <a:cxnLst/>
              <a:rect l="l" t="t" r="r" b="b"/>
              <a:pathLst>
                <a:path w="836387" h="835780" extrusionOk="0">
                  <a:moveTo>
                    <a:pt x="562148" y="774701"/>
                  </a:moveTo>
                  <a:cubicBezTo>
                    <a:pt x="548135" y="769343"/>
                    <a:pt x="533676" y="762467"/>
                    <a:pt x="517788" y="756127"/>
                  </a:cubicBezTo>
                  <a:cubicBezTo>
                    <a:pt x="507436" y="752020"/>
                    <a:pt x="496814" y="747823"/>
                    <a:pt x="485657" y="747197"/>
                  </a:cubicBezTo>
                  <a:cubicBezTo>
                    <a:pt x="457364" y="745679"/>
                    <a:pt x="433534" y="766753"/>
                    <a:pt x="411755" y="784881"/>
                  </a:cubicBezTo>
                  <a:cubicBezTo>
                    <a:pt x="383730" y="808187"/>
                    <a:pt x="351956" y="829172"/>
                    <a:pt x="315898" y="834619"/>
                  </a:cubicBezTo>
                  <a:cubicBezTo>
                    <a:pt x="279840" y="840066"/>
                    <a:pt x="238872" y="826314"/>
                    <a:pt x="221557" y="794168"/>
                  </a:cubicBezTo>
                  <a:cubicBezTo>
                    <a:pt x="212364" y="777112"/>
                    <a:pt x="210579" y="756841"/>
                    <a:pt x="201743" y="739518"/>
                  </a:cubicBezTo>
                  <a:cubicBezTo>
                    <a:pt x="181839" y="700584"/>
                    <a:pt x="133821" y="687726"/>
                    <a:pt x="92764" y="672724"/>
                  </a:cubicBezTo>
                  <a:cubicBezTo>
                    <a:pt x="51708" y="657722"/>
                    <a:pt x="6635" y="626200"/>
                    <a:pt x="11097" y="582623"/>
                  </a:cubicBezTo>
                  <a:cubicBezTo>
                    <a:pt x="15204" y="542797"/>
                    <a:pt x="58938" y="522348"/>
                    <a:pt x="66167" y="485022"/>
                  </a:cubicBezTo>
                  <a:cubicBezTo>
                    <a:pt x="75360" y="437337"/>
                    <a:pt x="28770" y="398493"/>
                    <a:pt x="9937" y="358131"/>
                  </a:cubicBezTo>
                  <a:cubicBezTo>
                    <a:pt x="-14429" y="305714"/>
                    <a:pt x="7706" y="236419"/>
                    <a:pt x="57867" y="207755"/>
                  </a:cubicBezTo>
                  <a:cubicBezTo>
                    <a:pt x="91248" y="188735"/>
                    <a:pt x="135964" y="184359"/>
                    <a:pt x="156849" y="152034"/>
                  </a:cubicBezTo>
                  <a:cubicBezTo>
                    <a:pt x="205313" y="76667"/>
                    <a:pt x="234677" y="-20488"/>
                    <a:pt x="352224" y="3801"/>
                  </a:cubicBezTo>
                  <a:cubicBezTo>
                    <a:pt x="393549" y="12373"/>
                    <a:pt x="428982" y="37644"/>
                    <a:pt x="465843" y="58183"/>
                  </a:cubicBezTo>
                  <a:cubicBezTo>
                    <a:pt x="551258" y="105778"/>
                    <a:pt x="750472" y="40055"/>
                    <a:pt x="745920" y="199183"/>
                  </a:cubicBezTo>
                  <a:cubicBezTo>
                    <a:pt x="745117" y="226507"/>
                    <a:pt x="734942" y="254279"/>
                    <a:pt x="742618" y="280532"/>
                  </a:cubicBezTo>
                  <a:cubicBezTo>
                    <a:pt x="750739" y="308214"/>
                    <a:pt x="776267" y="326252"/>
                    <a:pt x="796973" y="346344"/>
                  </a:cubicBezTo>
                  <a:cubicBezTo>
                    <a:pt x="834192" y="382420"/>
                    <a:pt x="854630" y="471270"/>
                    <a:pt x="814377" y="512079"/>
                  </a:cubicBezTo>
                  <a:cubicBezTo>
                    <a:pt x="785459" y="541279"/>
                    <a:pt x="753596" y="552530"/>
                    <a:pt x="737351" y="593518"/>
                  </a:cubicBezTo>
                  <a:cubicBezTo>
                    <a:pt x="726820" y="620217"/>
                    <a:pt x="731372" y="646828"/>
                    <a:pt x="724589" y="673706"/>
                  </a:cubicBezTo>
                  <a:cubicBezTo>
                    <a:pt x="714682" y="712997"/>
                    <a:pt x="687191" y="749698"/>
                    <a:pt x="652472" y="770593"/>
                  </a:cubicBezTo>
                  <a:cubicBezTo>
                    <a:pt x="618913" y="790685"/>
                    <a:pt x="591512" y="785952"/>
                    <a:pt x="562148" y="7747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2" name="Google Shape;172;p3"/>
            <p:cNvSpPr/>
            <p:nvPr/>
          </p:nvSpPr>
          <p:spPr>
            <a:xfrm>
              <a:off x="11162098" y="543527"/>
              <a:ext cx="510132" cy="509662"/>
            </a:xfrm>
            <a:custGeom>
              <a:avLst/>
              <a:gdLst/>
              <a:ahLst/>
              <a:cxnLst/>
              <a:rect l="l" t="t" r="r" b="b"/>
              <a:pathLst>
                <a:path w="510132" h="509662" extrusionOk="0">
                  <a:moveTo>
                    <a:pt x="20715" y="256573"/>
                  </a:moveTo>
                  <a:cubicBezTo>
                    <a:pt x="27141" y="250322"/>
                    <a:pt x="34549" y="244160"/>
                    <a:pt x="41958" y="237106"/>
                  </a:cubicBezTo>
                  <a:cubicBezTo>
                    <a:pt x="46777" y="232463"/>
                    <a:pt x="51775" y="227819"/>
                    <a:pt x="54899" y="221836"/>
                  </a:cubicBezTo>
                  <a:cubicBezTo>
                    <a:pt x="62843" y="206834"/>
                    <a:pt x="57309" y="188618"/>
                    <a:pt x="52936" y="172187"/>
                  </a:cubicBezTo>
                  <a:cubicBezTo>
                    <a:pt x="47313" y="151113"/>
                    <a:pt x="43832" y="128521"/>
                    <a:pt x="49900" y="107536"/>
                  </a:cubicBezTo>
                  <a:cubicBezTo>
                    <a:pt x="55970" y="86551"/>
                    <a:pt x="73731" y="67710"/>
                    <a:pt x="95598" y="66370"/>
                  </a:cubicBezTo>
                  <a:cubicBezTo>
                    <a:pt x="107201" y="65656"/>
                    <a:pt x="118626" y="69764"/>
                    <a:pt x="130318" y="69317"/>
                  </a:cubicBezTo>
                  <a:cubicBezTo>
                    <a:pt x="156469" y="68246"/>
                    <a:pt x="175570" y="45386"/>
                    <a:pt x="194045" y="26723"/>
                  </a:cubicBezTo>
                  <a:cubicBezTo>
                    <a:pt x="212521" y="8149"/>
                    <a:pt x="240992" y="-8550"/>
                    <a:pt x="263484" y="4845"/>
                  </a:cubicBezTo>
                  <a:cubicBezTo>
                    <a:pt x="284101" y="17078"/>
                    <a:pt x="284279" y="46011"/>
                    <a:pt x="302756" y="59316"/>
                  </a:cubicBezTo>
                  <a:cubicBezTo>
                    <a:pt x="326408" y="76282"/>
                    <a:pt x="359163" y="60655"/>
                    <a:pt x="385850" y="60566"/>
                  </a:cubicBezTo>
                  <a:cubicBezTo>
                    <a:pt x="420480" y="60477"/>
                    <a:pt x="452611" y="89855"/>
                    <a:pt x="455646" y="124324"/>
                  </a:cubicBezTo>
                  <a:cubicBezTo>
                    <a:pt x="457610" y="147273"/>
                    <a:pt x="448774" y="172723"/>
                    <a:pt x="461091" y="192190"/>
                  </a:cubicBezTo>
                  <a:cubicBezTo>
                    <a:pt x="489919" y="237552"/>
                    <a:pt x="535349" y="277825"/>
                    <a:pt x="492687" y="335690"/>
                  </a:cubicBezTo>
                  <a:cubicBezTo>
                    <a:pt x="477692" y="356049"/>
                    <a:pt x="455021" y="368997"/>
                    <a:pt x="434672" y="383910"/>
                  </a:cubicBezTo>
                  <a:cubicBezTo>
                    <a:pt x="387367" y="418468"/>
                    <a:pt x="373087" y="543394"/>
                    <a:pt x="287760" y="500978"/>
                  </a:cubicBezTo>
                  <a:cubicBezTo>
                    <a:pt x="273123" y="493745"/>
                    <a:pt x="260539" y="481154"/>
                    <a:pt x="244384" y="478743"/>
                  </a:cubicBezTo>
                  <a:cubicBezTo>
                    <a:pt x="227336" y="476243"/>
                    <a:pt x="211092" y="485619"/>
                    <a:pt x="194937" y="491870"/>
                  </a:cubicBezTo>
                  <a:cubicBezTo>
                    <a:pt x="165930" y="503032"/>
                    <a:pt x="112556" y="491870"/>
                    <a:pt x="100507" y="459723"/>
                  </a:cubicBezTo>
                  <a:cubicBezTo>
                    <a:pt x="91850" y="436684"/>
                    <a:pt x="93813" y="416503"/>
                    <a:pt x="75516" y="397394"/>
                  </a:cubicBezTo>
                  <a:cubicBezTo>
                    <a:pt x="63646" y="384982"/>
                    <a:pt x="48026" y="380785"/>
                    <a:pt x="35085" y="370337"/>
                  </a:cubicBezTo>
                  <a:cubicBezTo>
                    <a:pt x="16253" y="355067"/>
                    <a:pt x="3132" y="330957"/>
                    <a:pt x="455" y="306847"/>
                  </a:cubicBezTo>
                  <a:cubicBezTo>
                    <a:pt x="-2223" y="283451"/>
                    <a:pt x="7238" y="269699"/>
                    <a:pt x="20715" y="256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3" name="Google Shape;173;p3"/>
            <p:cNvSpPr/>
            <p:nvPr/>
          </p:nvSpPr>
          <p:spPr>
            <a:xfrm>
              <a:off x="11320491" y="730335"/>
              <a:ext cx="193141" cy="174680"/>
            </a:xfrm>
            <a:custGeom>
              <a:avLst/>
              <a:gdLst/>
              <a:ahLst/>
              <a:cxnLst/>
              <a:rect l="l" t="t" r="r" b="b"/>
              <a:pathLst>
                <a:path w="193141" h="174680" extrusionOk="0">
                  <a:moveTo>
                    <a:pt x="842" y="101643"/>
                  </a:moveTo>
                  <a:cubicBezTo>
                    <a:pt x="-3798" y="71729"/>
                    <a:pt x="11196" y="40922"/>
                    <a:pt x="34669" y="21901"/>
                  </a:cubicBezTo>
                  <a:cubicBezTo>
                    <a:pt x="73405" y="-9621"/>
                    <a:pt x="150341" y="-8549"/>
                    <a:pt x="182116" y="34492"/>
                  </a:cubicBezTo>
                  <a:cubicBezTo>
                    <a:pt x="212818" y="76104"/>
                    <a:pt x="174619" y="160579"/>
                    <a:pt x="126243" y="172099"/>
                  </a:cubicBezTo>
                  <a:cubicBezTo>
                    <a:pt x="77065" y="183797"/>
                    <a:pt x="9143" y="154954"/>
                    <a:pt x="842" y="1016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4" name="Google Shape;174;p3"/>
            <p:cNvSpPr/>
            <p:nvPr/>
          </p:nvSpPr>
          <p:spPr>
            <a:xfrm>
              <a:off x="11534475" y="973335"/>
              <a:ext cx="94960" cy="113496"/>
            </a:xfrm>
            <a:custGeom>
              <a:avLst/>
              <a:gdLst/>
              <a:ahLst/>
              <a:cxnLst/>
              <a:rect l="l" t="t" r="r" b="b"/>
              <a:pathLst>
                <a:path w="94960" h="113496" extrusionOk="0">
                  <a:moveTo>
                    <a:pt x="94961" y="113496"/>
                  </a:moveTo>
                  <a:cubicBezTo>
                    <a:pt x="79788" y="110817"/>
                    <a:pt x="67917" y="105281"/>
                    <a:pt x="56849" y="98584"/>
                  </a:cubicBezTo>
                  <a:cubicBezTo>
                    <a:pt x="45961" y="91797"/>
                    <a:pt x="36233" y="83582"/>
                    <a:pt x="27842" y="74027"/>
                  </a:cubicBezTo>
                  <a:cubicBezTo>
                    <a:pt x="19364" y="64472"/>
                    <a:pt x="12223" y="53489"/>
                    <a:pt x="7136" y="41255"/>
                  </a:cubicBezTo>
                  <a:cubicBezTo>
                    <a:pt x="2137" y="28932"/>
                    <a:pt x="-1255" y="15448"/>
                    <a:pt x="442" y="0"/>
                  </a:cubicBezTo>
                  <a:cubicBezTo>
                    <a:pt x="14722" y="5804"/>
                    <a:pt x="25255" y="12680"/>
                    <a:pt x="35162" y="20092"/>
                  </a:cubicBezTo>
                  <a:cubicBezTo>
                    <a:pt x="44890" y="27503"/>
                    <a:pt x="53547" y="35540"/>
                    <a:pt x="61401" y="44470"/>
                  </a:cubicBezTo>
                  <a:cubicBezTo>
                    <a:pt x="69256" y="53400"/>
                    <a:pt x="76397" y="63311"/>
                    <a:pt x="82377" y="74474"/>
                  </a:cubicBezTo>
                  <a:cubicBezTo>
                    <a:pt x="88177" y="85904"/>
                    <a:pt x="93266" y="98227"/>
                    <a:pt x="94961" y="113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5" name="Google Shape;175;p3"/>
            <p:cNvSpPr/>
            <p:nvPr/>
          </p:nvSpPr>
          <p:spPr>
            <a:xfrm>
              <a:off x="11635059" y="808758"/>
              <a:ext cx="122098" cy="44655"/>
            </a:xfrm>
            <a:custGeom>
              <a:avLst/>
              <a:gdLst/>
              <a:ahLst/>
              <a:cxnLst/>
              <a:rect l="l" t="t" r="r" b="b"/>
              <a:pathLst>
                <a:path w="122098" h="44655" extrusionOk="0">
                  <a:moveTo>
                    <a:pt x="122099" y="22328"/>
                  </a:moveTo>
                  <a:cubicBezTo>
                    <a:pt x="111924" y="31526"/>
                    <a:pt x="101749" y="36348"/>
                    <a:pt x="91574" y="39830"/>
                  </a:cubicBezTo>
                  <a:cubicBezTo>
                    <a:pt x="81399" y="43134"/>
                    <a:pt x="71224" y="44652"/>
                    <a:pt x="61049" y="44652"/>
                  </a:cubicBezTo>
                  <a:cubicBezTo>
                    <a:pt x="50875" y="44741"/>
                    <a:pt x="40700" y="43134"/>
                    <a:pt x="30525" y="39919"/>
                  </a:cubicBezTo>
                  <a:cubicBezTo>
                    <a:pt x="20350" y="36437"/>
                    <a:pt x="10175" y="31704"/>
                    <a:pt x="0" y="22328"/>
                  </a:cubicBezTo>
                  <a:cubicBezTo>
                    <a:pt x="10175" y="13041"/>
                    <a:pt x="20350" y="8219"/>
                    <a:pt x="30525" y="4736"/>
                  </a:cubicBezTo>
                  <a:cubicBezTo>
                    <a:pt x="40700" y="1433"/>
                    <a:pt x="50875" y="-86"/>
                    <a:pt x="61049" y="4"/>
                  </a:cubicBezTo>
                  <a:cubicBezTo>
                    <a:pt x="71224" y="4"/>
                    <a:pt x="81399" y="1522"/>
                    <a:pt x="91574" y="4826"/>
                  </a:cubicBezTo>
                  <a:cubicBezTo>
                    <a:pt x="101749" y="8308"/>
                    <a:pt x="111924" y="13130"/>
                    <a:pt x="122099" y="22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6" name="Google Shape;176;p3"/>
            <p:cNvSpPr/>
            <p:nvPr/>
          </p:nvSpPr>
          <p:spPr>
            <a:xfrm>
              <a:off x="11545984" y="589180"/>
              <a:ext cx="83469" cy="101978"/>
            </a:xfrm>
            <a:custGeom>
              <a:avLst/>
              <a:gdLst/>
              <a:ahLst/>
              <a:cxnLst/>
              <a:rect l="l" t="t" r="r" b="b"/>
              <a:pathLst>
                <a:path w="83469" h="101978" extrusionOk="0">
                  <a:moveTo>
                    <a:pt x="81756" y="0"/>
                  </a:moveTo>
                  <a:cubicBezTo>
                    <a:pt x="84969" y="14020"/>
                    <a:pt x="83273" y="26432"/>
                    <a:pt x="79881" y="37951"/>
                  </a:cubicBezTo>
                  <a:cubicBezTo>
                    <a:pt x="76312" y="49470"/>
                    <a:pt x="70689" y="59918"/>
                    <a:pt x="63370" y="69026"/>
                  </a:cubicBezTo>
                  <a:cubicBezTo>
                    <a:pt x="56051" y="78224"/>
                    <a:pt x="47126" y="85993"/>
                    <a:pt x="36683" y="91976"/>
                  </a:cubicBezTo>
                  <a:cubicBezTo>
                    <a:pt x="26152" y="97780"/>
                    <a:pt x="14370" y="102066"/>
                    <a:pt x="0" y="101977"/>
                  </a:cubicBezTo>
                  <a:cubicBezTo>
                    <a:pt x="2410" y="87779"/>
                    <a:pt x="6783" y="77242"/>
                    <a:pt x="11603" y="67330"/>
                  </a:cubicBezTo>
                  <a:cubicBezTo>
                    <a:pt x="16512" y="57596"/>
                    <a:pt x="22135" y="49024"/>
                    <a:pt x="28561" y="41077"/>
                  </a:cubicBezTo>
                  <a:cubicBezTo>
                    <a:pt x="34988" y="33129"/>
                    <a:pt x="42127" y="25807"/>
                    <a:pt x="50607" y="18842"/>
                  </a:cubicBezTo>
                  <a:cubicBezTo>
                    <a:pt x="59175" y="12144"/>
                    <a:pt x="68547" y="5536"/>
                    <a:pt x="8175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7" name="Google Shape;177;p3"/>
            <p:cNvSpPr/>
            <p:nvPr/>
          </p:nvSpPr>
          <p:spPr>
            <a:xfrm>
              <a:off x="11292628" y="480417"/>
              <a:ext cx="60143" cy="162431"/>
            </a:xfrm>
            <a:custGeom>
              <a:avLst/>
              <a:gdLst/>
              <a:ahLst/>
              <a:cxnLst/>
              <a:rect l="l" t="t" r="r" b="b"/>
              <a:pathLst>
                <a:path w="60143" h="162431" extrusionOk="0">
                  <a:moveTo>
                    <a:pt x="55928" y="162431"/>
                  </a:moveTo>
                  <a:cubicBezTo>
                    <a:pt x="42897" y="151894"/>
                    <a:pt x="34061" y="139839"/>
                    <a:pt x="26474" y="127337"/>
                  </a:cubicBezTo>
                  <a:cubicBezTo>
                    <a:pt x="19066" y="114747"/>
                    <a:pt x="13265" y="101620"/>
                    <a:pt x="8891" y="87957"/>
                  </a:cubicBezTo>
                  <a:cubicBezTo>
                    <a:pt x="4518" y="74384"/>
                    <a:pt x="1662" y="60275"/>
                    <a:pt x="502" y="45720"/>
                  </a:cubicBezTo>
                  <a:cubicBezTo>
                    <a:pt x="-569" y="31075"/>
                    <a:pt x="-213" y="16163"/>
                    <a:pt x="4429" y="0"/>
                  </a:cubicBezTo>
                  <a:cubicBezTo>
                    <a:pt x="17638" y="10894"/>
                    <a:pt x="26563" y="23039"/>
                    <a:pt x="34061" y="35451"/>
                  </a:cubicBezTo>
                  <a:cubicBezTo>
                    <a:pt x="41469" y="47952"/>
                    <a:pt x="47181" y="60990"/>
                    <a:pt x="51465" y="74474"/>
                  </a:cubicBezTo>
                  <a:cubicBezTo>
                    <a:pt x="55749" y="87957"/>
                    <a:pt x="58517" y="101888"/>
                    <a:pt x="59677" y="116354"/>
                  </a:cubicBezTo>
                  <a:cubicBezTo>
                    <a:pt x="60659" y="130909"/>
                    <a:pt x="60391" y="145911"/>
                    <a:pt x="55928" y="1624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8" name="Google Shape;178;p3"/>
            <p:cNvSpPr/>
            <p:nvPr/>
          </p:nvSpPr>
          <p:spPr>
            <a:xfrm>
              <a:off x="11081510" y="724829"/>
              <a:ext cx="178774" cy="51134"/>
            </a:xfrm>
            <a:custGeom>
              <a:avLst/>
              <a:gdLst/>
              <a:ahLst/>
              <a:cxnLst/>
              <a:rect l="l" t="t" r="r" b="b"/>
              <a:pathLst>
                <a:path w="178774" h="51134" extrusionOk="0">
                  <a:moveTo>
                    <a:pt x="178775" y="31962"/>
                  </a:moveTo>
                  <a:cubicBezTo>
                    <a:pt x="164048" y="42052"/>
                    <a:pt x="148161" y="46874"/>
                    <a:pt x="132185" y="49464"/>
                  </a:cubicBezTo>
                  <a:cubicBezTo>
                    <a:pt x="116208" y="51875"/>
                    <a:pt x="99964" y="51607"/>
                    <a:pt x="84166" y="49107"/>
                  </a:cubicBezTo>
                  <a:cubicBezTo>
                    <a:pt x="68368" y="46517"/>
                    <a:pt x="52928" y="41606"/>
                    <a:pt x="38558" y="34194"/>
                  </a:cubicBezTo>
                  <a:cubicBezTo>
                    <a:pt x="24188" y="26693"/>
                    <a:pt x="10711" y="16960"/>
                    <a:pt x="0" y="2673"/>
                  </a:cubicBezTo>
                  <a:cubicBezTo>
                    <a:pt x="17584" y="-364"/>
                    <a:pt x="32935" y="-274"/>
                    <a:pt x="47929" y="351"/>
                  </a:cubicBezTo>
                  <a:cubicBezTo>
                    <a:pt x="62835" y="1065"/>
                    <a:pt x="77204" y="2673"/>
                    <a:pt x="91395" y="5084"/>
                  </a:cubicBezTo>
                  <a:cubicBezTo>
                    <a:pt x="105587" y="7405"/>
                    <a:pt x="119689" y="10531"/>
                    <a:pt x="134059" y="14549"/>
                  </a:cubicBezTo>
                  <a:cubicBezTo>
                    <a:pt x="148518" y="18657"/>
                    <a:pt x="163155" y="23479"/>
                    <a:pt x="178775" y="31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79" name="Google Shape;179;p3"/>
            <p:cNvSpPr/>
            <p:nvPr/>
          </p:nvSpPr>
          <p:spPr>
            <a:xfrm>
              <a:off x="11127118" y="911492"/>
              <a:ext cx="139325" cy="81716"/>
            </a:xfrm>
            <a:custGeom>
              <a:avLst/>
              <a:gdLst/>
              <a:ahLst/>
              <a:cxnLst/>
              <a:rect l="l" t="t" r="r" b="b"/>
              <a:pathLst>
                <a:path w="139325" h="81716" extrusionOk="0">
                  <a:moveTo>
                    <a:pt x="139325" y="317"/>
                  </a:moveTo>
                  <a:cubicBezTo>
                    <a:pt x="132363" y="15051"/>
                    <a:pt x="123170" y="25946"/>
                    <a:pt x="113263" y="35679"/>
                  </a:cubicBezTo>
                  <a:cubicBezTo>
                    <a:pt x="103267" y="45234"/>
                    <a:pt x="92467" y="53360"/>
                    <a:pt x="80864" y="60146"/>
                  </a:cubicBezTo>
                  <a:cubicBezTo>
                    <a:pt x="69261" y="66933"/>
                    <a:pt x="56855" y="72380"/>
                    <a:pt x="43645" y="76309"/>
                  </a:cubicBezTo>
                  <a:cubicBezTo>
                    <a:pt x="30257" y="80060"/>
                    <a:pt x="16245" y="82649"/>
                    <a:pt x="0" y="81399"/>
                  </a:cubicBezTo>
                  <a:cubicBezTo>
                    <a:pt x="6962" y="66576"/>
                    <a:pt x="16155" y="55682"/>
                    <a:pt x="26062" y="45948"/>
                  </a:cubicBezTo>
                  <a:cubicBezTo>
                    <a:pt x="36059" y="36393"/>
                    <a:pt x="46858" y="28267"/>
                    <a:pt x="58551" y="21570"/>
                  </a:cubicBezTo>
                  <a:cubicBezTo>
                    <a:pt x="70154" y="14873"/>
                    <a:pt x="82559" y="9426"/>
                    <a:pt x="95859" y="5497"/>
                  </a:cubicBezTo>
                  <a:cubicBezTo>
                    <a:pt x="109068" y="1657"/>
                    <a:pt x="123081" y="-933"/>
                    <a:pt x="139325" y="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0" name="Google Shape;180;p3"/>
            <p:cNvSpPr/>
            <p:nvPr/>
          </p:nvSpPr>
          <p:spPr>
            <a:xfrm>
              <a:off x="11301602" y="982801"/>
              <a:ext cx="64491" cy="157251"/>
            </a:xfrm>
            <a:custGeom>
              <a:avLst/>
              <a:gdLst/>
              <a:ahLst/>
              <a:cxnLst/>
              <a:rect l="l" t="t" r="r" b="b"/>
              <a:pathLst>
                <a:path w="64491" h="157251" extrusionOk="0">
                  <a:moveTo>
                    <a:pt x="62752" y="0"/>
                  </a:moveTo>
                  <a:cubicBezTo>
                    <a:pt x="65518" y="16520"/>
                    <a:pt x="64626" y="31075"/>
                    <a:pt x="62573" y="45184"/>
                  </a:cubicBezTo>
                  <a:cubicBezTo>
                    <a:pt x="60431" y="59204"/>
                    <a:pt x="56861" y="72598"/>
                    <a:pt x="52130" y="85457"/>
                  </a:cubicBezTo>
                  <a:cubicBezTo>
                    <a:pt x="47401" y="98405"/>
                    <a:pt x="41420" y="110817"/>
                    <a:pt x="33923" y="122873"/>
                  </a:cubicBezTo>
                  <a:cubicBezTo>
                    <a:pt x="26248" y="134838"/>
                    <a:pt x="17500" y="146536"/>
                    <a:pt x="4558" y="157252"/>
                  </a:cubicBezTo>
                  <a:cubicBezTo>
                    <a:pt x="-351" y="141178"/>
                    <a:pt x="-618" y="126177"/>
                    <a:pt x="632" y="111710"/>
                  </a:cubicBezTo>
                  <a:cubicBezTo>
                    <a:pt x="2059" y="97244"/>
                    <a:pt x="5361" y="83314"/>
                    <a:pt x="10271" y="70009"/>
                  </a:cubicBezTo>
                  <a:cubicBezTo>
                    <a:pt x="15268" y="56704"/>
                    <a:pt x="21785" y="43934"/>
                    <a:pt x="30174" y="32058"/>
                  </a:cubicBezTo>
                  <a:cubicBezTo>
                    <a:pt x="38653" y="20270"/>
                    <a:pt x="48649" y="9108"/>
                    <a:pt x="6275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181" name="Google Shape;181;p3"/>
          <p:cNvGrpSpPr/>
          <p:nvPr/>
        </p:nvGrpSpPr>
        <p:grpSpPr>
          <a:xfrm rot="691126">
            <a:off x="-249178" y="4028020"/>
            <a:ext cx="699255" cy="1704231"/>
            <a:chOff x="-447306" y="3705217"/>
            <a:chExt cx="1511186" cy="3683077"/>
          </a:xfrm>
        </p:grpSpPr>
        <p:grpSp>
          <p:nvGrpSpPr>
            <p:cNvPr id="182" name="Google Shape;182;p3"/>
            <p:cNvGrpSpPr/>
            <p:nvPr/>
          </p:nvGrpSpPr>
          <p:grpSpPr>
            <a:xfrm>
              <a:off x="-447306" y="3705217"/>
              <a:ext cx="1511186" cy="3683077"/>
              <a:chOff x="-447306" y="3705217"/>
              <a:chExt cx="1511186" cy="3683077"/>
            </a:xfrm>
          </p:grpSpPr>
          <p:sp>
            <p:nvSpPr>
              <p:cNvPr id="183" name="Google Shape;183;p3"/>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4" name="Google Shape;184;p3"/>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5" name="Google Shape;185;p3"/>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6" name="Google Shape;186;p3"/>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7" name="Google Shape;187;p3"/>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8" name="Google Shape;188;p3"/>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89" name="Google Shape;189;p3"/>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0" name="Google Shape;190;p3"/>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1" name="Google Shape;191;p3"/>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2" name="Google Shape;192;p3"/>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3" name="Google Shape;193;p3"/>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4" name="Google Shape;194;p3"/>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5" name="Google Shape;195;p3"/>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6" name="Google Shape;196;p3"/>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197" name="Google Shape;197;p3"/>
            <p:cNvGrpSpPr/>
            <p:nvPr/>
          </p:nvGrpSpPr>
          <p:grpSpPr>
            <a:xfrm>
              <a:off x="-131202" y="3705284"/>
              <a:ext cx="1190013" cy="3304167"/>
              <a:chOff x="-131202" y="3705284"/>
              <a:chExt cx="1190013" cy="3304167"/>
            </a:xfrm>
          </p:grpSpPr>
          <p:sp>
            <p:nvSpPr>
              <p:cNvPr id="198" name="Google Shape;198;p3"/>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99" name="Google Shape;199;p3"/>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0" name="Google Shape;200;p3"/>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1" name="Google Shape;201;p3"/>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2" name="Google Shape;202;p3"/>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3" name="Google Shape;203;p3"/>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4" name="Google Shape;204;p3"/>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5" name="Google Shape;205;p3"/>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6" name="Google Shape;206;p3"/>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7" name="Google Shape;207;p3"/>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8" name="Google Shape;208;p3"/>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09" name="Google Shape;209;p3"/>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0" name="Google Shape;210;p3"/>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1" name="Google Shape;211;p3"/>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2" name="Google Shape;212;p3"/>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213" name="Google Shape;213;p3"/>
          <p:cNvGrpSpPr/>
          <p:nvPr/>
        </p:nvGrpSpPr>
        <p:grpSpPr>
          <a:xfrm rot="8100000">
            <a:off x="-201949" y="351037"/>
            <a:ext cx="604802" cy="610142"/>
            <a:chOff x="1152825" y="6165169"/>
            <a:chExt cx="835762" cy="843141"/>
          </a:xfrm>
        </p:grpSpPr>
        <p:sp>
          <p:nvSpPr>
            <p:cNvPr id="214" name="Google Shape;214;p3"/>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215" name="Google Shape;215;p3"/>
            <p:cNvGrpSpPr/>
            <p:nvPr/>
          </p:nvGrpSpPr>
          <p:grpSpPr>
            <a:xfrm>
              <a:off x="1452002" y="6794239"/>
              <a:ext cx="312502" cy="68696"/>
              <a:chOff x="1452002" y="6794239"/>
              <a:chExt cx="312502" cy="68696"/>
            </a:xfrm>
          </p:grpSpPr>
          <p:sp>
            <p:nvSpPr>
              <p:cNvPr id="216" name="Google Shape;216;p3"/>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7" name="Google Shape;217;p3"/>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8" name="Google Shape;218;p3"/>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9" name="Google Shape;219;p3"/>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220" name="Google Shape;220;p3"/>
            <p:cNvGrpSpPr/>
            <p:nvPr/>
          </p:nvGrpSpPr>
          <p:grpSpPr>
            <a:xfrm>
              <a:off x="1518694" y="6262403"/>
              <a:ext cx="229194" cy="159063"/>
              <a:chOff x="1518694" y="6262403"/>
              <a:chExt cx="229194" cy="159063"/>
            </a:xfrm>
          </p:grpSpPr>
          <p:sp>
            <p:nvSpPr>
              <p:cNvPr id="221" name="Google Shape;221;p3"/>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2" name="Google Shape;222;p3"/>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3" name="Google Shape;223;p3"/>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4" name="Google Shape;224;p3"/>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5" name="Google Shape;225;p3"/>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6" name="Google Shape;226;p3"/>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7" name="Google Shape;227;p3"/>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8" name="Google Shape;228;p3"/>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29" name="Google Shape;229;p3"/>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sp>
        <p:nvSpPr>
          <p:cNvPr id="230" name="Google Shape;230;p3"/>
          <p:cNvSpPr/>
          <p:nvPr/>
        </p:nvSpPr>
        <p:spPr>
          <a:xfrm>
            <a:off x="4162112" y="64750"/>
            <a:ext cx="931084" cy="655627"/>
          </a:xfrm>
          <a:custGeom>
            <a:avLst/>
            <a:gdLst/>
            <a:ahLst/>
            <a:cxnLst/>
            <a:rect l="l" t="t" r="r" b="b"/>
            <a:pathLst>
              <a:path w="1288698" h="907442" extrusionOk="0">
                <a:moveTo>
                  <a:pt x="134155" y="696188"/>
                </a:moveTo>
                <a:cubicBezTo>
                  <a:pt x="82209" y="729228"/>
                  <a:pt x="-11061" y="800219"/>
                  <a:pt x="1078" y="874068"/>
                </a:cubicBezTo>
                <a:cubicBezTo>
                  <a:pt x="5184" y="899160"/>
                  <a:pt x="26337" y="903089"/>
                  <a:pt x="49007" y="905411"/>
                </a:cubicBezTo>
                <a:cubicBezTo>
                  <a:pt x="103273" y="911036"/>
                  <a:pt x="158521" y="904518"/>
                  <a:pt x="211359" y="891570"/>
                </a:cubicBezTo>
                <a:cubicBezTo>
                  <a:pt x="429583" y="837902"/>
                  <a:pt x="624691" y="683329"/>
                  <a:pt x="794004" y="541883"/>
                </a:cubicBezTo>
                <a:cubicBezTo>
                  <a:pt x="896289" y="456426"/>
                  <a:pt x="993932" y="365522"/>
                  <a:pt x="1090682" y="273814"/>
                </a:cubicBezTo>
                <a:cubicBezTo>
                  <a:pt x="1166815" y="201662"/>
                  <a:pt x="1264726" y="126117"/>
                  <a:pt x="1276776" y="14585"/>
                </a:cubicBezTo>
                <a:cubicBezTo>
                  <a:pt x="1280524" y="10835"/>
                  <a:pt x="1284451" y="7173"/>
                  <a:pt x="1288111" y="3423"/>
                </a:cubicBezTo>
                <a:cubicBezTo>
                  <a:pt x="1289896" y="1637"/>
                  <a:pt x="1287218" y="-1221"/>
                  <a:pt x="1285344" y="565"/>
                </a:cubicBezTo>
                <a:cubicBezTo>
                  <a:pt x="1282577" y="3066"/>
                  <a:pt x="1279810" y="5566"/>
                  <a:pt x="1277043" y="8066"/>
                </a:cubicBezTo>
                <a:cubicBezTo>
                  <a:pt x="1276061" y="-1935"/>
                  <a:pt x="1259639" y="-1756"/>
                  <a:pt x="1258657" y="9495"/>
                </a:cubicBezTo>
                <a:cubicBezTo>
                  <a:pt x="1258121" y="15299"/>
                  <a:pt x="1257318" y="21104"/>
                  <a:pt x="1256336" y="26729"/>
                </a:cubicBezTo>
                <a:cubicBezTo>
                  <a:pt x="1252588" y="30033"/>
                  <a:pt x="1248750" y="33248"/>
                  <a:pt x="1245001" y="36552"/>
                </a:cubicBezTo>
                <a:cubicBezTo>
                  <a:pt x="909766" y="78700"/>
                  <a:pt x="580511" y="159157"/>
                  <a:pt x="265178" y="281047"/>
                </a:cubicBezTo>
                <a:cubicBezTo>
                  <a:pt x="230370" y="294531"/>
                  <a:pt x="133352" y="313105"/>
                  <a:pt x="129335" y="360878"/>
                </a:cubicBezTo>
                <a:cubicBezTo>
                  <a:pt x="125676" y="404812"/>
                  <a:pt x="195561" y="401419"/>
                  <a:pt x="222070" y="401598"/>
                </a:cubicBezTo>
                <a:cubicBezTo>
                  <a:pt x="304004" y="402223"/>
                  <a:pt x="384778" y="380970"/>
                  <a:pt x="463142" y="359271"/>
                </a:cubicBezTo>
                <a:cubicBezTo>
                  <a:pt x="543560" y="337036"/>
                  <a:pt x="622906" y="311319"/>
                  <a:pt x="701449" y="283279"/>
                </a:cubicBezTo>
                <a:cubicBezTo>
                  <a:pt x="869245" y="223450"/>
                  <a:pt x="1032579" y="152817"/>
                  <a:pt x="1194662" y="79147"/>
                </a:cubicBezTo>
                <a:cubicBezTo>
                  <a:pt x="1049269" y="198001"/>
                  <a:pt x="889773" y="296852"/>
                  <a:pt x="723851" y="385881"/>
                </a:cubicBezTo>
                <a:cubicBezTo>
                  <a:pt x="529190" y="490359"/>
                  <a:pt x="320872" y="577423"/>
                  <a:pt x="134155" y="696188"/>
                </a:cubicBezTo>
                <a:close/>
                <a:moveTo>
                  <a:pt x="394506" y="360521"/>
                </a:moveTo>
                <a:cubicBezTo>
                  <a:pt x="359341" y="369094"/>
                  <a:pt x="323997" y="376416"/>
                  <a:pt x="288117" y="380702"/>
                </a:cubicBezTo>
                <a:cubicBezTo>
                  <a:pt x="269016" y="382935"/>
                  <a:pt x="250095" y="384542"/>
                  <a:pt x="230816" y="384631"/>
                </a:cubicBezTo>
                <a:cubicBezTo>
                  <a:pt x="220374" y="384721"/>
                  <a:pt x="170660" y="388025"/>
                  <a:pt x="165126" y="379809"/>
                </a:cubicBezTo>
                <a:cubicBezTo>
                  <a:pt x="165840" y="373201"/>
                  <a:pt x="166464" y="366683"/>
                  <a:pt x="167179" y="360075"/>
                </a:cubicBezTo>
                <a:cubicBezTo>
                  <a:pt x="162983" y="346055"/>
                  <a:pt x="167000" y="337929"/>
                  <a:pt x="179317" y="335518"/>
                </a:cubicBezTo>
                <a:cubicBezTo>
                  <a:pt x="184761" y="330607"/>
                  <a:pt x="203326" y="325785"/>
                  <a:pt x="209128" y="323463"/>
                </a:cubicBezTo>
                <a:cubicBezTo>
                  <a:pt x="226800" y="316408"/>
                  <a:pt x="244561" y="309443"/>
                  <a:pt x="262322" y="302657"/>
                </a:cubicBezTo>
                <a:cubicBezTo>
                  <a:pt x="296060" y="289709"/>
                  <a:pt x="329976" y="277296"/>
                  <a:pt x="364071" y="265241"/>
                </a:cubicBezTo>
                <a:cubicBezTo>
                  <a:pt x="497773" y="218093"/>
                  <a:pt x="633884" y="177730"/>
                  <a:pt x="771691" y="144333"/>
                </a:cubicBezTo>
                <a:cubicBezTo>
                  <a:pt x="917620" y="108972"/>
                  <a:pt x="1065335" y="81826"/>
                  <a:pt x="1214209" y="62805"/>
                </a:cubicBezTo>
                <a:cubicBezTo>
                  <a:pt x="1211442" y="65127"/>
                  <a:pt x="1208765" y="67359"/>
                  <a:pt x="1205998" y="69681"/>
                </a:cubicBezTo>
                <a:cubicBezTo>
                  <a:pt x="939755" y="177373"/>
                  <a:pt x="674227" y="292566"/>
                  <a:pt x="394506" y="360521"/>
                </a:cubicBezTo>
                <a:close/>
                <a:moveTo>
                  <a:pt x="1227329" y="61287"/>
                </a:moveTo>
                <a:cubicBezTo>
                  <a:pt x="1234112" y="60394"/>
                  <a:pt x="1240896" y="59501"/>
                  <a:pt x="1247768" y="58698"/>
                </a:cubicBezTo>
                <a:cubicBezTo>
                  <a:pt x="1218493" y="140851"/>
                  <a:pt x="1139147" y="202376"/>
                  <a:pt x="1077919" y="260419"/>
                </a:cubicBezTo>
                <a:cubicBezTo>
                  <a:pt x="1002411" y="331946"/>
                  <a:pt x="926456" y="403026"/>
                  <a:pt x="848092" y="471428"/>
                </a:cubicBezTo>
                <a:cubicBezTo>
                  <a:pt x="689310" y="610017"/>
                  <a:pt x="516605" y="748963"/>
                  <a:pt x="322211" y="834062"/>
                </a:cubicBezTo>
                <a:cubicBezTo>
                  <a:pt x="275532" y="854511"/>
                  <a:pt x="227156" y="871389"/>
                  <a:pt x="177086" y="881301"/>
                </a:cubicBezTo>
                <a:cubicBezTo>
                  <a:pt x="139064" y="888801"/>
                  <a:pt x="-6598" y="917198"/>
                  <a:pt x="21160" y="834866"/>
                </a:cubicBezTo>
                <a:cubicBezTo>
                  <a:pt x="52399" y="742533"/>
                  <a:pt x="157272" y="694224"/>
                  <a:pt x="236707" y="651182"/>
                </a:cubicBezTo>
                <a:cubicBezTo>
                  <a:pt x="410394" y="556974"/>
                  <a:pt x="588990" y="472410"/>
                  <a:pt x="762141" y="377220"/>
                </a:cubicBezTo>
                <a:cubicBezTo>
                  <a:pt x="926456" y="286941"/>
                  <a:pt x="1087737" y="187017"/>
                  <a:pt x="1227329" y="612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231" name="Google Shape;231;p3"/>
          <p:cNvGrpSpPr/>
          <p:nvPr/>
        </p:nvGrpSpPr>
        <p:grpSpPr>
          <a:xfrm>
            <a:off x="4622685" y="3748907"/>
            <a:ext cx="666735" cy="1547952"/>
            <a:chOff x="5801585" y="5081052"/>
            <a:chExt cx="921286" cy="2138942"/>
          </a:xfrm>
        </p:grpSpPr>
        <p:grpSp>
          <p:nvGrpSpPr>
            <p:cNvPr id="232" name="Google Shape;232;p3"/>
            <p:cNvGrpSpPr/>
            <p:nvPr/>
          </p:nvGrpSpPr>
          <p:grpSpPr>
            <a:xfrm>
              <a:off x="5928577" y="5441199"/>
              <a:ext cx="794294" cy="1642301"/>
              <a:chOff x="5928577" y="5441199"/>
              <a:chExt cx="794294" cy="1642301"/>
            </a:xfrm>
          </p:grpSpPr>
          <p:sp>
            <p:nvSpPr>
              <p:cNvPr id="233" name="Google Shape;233;p3"/>
              <p:cNvSpPr/>
              <p:nvPr/>
            </p:nvSpPr>
            <p:spPr>
              <a:xfrm>
                <a:off x="6211953" y="5441199"/>
                <a:ext cx="384671" cy="468269"/>
              </a:xfrm>
              <a:custGeom>
                <a:avLst/>
                <a:gdLst/>
                <a:ahLst/>
                <a:cxnLst/>
                <a:rect l="l" t="t" r="r" b="b"/>
                <a:pathLst>
                  <a:path w="384671" h="468269" extrusionOk="0">
                    <a:moveTo>
                      <a:pt x="375296" y="12518"/>
                    </a:moveTo>
                    <a:cubicBezTo>
                      <a:pt x="373512" y="9749"/>
                      <a:pt x="371102" y="7517"/>
                      <a:pt x="368335" y="5553"/>
                    </a:cubicBezTo>
                    <a:cubicBezTo>
                      <a:pt x="367889" y="5374"/>
                      <a:pt x="367621" y="5017"/>
                      <a:pt x="367174" y="4928"/>
                    </a:cubicBezTo>
                    <a:cubicBezTo>
                      <a:pt x="335847" y="-15164"/>
                      <a:pt x="301037" y="31270"/>
                      <a:pt x="287114" y="52969"/>
                    </a:cubicBezTo>
                    <a:cubicBezTo>
                      <a:pt x="256500" y="101011"/>
                      <a:pt x="249360" y="161108"/>
                      <a:pt x="243648" y="218436"/>
                    </a:cubicBezTo>
                    <a:cubicBezTo>
                      <a:pt x="242309" y="222186"/>
                      <a:pt x="240881" y="225848"/>
                      <a:pt x="239721" y="229598"/>
                    </a:cubicBezTo>
                    <a:cubicBezTo>
                      <a:pt x="238114" y="234152"/>
                      <a:pt x="239185" y="238260"/>
                      <a:pt x="241238" y="241385"/>
                    </a:cubicBezTo>
                    <a:cubicBezTo>
                      <a:pt x="241149" y="243439"/>
                      <a:pt x="240792" y="245583"/>
                      <a:pt x="240703" y="247458"/>
                    </a:cubicBezTo>
                    <a:cubicBezTo>
                      <a:pt x="228118" y="232188"/>
                      <a:pt x="214640" y="217008"/>
                      <a:pt x="200360" y="202809"/>
                    </a:cubicBezTo>
                    <a:cubicBezTo>
                      <a:pt x="198664" y="200487"/>
                      <a:pt x="197058" y="198344"/>
                      <a:pt x="195273" y="196201"/>
                    </a:cubicBezTo>
                    <a:cubicBezTo>
                      <a:pt x="191524" y="191201"/>
                      <a:pt x="187597" y="186379"/>
                      <a:pt x="183670" y="181735"/>
                    </a:cubicBezTo>
                    <a:cubicBezTo>
                      <a:pt x="168765" y="163608"/>
                      <a:pt x="152699" y="146820"/>
                      <a:pt x="135383" y="132443"/>
                    </a:cubicBezTo>
                    <a:cubicBezTo>
                      <a:pt x="131010" y="128693"/>
                      <a:pt x="126458" y="125032"/>
                      <a:pt x="121639" y="121639"/>
                    </a:cubicBezTo>
                    <a:cubicBezTo>
                      <a:pt x="116016" y="117352"/>
                      <a:pt x="110125" y="113512"/>
                      <a:pt x="104145" y="109851"/>
                    </a:cubicBezTo>
                    <a:cubicBezTo>
                      <a:pt x="82367" y="96635"/>
                      <a:pt x="42560" y="77615"/>
                      <a:pt x="18819" y="87348"/>
                    </a:cubicBezTo>
                    <a:cubicBezTo>
                      <a:pt x="13642" y="89491"/>
                      <a:pt x="9180" y="93153"/>
                      <a:pt x="5699" y="98510"/>
                    </a:cubicBezTo>
                    <a:cubicBezTo>
                      <a:pt x="3199" y="102797"/>
                      <a:pt x="1325" y="108065"/>
                      <a:pt x="254" y="114584"/>
                    </a:cubicBezTo>
                    <a:cubicBezTo>
                      <a:pt x="-2959" y="135122"/>
                      <a:pt x="24620" y="178788"/>
                      <a:pt x="63803" y="228527"/>
                    </a:cubicBezTo>
                    <a:cubicBezTo>
                      <a:pt x="66748" y="232277"/>
                      <a:pt x="69693" y="236206"/>
                      <a:pt x="72639" y="239957"/>
                    </a:cubicBezTo>
                    <a:cubicBezTo>
                      <a:pt x="82814" y="252458"/>
                      <a:pt x="93345" y="265228"/>
                      <a:pt x="104413" y="277997"/>
                    </a:cubicBezTo>
                    <a:cubicBezTo>
                      <a:pt x="106287" y="280141"/>
                      <a:pt x="108251" y="282462"/>
                      <a:pt x="110125" y="284516"/>
                    </a:cubicBezTo>
                    <a:cubicBezTo>
                      <a:pt x="182688" y="368723"/>
                      <a:pt x="267389" y="453019"/>
                      <a:pt x="282830" y="465967"/>
                    </a:cubicBezTo>
                    <a:cubicBezTo>
                      <a:pt x="292470" y="474093"/>
                      <a:pt x="304608" y="458734"/>
                      <a:pt x="294968" y="450519"/>
                    </a:cubicBezTo>
                    <a:cubicBezTo>
                      <a:pt x="277029" y="435606"/>
                      <a:pt x="264890" y="415068"/>
                      <a:pt x="253198" y="393905"/>
                    </a:cubicBezTo>
                    <a:cubicBezTo>
                      <a:pt x="260695" y="396852"/>
                      <a:pt x="270602" y="390511"/>
                      <a:pt x="266318" y="381492"/>
                    </a:cubicBezTo>
                    <a:cubicBezTo>
                      <a:pt x="265694" y="380331"/>
                      <a:pt x="265247" y="379081"/>
                      <a:pt x="264623" y="377742"/>
                    </a:cubicBezTo>
                    <a:cubicBezTo>
                      <a:pt x="264801" y="376224"/>
                      <a:pt x="265069" y="374616"/>
                      <a:pt x="265069" y="373188"/>
                    </a:cubicBezTo>
                    <a:cubicBezTo>
                      <a:pt x="265961" y="372206"/>
                      <a:pt x="266943" y="371223"/>
                      <a:pt x="267568" y="370063"/>
                    </a:cubicBezTo>
                    <a:cubicBezTo>
                      <a:pt x="267925" y="369794"/>
                      <a:pt x="268104" y="369348"/>
                      <a:pt x="268371" y="368902"/>
                    </a:cubicBezTo>
                    <a:cubicBezTo>
                      <a:pt x="269442" y="367026"/>
                      <a:pt x="269888" y="364704"/>
                      <a:pt x="269799" y="362115"/>
                    </a:cubicBezTo>
                    <a:cubicBezTo>
                      <a:pt x="269799" y="359883"/>
                      <a:pt x="269442" y="357918"/>
                      <a:pt x="269263" y="355864"/>
                    </a:cubicBezTo>
                    <a:lnTo>
                      <a:pt x="269531" y="356043"/>
                    </a:lnTo>
                    <a:cubicBezTo>
                      <a:pt x="272120" y="358007"/>
                      <a:pt x="275601" y="358989"/>
                      <a:pt x="279260" y="358811"/>
                    </a:cubicBezTo>
                    <a:cubicBezTo>
                      <a:pt x="277921" y="361311"/>
                      <a:pt x="276850" y="363722"/>
                      <a:pt x="275690" y="366134"/>
                    </a:cubicBezTo>
                    <a:cubicBezTo>
                      <a:pt x="269978" y="377563"/>
                      <a:pt x="288096" y="385332"/>
                      <a:pt x="293630" y="373991"/>
                    </a:cubicBezTo>
                    <a:cubicBezTo>
                      <a:pt x="295593" y="369794"/>
                      <a:pt x="297468" y="365776"/>
                      <a:pt x="299431" y="361758"/>
                    </a:cubicBezTo>
                    <a:cubicBezTo>
                      <a:pt x="299431" y="361579"/>
                      <a:pt x="299431" y="361579"/>
                      <a:pt x="299431" y="361579"/>
                    </a:cubicBezTo>
                    <a:cubicBezTo>
                      <a:pt x="335222" y="286927"/>
                      <a:pt x="361105" y="208792"/>
                      <a:pt x="374136" y="126907"/>
                    </a:cubicBezTo>
                    <a:cubicBezTo>
                      <a:pt x="374315" y="125389"/>
                      <a:pt x="374761" y="123782"/>
                      <a:pt x="375029" y="121906"/>
                    </a:cubicBezTo>
                    <a:cubicBezTo>
                      <a:pt x="375208" y="121460"/>
                      <a:pt x="375475" y="121013"/>
                      <a:pt x="375386" y="120567"/>
                    </a:cubicBezTo>
                    <a:cubicBezTo>
                      <a:pt x="380473" y="93689"/>
                      <a:pt x="393504" y="37610"/>
                      <a:pt x="375296" y="12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4" name="Google Shape;234;p3"/>
              <p:cNvSpPr/>
              <p:nvPr/>
            </p:nvSpPr>
            <p:spPr>
              <a:xfrm>
                <a:off x="6238418" y="5858021"/>
                <a:ext cx="484453" cy="384445"/>
              </a:xfrm>
              <a:custGeom>
                <a:avLst/>
                <a:gdLst/>
                <a:ahLst/>
                <a:cxnLst/>
                <a:rect l="l" t="t" r="r" b="b"/>
                <a:pathLst>
                  <a:path w="484453" h="384445" extrusionOk="0">
                    <a:moveTo>
                      <a:pt x="469323" y="69951"/>
                    </a:moveTo>
                    <a:cubicBezTo>
                      <a:pt x="467270" y="67719"/>
                      <a:pt x="464860" y="65844"/>
                      <a:pt x="462362" y="64237"/>
                    </a:cubicBezTo>
                    <a:cubicBezTo>
                      <a:pt x="462362" y="64237"/>
                      <a:pt x="462362" y="64237"/>
                      <a:pt x="462362" y="64058"/>
                    </a:cubicBezTo>
                    <a:cubicBezTo>
                      <a:pt x="457274" y="60486"/>
                      <a:pt x="451384" y="57807"/>
                      <a:pt x="445136" y="55753"/>
                    </a:cubicBezTo>
                    <a:cubicBezTo>
                      <a:pt x="419163" y="47716"/>
                      <a:pt x="386139" y="52717"/>
                      <a:pt x="366236" y="66647"/>
                    </a:cubicBezTo>
                    <a:cubicBezTo>
                      <a:pt x="363558" y="68523"/>
                      <a:pt x="361148" y="70398"/>
                      <a:pt x="358560" y="72541"/>
                    </a:cubicBezTo>
                    <a:cubicBezTo>
                      <a:pt x="355168" y="75399"/>
                      <a:pt x="351687" y="78434"/>
                      <a:pt x="348385" y="81738"/>
                    </a:cubicBezTo>
                    <a:cubicBezTo>
                      <a:pt x="335890" y="94151"/>
                      <a:pt x="324198" y="109599"/>
                      <a:pt x="313130" y="126655"/>
                    </a:cubicBezTo>
                    <a:cubicBezTo>
                      <a:pt x="310899" y="129959"/>
                      <a:pt x="308667" y="133530"/>
                      <a:pt x="306615" y="137013"/>
                    </a:cubicBezTo>
                    <a:cubicBezTo>
                      <a:pt x="282516" y="176661"/>
                      <a:pt x="262256" y="222203"/>
                      <a:pt x="245298" y="256046"/>
                    </a:cubicBezTo>
                    <a:cubicBezTo>
                      <a:pt x="229053" y="194253"/>
                      <a:pt x="208257" y="132816"/>
                      <a:pt x="169700" y="81649"/>
                    </a:cubicBezTo>
                    <a:cubicBezTo>
                      <a:pt x="168807" y="80131"/>
                      <a:pt x="167558" y="78613"/>
                      <a:pt x="166487" y="77274"/>
                    </a:cubicBezTo>
                    <a:cubicBezTo>
                      <a:pt x="164880" y="75309"/>
                      <a:pt x="163274" y="73166"/>
                      <a:pt x="161399" y="70844"/>
                    </a:cubicBezTo>
                    <a:cubicBezTo>
                      <a:pt x="131589" y="34768"/>
                      <a:pt x="69826" y="-21399"/>
                      <a:pt x="22343" y="8426"/>
                    </a:cubicBezTo>
                    <a:cubicBezTo>
                      <a:pt x="17345" y="11551"/>
                      <a:pt x="13328" y="15123"/>
                      <a:pt x="10204" y="19141"/>
                    </a:cubicBezTo>
                    <a:cubicBezTo>
                      <a:pt x="7170" y="22981"/>
                      <a:pt x="4760" y="27268"/>
                      <a:pt x="3332" y="32000"/>
                    </a:cubicBezTo>
                    <a:cubicBezTo>
                      <a:pt x="-8628" y="65219"/>
                      <a:pt x="14131" y="113617"/>
                      <a:pt x="31714" y="139871"/>
                    </a:cubicBezTo>
                    <a:cubicBezTo>
                      <a:pt x="31804" y="140228"/>
                      <a:pt x="32071" y="140585"/>
                      <a:pt x="32250" y="140764"/>
                    </a:cubicBezTo>
                    <a:cubicBezTo>
                      <a:pt x="32607" y="141300"/>
                      <a:pt x="32875" y="141836"/>
                      <a:pt x="33321" y="142371"/>
                    </a:cubicBezTo>
                    <a:cubicBezTo>
                      <a:pt x="46620" y="161570"/>
                      <a:pt x="61793" y="177911"/>
                      <a:pt x="77591" y="193092"/>
                    </a:cubicBezTo>
                    <a:lnTo>
                      <a:pt x="77769" y="193092"/>
                    </a:lnTo>
                    <a:cubicBezTo>
                      <a:pt x="81161" y="196217"/>
                      <a:pt x="84195" y="199343"/>
                      <a:pt x="87587" y="202379"/>
                    </a:cubicBezTo>
                    <a:cubicBezTo>
                      <a:pt x="144173" y="253903"/>
                      <a:pt x="207365" y="293551"/>
                      <a:pt x="231731" y="378294"/>
                    </a:cubicBezTo>
                    <a:cubicBezTo>
                      <a:pt x="234944" y="389187"/>
                      <a:pt x="249760" y="384187"/>
                      <a:pt x="250206" y="374364"/>
                    </a:cubicBezTo>
                    <a:cubicBezTo>
                      <a:pt x="311613" y="310606"/>
                      <a:pt x="383640" y="258904"/>
                      <a:pt x="445403" y="196575"/>
                    </a:cubicBezTo>
                    <a:cubicBezTo>
                      <a:pt x="445939" y="196038"/>
                      <a:pt x="446296" y="195592"/>
                      <a:pt x="446921" y="195056"/>
                    </a:cubicBezTo>
                    <a:cubicBezTo>
                      <a:pt x="449688" y="192110"/>
                      <a:pt x="452543" y="188895"/>
                      <a:pt x="455221" y="185234"/>
                    </a:cubicBezTo>
                    <a:cubicBezTo>
                      <a:pt x="479141" y="154337"/>
                      <a:pt x="499491" y="100223"/>
                      <a:pt x="469323" y="699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5" name="Google Shape;235;p3"/>
              <p:cNvSpPr/>
              <p:nvPr/>
            </p:nvSpPr>
            <p:spPr>
              <a:xfrm>
                <a:off x="6211374" y="6163473"/>
                <a:ext cx="425373" cy="392524"/>
              </a:xfrm>
              <a:custGeom>
                <a:avLst/>
                <a:gdLst/>
                <a:ahLst/>
                <a:cxnLst/>
                <a:rect l="l" t="t" r="r" b="b"/>
                <a:pathLst>
                  <a:path w="425373" h="392524" extrusionOk="0">
                    <a:moveTo>
                      <a:pt x="424519" y="222860"/>
                    </a:moveTo>
                    <a:cubicBezTo>
                      <a:pt x="426483" y="208573"/>
                      <a:pt x="425233" y="194732"/>
                      <a:pt x="418985" y="182766"/>
                    </a:cubicBezTo>
                    <a:cubicBezTo>
                      <a:pt x="403366" y="152852"/>
                      <a:pt x="369717" y="146333"/>
                      <a:pt x="337140" y="151066"/>
                    </a:cubicBezTo>
                    <a:cubicBezTo>
                      <a:pt x="335355" y="151333"/>
                      <a:pt x="333570" y="151512"/>
                      <a:pt x="331785" y="151869"/>
                    </a:cubicBezTo>
                    <a:cubicBezTo>
                      <a:pt x="314381" y="154995"/>
                      <a:pt x="297512" y="161067"/>
                      <a:pt x="284659" y="168121"/>
                    </a:cubicBezTo>
                    <a:cubicBezTo>
                      <a:pt x="240211" y="192499"/>
                      <a:pt x="198440" y="237684"/>
                      <a:pt x="179162" y="286975"/>
                    </a:cubicBezTo>
                    <a:cubicBezTo>
                      <a:pt x="191657" y="208930"/>
                      <a:pt x="183268" y="133831"/>
                      <a:pt x="143907" y="65787"/>
                    </a:cubicBezTo>
                    <a:cubicBezTo>
                      <a:pt x="140961" y="60787"/>
                      <a:pt x="137570" y="55518"/>
                      <a:pt x="133732" y="50249"/>
                    </a:cubicBezTo>
                    <a:cubicBezTo>
                      <a:pt x="131858" y="47570"/>
                      <a:pt x="129894" y="45070"/>
                      <a:pt x="127662" y="42391"/>
                    </a:cubicBezTo>
                    <a:cubicBezTo>
                      <a:pt x="104814" y="14441"/>
                      <a:pt x="70095" y="-9937"/>
                      <a:pt x="35196" y="4083"/>
                    </a:cubicBezTo>
                    <a:cubicBezTo>
                      <a:pt x="23415" y="8816"/>
                      <a:pt x="15204" y="15424"/>
                      <a:pt x="9849" y="23549"/>
                    </a:cubicBezTo>
                    <a:cubicBezTo>
                      <a:pt x="7706" y="26228"/>
                      <a:pt x="6189" y="29086"/>
                      <a:pt x="5207" y="32122"/>
                    </a:cubicBezTo>
                    <a:cubicBezTo>
                      <a:pt x="-6128" y="57661"/>
                      <a:pt x="2887" y="92219"/>
                      <a:pt x="14668" y="118918"/>
                    </a:cubicBezTo>
                    <a:cubicBezTo>
                      <a:pt x="15739" y="121419"/>
                      <a:pt x="16989" y="123830"/>
                      <a:pt x="18060" y="126241"/>
                    </a:cubicBezTo>
                    <a:cubicBezTo>
                      <a:pt x="19041" y="128295"/>
                      <a:pt x="20023" y="130349"/>
                      <a:pt x="21005" y="132224"/>
                    </a:cubicBezTo>
                    <a:cubicBezTo>
                      <a:pt x="30377" y="150172"/>
                      <a:pt x="40641" y="167675"/>
                      <a:pt x="51084" y="184641"/>
                    </a:cubicBezTo>
                    <a:cubicBezTo>
                      <a:pt x="52333" y="186874"/>
                      <a:pt x="53761" y="189106"/>
                      <a:pt x="55099" y="191427"/>
                    </a:cubicBezTo>
                    <a:cubicBezTo>
                      <a:pt x="88123" y="245720"/>
                      <a:pt x="121058" y="298405"/>
                      <a:pt x="128377" y="364932"/>
                    </a:cubicBezTo>
                    <a:cubicBezTo>
                      <a:pt x="129804" y="377522"/>
                      <a:pt x="149351" y="375022"/>
                      <a:pt x="147923" y="362431"/>
                    </a:cubicBezTo>
                    <a:cubicBezTo>
                      <a:pt x="147834" y="361627"/>
                      <a:pt x="147655" y="361003"/>
                      <a:pt x="147566" y="360288"/>
                    </a:cubicBezTo>
                    <a:cubicBezTo>
                      <a:pt x="150779" y="364396"/>
                      <a:pt x="154974" y="367700"/>
                      <a:pt x="159883" y="369754"/>
                    </a:cubicBezTo>
                    <a:cubicBezTo>
                      <a:pt x="154171" y="370736"/>
                      <a:pt x="148815" y="371718"/>
                      <a:pt x="143639" y="372879"/>
                    </a:cubicBezTo>
                    <a:cubicBezTo>
                      <a:pt x="131412" y="375469"/>
                      <a:pt x="133910" y="395025"/>
                      <a:pt x="146317" y="392257"/>
                    </a:cubicBezTo>
                    <a:cubicBezTo>
                      <a:pt x="207901" y="379130"/>
                      <a:pt x="290104" y="374218"/>
                      <a:pt x="347226" y="338410"/>
                    </a:cubicBezTo>
                    <a:cubicBezTo>
                      <a:pt x="347404" y="338410"/>
                      <a:pt x="347404" y="338410"/>
                      <a:pt x="347404" y="338410"/>
                    </a:cubicBezTo>
                    <a:cubicBezTo>
                      <a:pt x="348654" y="337607"/>
                      <a:pt x="349635" y="336982"/>
                      <a:pt x="350706" y="336178"/>
                    </a:cubicBezTo>
                    <a:cubicBezTo>
                      <a:pt x="359275" y="330731"/>
                      <a:pt x="367129" y="324301"/>
                      <a:pt x="374269" y="317068"/>
                    </a:cubicBezTo>
                    <a:cubicBezTo>
                      <a:pt x="380160" y="311085"/>
                      <a:pt x="386586" y="303584"/>
                      <a:pt x="392745" y="294923"/>
                    </a:cubicBezTo>
                    <a:cubicBezTo>
                      <a:pt x="393727" y="293672"/>
                      <a:pt x="394709" y="292155"/>
                      <a:pt x="395512" y="290904"/>
                    </a:cubicBezTo>
                    <a:cubicBezTo>
                      <a:pt x="406847" y="274385"/>
                      <a:pt x="417022" y="254739"/>
                      <a:pt x="422020" y="235094"/>
                    </a:cubicBezTo>
                    <a:cubicBezTo>
                      <a:pt x="423091" y="231075"/>
                      <a:pt x="423984" y="226879"/>
                      <a:pt x="424519" y="2228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6" name="Google Shape;236;p3"/>
              <p:cNvSpPr/>
              <p:nvPr/>
            </p:nvSpPr>
            <p:spPr>
              <a:xfrm>
                <a:off x="6110782" y="6445389"/>
                <a:ext cx="346564" cy="401222"/>
              </a:xfrm>
              <a:custGeom>
                <a:avLst/>
                <a:gdLst/>
                <a:ahLst/>
                <a:cxnLst/>
                <a:rect l="l" t="t" r="r" b="b"/>
                <a:pathLst>
                  <a:path w="346564" h="401222" extrusionOk="0">
                    <a:moveTo>
                      <a:pt x="345890" y="243392"/>
                    </a:moveTo>
                    <a:cubicBezTo>
                      <a:pt x="344283" y="235534"/>
                      <a:pt x="341516" y="229016"/>
                      <a:pt x="337500" y="224015"/>
                    </a:cubicBezTo>
                    <a:cubicBezTo>
                      <a:pt x="337500" y="224015"/>
                      <a:pt x="337500" y="224015"/>
                      <a:pt x="337500" y="223836"/>
                    </a:cubicBezTo>
                    <a:cubicBezTo>
                      <a:pt x="334733" y="219997"/>
                      <a:pt x="331342" y="216961"/>
                      <a:pt x="327504" y="214550"/>
                    </a:cubicBezTo>
                    <a:cubicBezTo>
                      <a:pt x="316704" y="207674"/>
                      <a:pt x="302781" y="205531"/>
                      <a:pt x="288679" y="206245"/>
                    </a:cubicBezTo>
                    <a:cubicBezTo>
                      <a:pt x="284395" y="206423"/>
                      <a:pt x="280021" y="206781"/>
                      <a:pt x="275826" y="207496"/>
                    </a:cubicBezTo>
                    <a:cubicBezTo>
                      <a:pt x="266722" y="208924"/>
                      <a:pt x="257886" y="211335"/>
                      <a:pt x="250211" y="214103"/>
                    </a:cubicBezTo>
                    <a:cubicBezTo>
                      <a:pt x="245837" y="215711"/>
                      <a:pt x="241464" y="217497"/>
                      <a:pt x="237090" y="219372"/>
                    </a:cubicBezTo>
                    <a:cubicBezTo>
                      <a:pt x="230753" y="221783"/>
                      <a:pt x="224416" y="224908"/>
                      <a:pt x="218258" y="228034"/>
                    </a:cubicBezTo>
                    <a:cubicBezTo>
                      <a:pt x="202014" y="236428"/>
                      <a:pt x="186662" y="246518"/>
                      <a:pt x="172293" y="257591"/>
                    </a:cubicBezTo>
                    <a:cubicBezTo>
                      <a:pt x="180058" y="196333"/>
                      <a:pt x="182378" y="133022"/>
                      <a:pt x="154442" y="76318"/>
                    </a:cubicBezTo>
                    <a:cubicBezTo>
                      <a:pt x="153103" y="73550"/>
                      <a:pt x="151675" y="71050"/>
                      <a:pt x="150157" y="68281"/>
                    </a:cubicBezTo>
                    <a:cubicBezTo>
                      <a:pt x="147480" y="63638"/>
                      <a:pt x="144624" y="58905"/>
                      <a:pt x="141321" y="54172"/>
                    </a:cubicBezTo>
                    <a:cubicBezTo>
                      <a:pt x="120615" y="23990"/>
                      <a:pt x="88127" y="-4138"/>
                      <a:pt x="51354" y="505"/>
                    </a:cubicBezTo>
                    <a:cubicBezTo>
                      <a:pt x="48409" y="862"/>
                      <a:pt x="45642" y="1488"/>
                      <a:pt x="43053" y="2023"/>
                    </a:cubicBezTo>
                    <a:cubicBezTo>
                      <a:pt x="36806" y="3720"/>
                      <a:pt x="31540" y="6131"/>
                      <a:pt x="26809" y="9256"/>
                    </a:cubicBezTo>
                    <a:cubicBezTo>
                      <a:pt x="9673" y="20954"/>
                      <a:pt x="2176" y="41849"/>
                      <a:pt x="301" y="63817"/>
                    </a:cubicBezTo>
                    <a:cubicBezTo>
                      <a:pt x="33" y="66674"/>
                      <a:pt x="-56" y="69621"/>
                      <a:pt x="33" y="72478"/>
                    </a:cubicBezTo>
                    <a:cubicBezTo>
                      <a:pt x="-56" y="76407"/>
                      <a:pt x="33" y="80426"/>
                      <a:pt x="301" y="84265"/>
                    </a:cubicBezTo>
                    <a:cubicBezTo>
                      <a:pt x="1997" y="109537"/>
                      <a:pt x="6014" y="134272"/>
                      <a:pt x="11190" y="158739"/>
                    </a:cubicBezTo>
                    <a:cubicBezTo>
                      <a:pt x="11904" y="161686"/>
                      <a:pt x="12618" y="164454"/>
                      <a:pt x="13154" y="167401"/>
                    </a:cubicBezTo>
                    <a:cubicBezTo>
                      <a:pt x="28594" y="237142"/>
                      <a:pt x="51622" y="305275"/>
                      <a:pt x="50818" y="379124"/>
                    </a:cubicBezTo>
                    <a:cubicBezTo>
                      <a:pt x="50640" y="383678"/>
                      <a:pt x="53228" y="386893"/>
                      <a:pt x="56441" y="388679"/>
                    </a:cubicBezTo>
                    <a:cubicBezTo>
                      <a:pt x="54746" y="395108"/>
                      <a:pt x="58405" y="402877"/>
                      <a:pt x="66438" y="400912"/>
                    </a:cubicBezTo>
                    <a:cubicBezTo>
                      <a:pt x="121239" y="387428"/>
                      <a:pt x="189340" y="380285"/>
                      <a:pt x="244052" y="357335"/>
                    </a:cubicBezTo>
                    <a:cubicBezTo>
                      <a:pt x="247087" y="356175"/>
                      <a:pt x="250300" y="354746"/>
                      <a:pt x="253156" y="353228"/>
                    </a:cubicBezTo>
                    <a:cubicBezTo>
                      <a:pt x="258690" y="350817"/>
                      <a:pt x="264223" y="347959"/>
                      <a:pt x="269400" y="345012"/>
                    </a:cubicBezTo>
                    <a:cubicBezTo>
                      <a:pt x="299211" y="327957"/>
                      <a:pt x="353209" y="282505"/>
                      <a:pt x="345890" y="24339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7" name="Google Shape;237;p3"/>
              <p:cNvSpPr/>
              <p:nvPr/>
            </p:nvSpPr>
            <p:spPr>
              <a:xfrm>
                <a:off x="5928577" y="6761286"/>
                <a:ext cx="368585" cy="322214"/>
              </a:xfrm>
              <a:custGeom>
                <a:avLst/>
                <a:gdLst/>
                <a:ahLst/>
                <a:cxnLst/>
                <a:rect l="l" t="t" r="r" b="b"/>
                <a:pathLst>
                  <a:path w="368585" h="322214" extrusionOk="0">
                    <a:moveTo>
                      <a:pt x="366815" y="211102"/>
                    </a:moveTo>
                    <a:cubicBezTo>
                      <a:pt x="363601" y="197976"/>
                      <a:pt x="357354" y="187707"/>
                      <a:pt x="349410" y="179938"/>
                    </a:cubicBezTo>
                    <a:cubicBezTo>
                      <a:pt x="347893" y="178420"/>
                      <a:pt x="346197" y="177080"/>
                      <a:pt x="344590" y="175741"/>
                    </a:cubicBezTo>
                    <a:cubicBezTo>
                      <a:pt x="332185" y="165918"/>
                      <a:pt x="316387" y="160739"/>
                      <a:pt x="299607" y="158685"/>
                    </a:cubicBezTo>
                    <a:cubicBezTo>
                      <a:pt x="296305" y="158239"/>
                      <a:pt x="293002" y="158060"/>
                      <a:pt x="289611" y="157881"/>
                    </a:cubicBezTo>
                    <a:cubicBezTo>
                      <a:pt x="269975" y="156720"/>
                      <a:pt x="249625" y="159310"/>
                      <a:pt x="232578" y="163418"/>
                    </a:cubicBezTo>
                    <a:cubicBezTo>
                      <a:pt x="203392" y="170472"/>
                      <a:pt x="175902" y="181992"/>
                      <a:pt x="149661" y="196279"/>
                    </a:cubicBezTo>
                    <a:cubicBezTo>
                      <a:pt x="154660" y="145916"/>
                      <a:pt x="156980" y="85908"/>
                      <a:pt x="138147" y="45724"/>
                    </a:cubicBezTo>
                    <a:cubicBezTo>
                      <a:pt x="135649" y="40634"/>
                      <a:pt x="133061" y="35813"/>
                      <a:pt x="129847" y="31437"/>
                    </a:cubicBezTo>
                    <a:cubicBezTo>
                      <a:pt x="116638" y="12417"/>
                      <a:pt x="96288" y="451"/>
                      <a:pt x="66031" y="4"/>
                    </a:cubicBezTo>
                    <a:cubicBezTo>
                      <a:pt x="57284" y="-85"/>
                      <a:pt x="49519" y="1165"/>
                      <a:pt x="42468" y="3844"/>
                    </a:cubicBezTo>
                    <a:cubicBezTo>
                      <a:pt x="38006" y="5273"/>
                      <a:pt x="33722" y="7506"/>
                      <a:pt x="30062" y="10006"/>
                    </a:cubicBezTo>
                    <a:cubicBezTo>
                      <a:pt x="11140" y="22775"/>
                      <a:pt x="1412" y="46171"/>
                      <a:pt x="341" y="71710"/>
                    </a:cubicBezTo>
                    <a:cubicBezTo>
                      <a:pt x="-373" y="88230"/>
                      <a:pt x="73" y="105286"/>
                      <a:pt x="1323" y="122431"/>
                    </a:cubicBezTo>
                    <a:cubicBezTo>
                      <a:pt x="1679" y="126896"/>
                      <a:pt x="2126" y="131450"/>
                      <a:pt x="2572" y="135915"/>
                    </a:cubicBezTo>
                    <a:lnTo>
                      <a:pt x="2572" y="136093"/>
                    </a:lnTo>
                    <a:cubicBezTo>
                      <a:pt x="3554" y="147344"/>
                      <a:pt x="4982" y="158506"/>
                      <a:pt x="6588" y="169847"/>
                    </a:cubicBezTo>
                    <a:cubicBezTo>
                      <a:pt x="7124" y="173776"/>
                      <a:pt x="7659" y="177795"/>
                      <a:pt x="8284" y="181635"/>
                    </a:cubicBezTo>
                    <a:cubicBezTo>
                      <a:pt x="15157" y="226551"/>
                      <a:pt x="24707" y="271646"/>
                      <a:pt x="30419" y="314062"/>
                    </a:cubicBezTo>
                    <a:cubicBezTo>
                      <a:pt x="32026" y="326474"/>
                      <a:pt x="51572" y="323974"/>
                      <a:pt x="49787" y="311561"/>
                    </a:cubicBezTo>
                    <a:cubicBezTo>
                      <a:pt x="48716" y="303436"/>
                      <a:pt x="47734" y="295399"/>
                      <a:pt x="46663" y="287451"/>
                    </a:cubicBezTo>
                    <a:cubicBezTo>
                      <a:pt x="131632" y="274057"/>
                      <a:pt x="224188" y="322813"/>
                      <a:pt x="306390" y="297006"/>
                    </a:cubicBezTo>
                    <a:cubicBezTo>
                      <a:pt x="327633" y="290487"/>
                      <a:pt x="348518" y="275575"/>
                      <a:pt x="359942" y="256108"/>
                    </a:cubicBezTo>
                    <a:cubicBezTo>
                      <a:pt x="361906" y="252536"/>
                      <a:pt x="363512" y="248964"/>
                      <a:pt x="364762" y="245393"/>
                    </a:cubicBezTo>
                    <a:cubicBezTo>
                      <a:pt x="368868" y="234855"/>
                      <a:pt x="369849" y="223247"/>
                      <a:pt x="366815" y="21110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8" name="Google Shape;238;p3"/>
              <p:cNvSpPr/>
              <p:nvPr/>
            </p:nvSpPr>
            <p:spPr>
              <a:xfrm>
                <a:off x="5929989" y="6765131"/>
                <a:ext cx="136735" cy="236801"/>
              </a:xfrm>
              <a:custGeom>
                <a:avLst/>
                <a:gdLst/>
                <a:ahLst/>
                <a:cxnLst/>
                <a:rect l="l" t="t" r="r" b="b"/>
                <a:pathLst>
                  <a:path w="136735" h="236801" extrusionOk="0">
                    <a:moveTo>
                      <a:pt x="113173" y="231369"/>
                    </a:moveTo>
                    <a:cubicBezTo>
                      <a:pt x="104873" y="187523"/>
                      <a:pt x="92556" y="141893"/>
                      <a:pt x="77739" y="96977"/>
                    </a:cubicBezTo>
                    <a:cubicBezTo>
                      <a:pt x="88985" y="88851"/>
                      <a:pt x="99160" y="78849"/>
                      <a:pt x="109335" y="69294"/>
                    </a:cubicBezTo>
                    <a:cubicBezTo>
                      <a:pt x="118439" y="60722"/>
                      <a:pt x="128703" y="51971"/>
                      <a:pt x="136736" y="41880"/>
                    </a:cubicBezTo>
                    <a:cubicBezTo>
                      <a:pt x="134237" y="36790"/>
                      <a:pt x="131649" y="31968"/>
                      <a:pt x="128435" y="27593"/>
                    </a:cubicBezTo>
                    <a:cubicBezTo>
                      <a:pt x="117368" y="36166"/>
                      <a:pt x="108086" y="48399"/>
                      <a:pt x="98446" y="58311"/>
                    </a:cubicBezTo>
                    <a:cubicBezTo>
                      <a:pt x="90146" y="66794"/>
                      <a:pt x="81220" y="74831"/>
                      <a:pt x="73187" y="83493"/>
                    </a:cubicBezTo>
                    <a:cubicBezTo>
                      <a:pt x="63370" y="55007"/>
                      <a:pt x="52659" y="26968"/>
                      <a:pt x="41056" y="0"/>
                    </a:cubicBezTo>
                    <a:cubicBezTo>
                      <a:pt x="36594" y="1429"/>
                      <a:pt x="32310" y="3661"/>
                      <a:pt x="28650" y="6162"/>
                    </a:cubicBezTo>
                    <a:cubicBezTo>
                      <a:pt x="40253" y="49381"/>
                      <a:pt x="53463" y="93048"/>
                      <a:pt x="67922" y="136000"/>
                    </a:cubicBezTo>
                    <a:cubicBezTo>
                      <a:pt x="45430" y="129392"/>
                      <a:pt x="22759" y="123677"/>
                      <a:pt x="0" y="118587"/>
                    </a:cubicBezTo>
                    <a:cubicBezTo>
                      <a:pt x="357" y="123051"/>
                      <a:pt x="803" y="127606"/>
                      <a:pt x="1249" y="132070"/>
                    </a:cubicBezTo>
                    <a:lnTo>
                      <a:pt x="1249" y="132249"/>
                    </a:lnTo>
                    <a:cubicBezTo>
                      <a:pt x="24812" y="138053"/>
                      <a:pt x="48464" y="143768"/>
                      <a:pt x="72295" y="148858"/>
                    </a:cubicBezTo>
                    <a:cubicBezTo>
                      <a:pt x="82202" y="177880"/>
                      <a:pt x="92645" y="206454"/>
                      <a:pt x="103534" y="233780"/>
                    </a:cubicBezTo>
                    <a:cubicBezTo>
                      <a:pt x="105765" y="239048"/>
                      <a:pt x="114244" y="236905"/>
                      <a:pt x="113173" y="2313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 name="Google Shape;239;p3"/>
              <p:cNvSpPr/>
              <p:nvPr/>
            </p:nvSpPr>
            <p:spPr>
              <a:xfrm>
                <a:off x="6110782" y="6447502"/>
                <a:ext cx="150246" cy="315263"/>
              </a:xfrm>
              <a:custGeom>
                <a:avLst/>
                <a:gdLst/>
                <a:ahLst/>
                <a:cxnLst/>
                <a:rect l="l" t="t" r="r" b="b"/>
                <a:pathLst>
                  <a:path w="150246" h="315263" extrusionOk="0">
                    <a:moveTo>
                      <a:pt x="132842" y="88939"/>
                    </a:moveTo>
                    <a:cubicBezTo>
                      <a:pt x="138287" y="81796"/>
                      <a:pt x="145517" y="74384"/>
                      <a:pt x="150247" y="66169"/>
                    </a:cubicBezTo>
                    <a:cubicBezTo>
                      <a:pt x="147569" y="61525"/>
                      <a:pt x="144713" y="56793"/>
                      <a:pt x="141411" y="52060"/>
                    </a:cubicBezTo>
                    <a:cubicBezTo>
                      <a:pt x="131325" y="60989"/>
                      <a:pt x="124542" y="76706"/>
                      <a:pt x="117758" y="87600"/>
                    </a:cubicBezTo>
                    <a:cubicBezTo>
                      <a:pt x="114099" y="93404"/>
                      <a:pt x="109458" y="99298"/>
                      <a:pt x="106334" y="105727"/>
                    </a:cubicBezTo>
                    <a:cubicBezTo>
                      <a:pt x="91875" y="66436"/>
                      <a:pt x="70454" y="29825"/>
                      <a:pt x="43053" y="0"/>
                    </a:cubicBezTo>
                    <a:cubicBezTo>
                      <a:pt x="36806" y="1696"/>
                      <a:pt x="31540" y="4107"/>
                      <a:pt x="26809" y="7233"/>
                    </a:cubicBezTo>
                    <a:cubicBezTo>
                      <a:pt x="43589" y="29200"/>
                      <a:pt x="58048" y="51435"/>
                      <a:pt x="70276" y="74027"/>
                    </a:cubicBezTo>
                    <a:cubicBezTo>
                      <a:pt x="48498" y="66258"/>
                      <a:pt x="23596" y="62954"/>
                      <a:pt x="301" y="61704"/>
                    </a:cubicBezTo>
                    <a:cubicBezTo>
                      <a:pt x="33" y="64561"/>
                      <a:pt x="-56" y="67508"/>
                      <a:pt x="33" y="70365"/>
                    </a:cubicBezTo>
                    <a:cubicBezTo>
                      <a:pt x="25113" y="77956"/>
                      <a:pt x="51979" y="85278"/>
                      <a:pt x="77238" y="87153"/>
                    </a:cubicBezTo>
                    <a:cubicBezTo>
                      <a:pt x="90626" y="113942"/>
                      <a:pt x="100533" y="141803"/>
                      <a:pt x="107405" y="171003"/>
                    </a:cubicBezTo>
                    <a:cubicBezTo>
                      <a:pt x="75542" y="164485"/>
                      <a:pt x="43411" y="159216"/>
                      <a:pt x="11101" y="156627"/>
                    </a:cubicBezTo>
                    <a:cubicBezTo>
                      <a:pt x="11815" y="159573"/>
                      <a:pt x="12529" y="162342"/>
                      <a:pt x="13064" y="165288"/>
                    </a:cubicBezTo>
                    <a:cubicBezTo>
                      <a:pt x="45553" y="170110"/>
                      <a:pt x="77862" y="175736"/>
                      <a:pt x="110083" y="183416"/>
                    </a:cubicBezTo>
                    <a:cubicBezTo>
                      <a:pt x="118116" y="223689"/>
                      <a:pt x="120168" y="266819"/>
                      <a:pt x="115616" y="314414"/>
                    </a:cubicBezTo>
                    <a:cubicBezTo>
                      <a:pt x="115527" y="315218"/>
                      <a:pt x="116866" y="315664"/>
                      <a:pt x="116955" y="314772"/>
                    </a:cubicBezTo>
                    <a:cubicBezTo>
                      <a:pt x="135074" y="253156"/>
                      <a:pt x="131682" y="181630"/>
                      <a:pt x="110172" y="116800"/>
                    </a:cubicBezTo>
                    <a:cubicBezTo>
                      <a:pt x="118829" y="108585"/>
                      <a:pt x="125613" y="98405"/>
                      <a:pt x="132842" y="889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 name="Google Shape;240;p3"/>
              <p:cNvSpPr/>
              <p:nvPr/>
            </p:nvSpPr>
            <p:spPr>
              <a:xfrm>
                <a:off x="6216360" y="6651724"/>
                <a:ext cx="231921" cy="151179"/>
              </a:xfrm>
              <a:custGeom>
                <a:avLst/>
                <a:gdLst/>
                <a:ahLst/>
                <a:cxnLst/>
                <a:rect l="l" t="t" r="r" b="b"/>
                <a:pathLst>
                  <a:path w="231921" h="151179" extrusionOk="0">
                    <a:moveTo>
                      <a:pt x="231922" y="17681"/>
                    </a:moveTo>
                    <a:cubicBezTo>
                      <a:pt x="231922" y="17681"/>
                      <a:pt x="231922" y="17681"/>
                      <a:pt x="231922" y="17502"/>
                    </a:cubicBezTo>
                    <a:cubicBezTo>
                      <a:pt x="229155" y="13662"/>
                      <a:pt x="225764" y="10626"/>
                      <a:pt x="221925" y="8215"/>
                    </a:cubicBezTo>
                    <a:cubicBezTo>
                      <a:pt x="201843" y="27146"/>
                      <a:pt x="181673" y="44291"/>
                      <a:pt x="161323" y="59918"/>
                    </a:cubicBezTo>
                    <a:cubicBezTo>
                      <a:pt x="170516" y="42684"/>
                      <a:pt x="181048" y="20449"/>
                      <a:pt x="183190" y="0"/>
                    </a:cubicBezTo>
                    <a:cubicBezTo>
                      <a:pt x="178906" y="178"/>
                      <a:pt x="174532" y="536"/>
                      <a:pt x="170337" y="1250"/>
                    </a:cubicBezTo>
                    <a:cubicBezTo>
                      <a:pt x="169177" y="7144"/>
                      <a:pt x="168373" y="13216"/>
                      <a:pt x="167124" y="18842"/>
                    </a:cubicBezTo>
                    <a:cubicBezTo>
                      <a:pt x="163822" y="33486"/>
                      <a:pt x="159359" y="48220"/>
                      <a:pt x="154539" y="62508"/>
                    </a:cubicBezTo>
                    <a:cubicBezTo>
                      <a:pt x="154272" y="63579"/>
                      <a:pt x="154450" y="64204"/>
                      <a:pt x="154985" y="64829"/>
                    </a:cubicBezTo>
                    <a:cubicBezTo>
                      <a:pt x="143829" y="72955"/>
                      <a:pt x="132672" y="80635"/>
                      <a:pt x="121159" y="87689"/>
                    </a:cubicBezTo>
                    <a:cubicBezTo>
                      <a:pt x="123836" y="76349"/>
                      <a:pt x="125443" y="64651"/>
                      <a:pt x="127406" y="53221"/>
                    </a:cubicBezTo>
                    <a:cubicBezTo>
                      <a:pt x="129370" y="40005"/>
                      <a:pt x="131958" y="26521"/>
                      <a:pt x="131601" y="13216"/>
                    </a:cubicBezTo>
                    <a:cubicBezTo>
                      <a:pt x="125264" y="15627"/>
                      <a:pt x="118927" y="18752"/>
                      <a:pt x="112769" y="21877"/>
                    </a:cubicBezTo>
                    <a:cubicBezTo>
                      <a:pt x="111430" y="31522"/>
                      <a:pt x="110984" y="41344"/>
                      <a:pt x="110448" y="50899"/>
                    </a:cubicBezTo>
                    <a:cubicBezTo>
                      <a:pt x="109556" y="65187"/>
                      <a:pt x="108395" y="80099"/>
                      <a:pt x="109734" y="94476"/>
                    </a:cubicBezTo>
                    <a:cubicBezTo>
                      <a:pt x="76800" y="113496"/>
                      <a:pt x="41366" y="128766"/>
                      <a:pt x="221" y="139660"/>
                    </a:cubicBezTo>
                    <a:cubicBezTo>
                      <a:pt x="-137" y="139749"/>
                      <a:pt x="-48" y="140374"/>
                      <a:pt x="399" y="140464"/>
                    </a:cubicBezTo>
                    <a:cubicBezTo>
                      <a:pt x="28603" y="137070"/>
                      <a:pt x="57610" y="130016"/>
                      <a:pt x="86082" y="119390"/>
                    </a:cubicBezTo>
                    <a:cubicBezTo>
                      <a:pt x="103487" y="129927"/>
                      <a:pt x="120712" y="141357"/>
                      <a:pt x="138563" y="151180"/>
                    </a:cubicBezTo>
                    <a:cubicBezTo>
                      <a:pt x="141597" y="150019"/>
                      <a:pt x="144811" y="148590"/>
                      <a:pt x="147667" y="147072"/>
                    </a:cubicBezTo>
                    <a:cubicBezTo>
                      <a:pt x="130798" y="135017"/>
                      <a:pt x="111073" y="125462"/>
                      <a:pt x="91884" y="117247"/>
                    </a:cubicBezTo>
                    <a:cubicBezTo>
                      <a:pt x="146328" y="95726"/>
                      <a:pt x="197292" y="62061"/>
                      <a:pt x="231922" y="176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1" name="Google Shape;241;p3"/>
              <p:cNvSpPr/>
              <p:nvPr/>
            </p:nvSpPr>
            <p:spPr>
              <a:xfrm>
                <a:off x="6216491" y="6187023"/>
                <a:ext cx="165041" cy="293999"/>
              </a:xfrm>
              <a:custGeom>
                <a:avLst/>
                <a:gdLst/>
                <a:ahLst/>
                <a:cxnLst/>
                <a:rect l="l" t="t" r="r" b="b"/>
                <a:pathLst>
                  <a:path w="165041" h="293999" extrusionOk="0">
                    <a:moveTo>
                      <a:pt x="102195" y="108228"/>
                    </a:moveTo>
                    <a:cubicBezTo>
                      <a:pt x="104605" y="79653"/>
                      <a:pt x="115494" y="52685"/>
                      <a:pt x="128614" y="26700"/>
                    </a:cubicBezTo>
                    <a:cubicBezTo>
                      <a:pt x="126740" y="24021"/>
                      <a:pt x="124776" y="21521"/>
                      <a:pt x="122545" y="18842"/>
                    </a:cubicBezTo>
                    <a:cubicBezTo>
                      <a:pt x="108443" y="42416"/>
                      <a:pt x="97643" y="69294"/>
                      <a:pt x="92912" y="94655"/>
                    </a:cubicBezTo>
                    <a:cubicBezTo>
                      <a:pt x="68011" y="59561"/>
                      <a:pt x="37665" y="27950"/>
                      <a:pt x="4641" y="0"/>
                    </a:cubicBezTo>
                    <a:cubicBezTo>
                      <a:pt x="2499" y="2679"/>
                      <a:pt x="982" y="5536"/>
                      <a:pt x="0" y="8573"/>
                    </a:cubicBezTo>
                    <a:cubicBezTo>
                      <a:pt x="34541" y="38487"/>
                      <a:pt x="65512" y="72956"/>
                      <a:pt x="90949" y="111085"/>
                    </a:cubicBezTo>
                    <a:cubicBezTo>
                      <a:pt x="91306" y="113050"/>
                      <a:pt x="92377" y="114479"/>
                      <a:pt x="93984" y="115193"/>
                    </a:cubicBezTo>
                    <a:cubicBezTo>
                      <a:pt x="94073" y="115550"/>
                      <a:pt x="94251" y="115729"/>
                      <a:pt x="94341" y="115908"/>
                    </a:cubicBezTo>
                    <a:cubicBezTo>
                      <a:pt x="67208" y="106889"/>
                      <a:pt x="38201" y="98762"/>
                      <a:pt x="9371" y="95458"/>
                    </a:cubicBezTo>
                    <a:cubicBezTo>
                      <a:pt x="10442" y="97959"/>
                      <a:pt x="11692" y="100370"/>
                      <a:pt x="12763" y="102781"/>
                    </a:cubicBezTo>
                    <a:cubicBezTo>
                      <a:pt x="41770" y="108228"/>
                      <a:pt x="70421" y="113497"/>
                      <a:pt x="98982" y="123230"/>
                    </a:cubicBezTo>
                    <a:cubicBezTo>
                      <a:pt x="110049" y="140821"/>
                      <a:pt x="119688" y="158948"/>
                      <a:pt x="128168" y="177790"/>
                    </a:cubicBezTo>
                    <a:cubicBezTo>
                      <a:pt x="101124" y="170200"/>
                      <a:pt x="73545" y="165110"/>
                      <a:pt x="45787" y="161181"/>
                    </a:cubicBezTo>
                    <a:cubicBezTo>
                      <a:pt x="47037" y="163413"/>
                      <a:pt x="48464" y="165646"/>
                      <a:pt x="49803" y="167967"/>
                    </a:cubicBezTo>
                    <a:cubicBezTo>
                      <a:pt x="77026" y="173861"/>
                      <a:pt x="104069" y="180023"/>
                      <a:pt x="131470" y="185113"/>
                    </a:cubicBezTo>
                    <a:cubicBezTo>
                      <a:pt x="146108" y="219046"/>
                      <a:pt x="156104" y="254854"/>
                      <a:pt x="160656" y="292180"/>
                    </a:cubicBezTo>
                    <a:cubicBezTo>
                      <a:pt x="161102" y="294948"/>
                      <a:pt x="165297" y="294412"/>
                      <a:pt x="165029" y="291555"/>
                    </a:cubicBezTo>
                    <a:cubicBezTo>
                      <a:pt x="161995" y="224046"/>
                      <a:pt x="138253" y="162431"/>
                      <a:pt x="102195" y="10822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2" name="Google Shape;242;p3"/>
              <p:cNvSpPr/>
              <p:nvPr/>
            </p:nvSpPr>
            <p:spPr>
              <a:xfrm>
                <a:off x="6396582" y="6386333"/>
                <a:ext cx="239310" cy="118278"/>
              </a:xfrm>
              <a:custGeom>
                <a:avLst/>
                <a:gdLst/>
                <a:ahLst/>
                <a:cxnLst/>
                <a:rect l="l" t="t" r="r" b="b"/>
                <a:pathLst>
                  <a:path w="239310" h="118278" extrusionOk="0">
                    <a:moveTo>
                      <a:pt x="239311" y="0"/>
                    </a:moveTo>
                    <a:cubicBezTo>
                      <a:pt x="212624" y="22949"/>
                      <a:pt x="184777" y="40809"/>
                      <a:pt x="145952" y="54293"/>
                    </a:cubicBezTo>
                    <a:cubicBezTo>
                      <a:pt x="140775" y="56079"/>
                      <a:pt x="135420" y="57864"/>
                      <a:pt x="130244" y="59918"/>
                    </a:cubicBezTo>
                    <a:cubicBezTo>
                      <a:pt x="129886" y="60008"/>
                      <a:pt x="129619" y="60186"/>
                      <a:pt x="129083" y="60275"/>
                    </a:cubicBezTo>
                    <a:cubicBezTo>
                      <a:pt x="85170" y="76349"/>
                      <a:pt x="41347" y="95012"/>
                      <a:pt x="380" y="117247"/>
                    </a:cubicBezTo>
                    <a:cubicBezTo>
                      <a:pt x="-334" y="117604"/>
                      <a:pt x="23" y="118497"/>
                      <a:pt x="916" y="118229"/>
                    </a:cubicBezTo>
                    <a:cubicBezTo>
                      <a:pt x="28316" y="109478"/>
                      <a:pt x="56074" y="99120"/>
                      <a:pt x="83742" y="87868"/>
                    </a:cubicBezTo>
                    <a:cubicBezTo>
                      <a:pt x="96952" y="94119"/>
                      <a:pt x="110786" y="99566"/>
                      <a:pt x="124531" y="104834"/>
                    </a:cubicBezTo>
                    <a:cubicBezTo>
                      <a:pt x="136670" y="109567"/>
                      <a:pt x="149611" y="112336"/>
                      <a:pt x="162018" y="115729"/>
                    </a:cubicBezTo>
                    <a:cubicBezTo>
                      <a:pt x="162196" y="115729"/>
                      <a:pt x="162196" y="115729"/>
                      <a:pt x="162196" y="115729"/>
                    </a:cubicBezTo>
                    <a:cubicBezTo>
                      <a:pt x="163446" y="114925"/>
                      <a:pt x="164427" y="114300"/>
                      <a:pt x="165498" y="113497"/>
                    </a:cubicBezTo>
                    <a:cubicBezTo>
                      <a:pt x="150950" y="106353"/>
                      <a:pt x="137027" y="98227"/>
                      <a:pt x="121675" y="92333"/>
                    </a:cubicBezTo>
                    <a:cubicBezTo>
                      <a:pt x="113731" y="89118"/>
                      <a:pt x="105252" y="84921"/>
                      <a:pt x="96684" y="82689"/>
                    </a:cubicBezTo>
                    <a:cubicBezTo>
                      <a:pt x="117212" y="74295"/>
                      <a:pt x="137294" y="65187"/>
                      <a:pt x="157198" y="55900"/>
                    </a:cubicBezTo>
                    <a:cubicBezTo>
                      <a:pt x="174067" y="61079"/>
                      <a:pt x="190668" y="66883"/>
                      <a:pt x="207537" y="72241"/>
                    </a:cubicBezTo>
                    <a:cubicBezTo>
                      <a:pt x="208518" y="70991"/>
                      <a:pt x="209501" y="69473"/>
                      <a:pt x="210304" y="68223"/>
                    </a:cubicBezTo>
                    <a:cubicBezTo>
                      <a:pt x="193524" y="62508"/>
                      <a:pt x="176031" y="58489"/>
                      <a:pt x="159072" y="55007"/>
                    </a:cubicBezTo>
                    <a:cubicBezTo>
                      <a:pt x="169069" y="50364"/>
                      <a:pt x="179244" y="45631"/>
                      <a:pt x="188972" y="40809"/>
                    </a:cubicBezTo>
                    <a:cubicBezTo>
                      <a:pt x="205484" y="32772"/>
                      <a:pt x="221639" y="23485"/>
                      <a:pt x="236812" y="12412"/>
                    </a:cubicBezTo>
                    <a:cubicBezTo>
                      <a:pt x="237883" y="8215"/>
                      <a:pt x="238775" y="4018"/>
                      <a:pt x="23931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3" name="Google Shape;243;p3"/>
              <p:cNvSpPr/>
              <p:nvPr/>
            </p:nvSpPr>
            <p:spPr>
              <a:xfrm>
                <a:off x="6525112" y="6314449"/>
                <a:ext cx="26156" cy="131980"/>
              </a:xfrm>
              <a:custGeom>
                <a:avLst/>
                <a:gdLst/>
                <a:ahLst/>
                <a:cxnLst/>
                <a:rect l="l" t="t" r="r" b="b"/>
                <a:pathLst>
                  <a:path w="26156" h="131980" extrusionOk="0">
                    <a:moveTo>
                      <a:pt x="23491" y="0"/>
                    </a:moveTo>
                    <a:cubicBezTo>
                      <a:pt x="21706" y="268"/>
                      <a:pt x="19920" y="446"/>
                      <a:pt x="18135" y="803"/>
                    </a:cubicBezTo>
                    <a:cubicBezTo>
                      <a:pt x="11620" y="44202"/>
                      <a:pt x="6354" y="87690"/>
                      <a:pt x="17" y="131088"/>
                    </a:cubicBezTo>
                    <a:cubicBezTo>
                      <a:pt x="-72" y="131713"/>
                      <a:pt x="195" y="131892"/>
                      <a:pt x="642" y="131981"/>
                    </a:cubicBezTo>
                    <a:cubicBezTo>
                      <a:pt x="1088" y="131892"/>
                      <a:pt x="1445" y="131802"/>
                      <a:pt x="1802" y="131624"/>
                    </a:cubicBezTo>
                    <a:cubicBezTo>
                      <a:pt x="22330" y="92690"/>
                      <a:pt x="30988" y="43756"/>
                      <a:pt x="2349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4" name="Google Shape;244;p3"/>
              <p:cNvSpPr/>
              <p:nvPr/>
            </p:nvSpPr>
            <p:spPr>
              <a:xfrm>
                <a:off x="6511669" y="5913685"/>
                <a:ext cx="189110" cy="240117"/>
              </a:xfrm>
              <a:custGeom>
                <a:avLst/>
                <a:gdLst/>
                <a:ahLst/>
                <a:cxnLst/>
                <a:rect l="l" t="t" r="r" b="b"/>
                <a:pathLst>
                  <a:path w="189110" h="240117" extrusionOk="0">
                    <a:moveTo>
                      <a:pt x="126455" y="122426"/>
                    </a:moveTo>
                    <a:cubicBezTo>
                      <a:pt x="152695" y="87690"/>
                      <a:pt x="174116" y="49738"/>
                      <a:pt x="189111" y="8483"/>
                    </a:cubicBezTo>
                    <a:cubicBezTo>
                      <a:pt x="189111" y="8483"/>
                      <a:pt x="189111" y="8483"/>
                      <a:pt x="189111" y="8305"/>
                    </a:cubicBezTo>
                    <a:cubicBezTo>
                      <a:pt x="184023" y="4733"/>
                      <a:pt x="178133" y="2054"/>
                      <a:pt x="171885" y="0"/>
                    </a:cubicBezTo>
                    <a:cubicBezTo>
                      <a:pt x="157426" y="31790"/>
                      <a:pt x="141807" y="62240"/>
                      <a:pt x="124134" y="91351"/>
                    </a:cubicBezTo>
                    <a:cubicBezTo>
                      <a:pt x="122528" y="75902"/>
                      <a:pt x="116548" y="61436"/>
                      <a:pt x="107444" y="47417"/>
                    </a:cubicBezTo>
                    <a:cubicBezTo>
                      <a:pt x="100839" y="37147"/>
                      <a:pt x="93342" y="26700"/>
                      <a:pt x="85399" y="16698"/>
                    </a:cubicBezTo>
                    <a:cubicBezTo>
                      <a:pt x="82007" y="19556"/>
                      <a:pt x="78526" y="22592"/>
                      <a:pt x="75224" y="25896"/>
                    </a:cubicBezTo>
                    <a:cubicBezTo>
                      <a:pt x="80668" y="32058"/>
                      <a:pt x="86112" y="38666"/>
                      <a:pt x="91022" y="45541"/>
                    </a:cubicBezTo>
                    <a:cubicBezTo>
                      <a:pt x="104142" y="64026"/>
                      <a:pt x="109586" y="82689"/>
                      <a:pt x="116994" y="102781"/>
                    </a:cubicBezTo>
                    <a:cubicBezTo>
                      <a:pt x="106462" y="119211"/>
                      <a:pt x="95395" y="135106"/>
                      <a:pt x="83435" y="150465"/>
                    </a:cubicBezTo>
                    <a:cubicBezTo>
                      <a:pt x="78705" y="120461"/>
                      <a:pt x="62460" y="91529"/>
                      <a:pt x="39968" y="70812"/>
                    </a:cubicBezTo>
                    <a:cubicBezTo>
                      <a:pt x="37737" y="74116"/>
                      <a:pt x="35506" y="77688"/>
                      <a:pt x="33453" y="81171"/>
                    </a:cubicBezTo>
                    <a:cubicBezTo>
                      <a:pt x="51839" y="104031"/>
                      <a:pt x="66566" y="127963"/>
                      <a:pt x="80132" y="154662"/>
                    </a:cubicBezTo>
                    <a:cubicBezTo>
                      <a:pt x="57194" y="183863"/>
                      <a:pt x="31132" y="210830"/>
                      <a:pt x="1054" y="235476"/>
                    </a:cubicBezTo>
                    <a:cubicBezTo>
                      <a:pt x="-1623" y="237619"/>
                      <a:pt x="1322" y="241548"/>
                      <a:pt x="4089" y="239584"/>
                    </a:cubicBezTo>
                    <a:cubicBezTo>
                      <a:pt x="48269" y="207794"/>
                      <a:pt x="88880" y="170379"/>
                      <a:pt x="122260" y="127516"/>
                    </a:cubicBezTo>
                    <a:cubicBezTo>
                      <a:pt x="138861" y="132249"/>
                      <a:pt x="156266" y="135731"/>
                      <a:pt x="173759" y="139125"/>
                    </a:cubicBezTo>
                    <a:cubicBezTo>
                      <a:pt x="176526" y="136178"/>
                      <a:pt x="179382" y="132963"/>
                      <a:pt x="182059" y="129302"/>
                    </a:cubicBezTo>
                    <a:cubicBezTo>
                      <a:pt x="163585" y="125284"/>
                      <a:pt x="144663" y="122604"/>
                      <a:pt x="126455" y="12242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5" name="Google Shape;245;p3"/>
              <p:cNvSpPr/>
              <p:nvPr/>
            </p:nvSpPr>
            <p:spPr>
              <a:xfrm>
                <a:off x="6241750" y="5877162"/>
                <a:ext cx="235581" cy="283470"/>
              </a:xfrm>
              <a:custGeom>
                <a:avLst/>
                <a:gdLst/>
                <a:ahLst/>
                <a:cxnLst/>
                <a:rect l="l" t="t" r="r" b="b"/>
                <a:pathLst>
                  <a:path w="235581" h="283470" extrusionOk="0">
                    <a:moveTo>
                      <a:pt x="134326" y="131445"/>
                    </a:moveTo>
                    <a:cubicBezTo>
                      <a:pt x="143608" y="116265"/>
                      <a:pt x="151463" y="100817"/>
                      <a:pt x="157978" y="84296"/>
                    </a:cubicBezTo>
                    <a:cubicBezTo>
                      <a:pt x="160834" y="77242"/>
                      <a:pt x="163958" y="69920"/>
                      <a:pt x="166368" y="62508"/>
                    </a:cubicBezTo>
                    <a:cubicBezTo>
                      <a:pt x="165475" y="60990"/>
                      <a:pt x="164226" y="59472"/>
                      <a:pt x="163155" y="58132"/>
                    </a:cubicBezTo>
                    <a:cubicBezTo>
                      <a:pt x="161548" y="56168"/>
                      <a:pt x="159942" y="54025"/>
                      <a:pt x="158067" y="51703"/>
                    </a:cubicBezTo>
                    <a:cubicBezTo>
                      <a:pt x="154587" y="61079"/>
                      <a:pt x="152177" y="71170"/>
                      <a:pt x="148964" y="80457"/>
                    </a:cubicBezTo>
                    <a:cubicBezTo>
                      <a:pt x="143341" y="96619"/>
                      <a:pt x="137539" y="112693"/>
                      <a:pt x="131738" y="128677"/>
                    </a:cubicBezTo>
                    <a:cubicBezTo>
                      <a:pt x="128792" y="125105"/>
                      <a:pt x="125579" y="121444"/>
                      <a:pt x="122634" y="118051"/>
                    </a:cubicBezTo>
                    <a:cubicBezTo>
                      <a:pt x="86754" y="76260"/>
                      <a:pt x="48196" y="36612"/>
                      <a:pt x="6872" y="0"/>
                    </a:cubicBezTo>
                    <a:cubicBezTo>
                      <a:pt x="3838" y="3840"/>
                      <a:pt x="1428" y="8126"/>
                      <a:pt x="0" y="12859"/>
                    </a:cubicBezTo>
                    <a:cubicBezTo>
                      <a:pt x="34541" y="44648"/>
                      <a:pt x="68546" y="78135"/>
                      <a:pt x="100856" y="112961"/>
                    </a:cubicBezTo>
                    <a:cubicBezTo>
                      <a:pt x="76847" y="115997"/>
                      <a:pt x="52659" y="118587"/>
                      <a:pt x="28472" y="120819"/>
                    </a:cubicBezTo>
                    <a:cubicBezTo>
                      <a:pt x="28561" y="121176"/>
                      <a:pt x="28829" y="121533"/>
                      <a:pt x="29007" y="121712"/>
                    </a:cubicBezTo>
                    <a:cubicBezTo>
                      <a:pt x="54355" y="120462"/>
                      <a:pt x="79792" y="118765"/>
                      <a:pt x="105229" y="117604"/>
                    </a:cubicBezTo>
                    <a:cubicBezTo>
                      <a:pt x="119242" y="132874"/>
                      <a:pt x="132809" y="148590"/>
                      <a:pt x="146286" y="164396"/>
                    </a:cubicBezTo>
                    <a:cubicBezTo>
                      <a:pt x="129863" y="167521"/>
                      <a:pt x="113441" y="170289"/>
                      <a:pt x="96840" y="172075"/>
                    </a:cubicBezTo>
                    <a:cubicBezTo>
                      <a:pt x="89431" y="172790"/>
                      <a:pt x="81934" y="173326"/>
                      <a:pt x="74526" y="174040"/>
                    </a:cubicBezTo>
                    <a:cubicBezTo>
                      <a:pt x="77918" y="177165"/>
                      <a:pt x="80953" y="180290"/>
                      <a:pt x="84344" y="183327"/>
                    </a:cubicBezTo>
                    <a:cubicBezTo>
                      <a:pt x="107015" y="182076"/>
                      <a:pt x="130934" y="176540"/>
                      <a:pt x="151373" y="172343"/>
                    </a:cubicBezTo>
                    <a:cubicBezTo>
                      <a:pt x="151731" y="172254"/>
                      <a:pt x="151998" y="172075"/>
                      <a:pt x="152355" y="171808"/>
                    </a:cubicBezTo>
                    <a:cubicBezTo>
                      <a:pt x="181898" y="207526"/>
                      <a:pt x="209745" y="244584"/>
                      <a:pt x="234201" y="283161"/>
                    </a:cubicBezTo>
                    <a:cubicBezTo>
                      <a:pt x="234736" y="283875"/>
                      <a:pt x="235807" y="283250"/>
                      <a:pt x="235539" y="282357"/>
                    </a:cubicBezTo>
                    <a:cubicBezTo>
                      <a:pt x="215636" y="227529"/>
                      <a:pt x="172973" y="176540"/>
                      <a:pt x="134326" y="13144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6" name="Google Shape;246;p3"/>
              <p:cNvSpPr/>
              <p:nvPr/>
            </p:nvSpPr>
            <p:spPr>
              <a:xfrm>
                <a:off x="6217384" y="5528548"/>
                <a:ext cx="262761" cy="282892"/>
              </a:xfrm>
              <a:custGeom>
                <a:avLst/>
                <a:gdLst/>
                <a:ahLst/>
                <a:cxnLst/>
                <a:rect l="l" t="t" r="r" b="b"/>
                <a:pathLst>
                  <a:path w="262761" h="282892" extrusionOk="0">
                    <a:moveTo>
                      <a:pt x="182256" y="163235"/>
                    </a:moveTo>
                    <a:cubicBezTo>
                      <a:pt x="186808" y="146447"/>
                      <a:pt x="189306" y="127248"/>
                      <a:pt x="189663" y="108853"/>
                    </a:cubicBezTo>
                    <a:cubicBezTo>
                      <a:pt x="185915" y="103852"/>
                      <a:pt x="181988" y="99030"/>
                      <a:pt x="178060" y="94387"/>
                    </a:cubicBezTo>
                    <a:cubicBezTo>
                      <a:pt x="173776" y="113943"/>
                      <a:pt x="172884" y="135999"/>
                      <a:pt x="176186" y="155644"/>
                    </a:cubicBezTo>
                    <a:cubicBezTo>
                      <a:pt x="160210" y="136088"/>
                      <a:pt x="143519" y="117157"/>
                      <a:pt x="126115" y="98852"/>
                    </a:cubicBezTo>
                    <a:cubicBezTo>
                      <a:pt x="130221" y="81796"/>
                      <a:pt x="131827" y="62687"/>
                      <a:pt x="129775" y="45095"/>
                    </a:cubicBezTo>
                    <a:cubicBezTo>
                      <a:pt x="125401" y="41344"/>
                      <a:pt x="120849" y="37684"/>
                      <a:pt x="116029" y="34290"/>
                    </a:cubicBezTo>
                    <a:cubicBezTo>
                      <a:pt x="115851" y="52864"/>
                      <a:pt x="117190" y="72688"/>
                      <a:pt x="119243" y="91886"/>
                    </a:cubicBezTo>
                    <a:cubicBezTo>
                      <a:pt x="86219" y="58222"/>
                      <a:pt x="50696" y="27235"/>
                      <a:pt x="13121" y="0"/>
                    </a:cubicBezTo>
                    <a:cubicBezTo>
                      <a:pt x="7944" y="2143"/>
                      <a:pt x="3481" y="5805"/>
                      <a:pt x="0" y="11162"/>
                    </a:cubicBezTo>
                    <a:cubicBezTo>
                      <a:pt x="49893" y="50006"/>
                      <a:pt x="97822" y="92869"/>
                      <a:pt x="142359" y="138767"/>
                    </a:cubicBezTo>
                    <a:cubicBezTo>
                      <a:pt x="114780" y="136535"/>
                      <a:pt x="86308" y="138053"/>
                      <a:pt x="58193" y="141178"/>
                    </a:cubicBezTo>
                    <a:cubicBezTo>
                      <a:pt x="61139" y="144929"/>
                      <a:pt x="64084" y="148858"/>
                      <a:pt x="67029" y="152609"/>
                    </a:cubicBezTo>
                    <a:cubicBezTo>
                      <a:pt x="94609" y="152340"/>
                      <a:pt x="122010" y="150287"/>
                      <a:pt x="148339" y="144750"/>
                    </a:cubicBezTo>
                    <a:cubicBezTo>
                      <a:pt x="160478" y="157520"/>
                      <a:pt x="172348" y="170646"/>
                      <a:pt x="183773" y="183684"/>
                    </a:cubicBezTo>
                    <a:cubicBezTo>
                      <a:pt x="166904" y="184309"/>
                      <a:pt x="150035" y="184398"/>
                      <a:pt x="133077" y="186006"/>
                    </a:cubicBezTo>
                    <a:cubicBezTo>
                      <a:pt x="121474" y="187077"/>
                      <a:pt x="110228" y="189309"/>
                      <a:pt x="98803" y="190738"/>
                    </a:cubicBezTo>
                    <a:cubicBezTo>
                      <a:pt x="100678" y="192881"/>
                      <a:pt x="102641" y="195203"/>
                      <a:pt x="104516" y="197257"/>
                    </a:cubicBezTo>
                    <a:cubicBezTo>
                      <a:pt x="110139" y="196810"/>
                      <a:pt x="115851" y="195828"/>
                      <a:pt x="121563" y="195203"/>
                    </a:cubicBezTo>
                    <a:cubicBezTo>
                      <a:pt x="143787" y="192613"/>
                      <a:pt x="166101" y="189666"/>
                      <a:pt x="188592" y="189488"/>
                    </a:cubicBezTo>
                    <a:cubicBezTo>
                      <a:pt x="214833" y="219670"/>
                      <a:pt x="239645" y="250835"/>
                      <a:pt x="261959" y="282892"/>
                    </a:cubicBezTo>
                    <a:cubicBezTo>
                      <a:pt x="262316" y="282625"/>
                      <a:pt x="262494" y="282178"/>
                      <a:pt x="262762" y="281732"/>
                    </a:cubicBezTo>
                    <a:cubicBezTo>
                      <a:pt x="239824" y="240834"/>
                      <a:pt x="212691" y="201097"/>
                      <a:pt x="182256" y="1632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7" name="Google Shape;247;p3"/>
              <p:cNvSpPr/>
              <p:nvPr/>
            </p:nvSpPr>
            <p:spPr>
              <a:xfrm>
                <a:off x="6473358" y="5446127"/>
                <a:ext cx="117299" cy="289766"/>
              </a:xfrm>
              <a:custGeom>
                <a:avLst/>
                <a:gdLst/>
                <a:ahLst/>
                <a:cxnLst/>
                <a:rect l="l" t="t" r="r" b="b"/>
                <a:pathLst>
                  <a:path w="117299" h="289766" extrusionOk="0">
                    <a:moveTo>
                      <a:pt x="110321" y="111799"/>
                    </a:moveTo>
                    <a:cubicBezTo>
                      <a:pt x="90061" y="111799"/>
                      <a:pt x="69532" y="113050"/>
                      <a:pt x="50611" y="120461"/>
                    </a:cubicBezTo>
                    <a:cubicBezTo>
                      <a:pt x="55430" y="108585"/>
                      <a:pt x="60607" y="96798"/>
                      <a:pt x="66319" y="85189"/>
                    </a:cubicBezTo>
                    <a:cubicBezTo>
                      <a:pt x="82831" y="81617"/>
                      <a:pt x="99611" y="78581"/>
                      <a:pt x="116390" y="76438"/>
                    </a:cubicBezTo>
                    <a:cubicBezTo>
                      <a:pt x="117818" y="76349"/>
                      <a:pt x="117461" y="74206"/>
                      <a:pt x="116034" y="74206"/>
                    </a:cubicBezTo>
                    <a:cubicBezTo>
                      <a:pt x="100057" y="75009"/>
                      <a:pt x="84527" y="77241"/>
                      <a:pt x="68908" y="80188"/>
                    </a:cubicBezTo>
                    <a:cubicBezTo>
                      <a:pt x="81581" y="55453"/>
                      <a:pt x="96219" y="31165"/>
                      <a:pt x="113891" y="7590"/>
                    </a:cubicBezTo>
                    <a:cubicBezTo>
                      <a:pt x="112106" y="4822"/>
                      <a:pt x="109696" y="2589"/>
                      <a:pt x="106930" y="625"/>
                    </a:cubicBezTo>
                    <a:cubicBezTo>
                      <a:pt x="106483" y="446"/>
                      <a:pt x="106215" y="89"/>
                      <a:pt x="105769" y="0"/>
                    </a:cubicBezTo>
                    <a:cubicBezTo>
                      <a:pt x="31689" y="76795"/>
                      <a:pt x="14820" y="187345"/>
                      <a:pt x="4" y="288965"/>
                    </a:cubicBezTo>
                    <a:cubicBezTo>
                      <a:pt x="-85" y="289857"/>
                      <a:pt x="1253" y="290125"/>
                      <a:pt x="1521" y="289143"/>
                    </a:cubicBezTo>
                    <a:cubicBezTo>
                      <a:pt x="13838" y="232350"/>
                      <a:pt x="27405" y="178504"/>
                      <a:pt x="47665" y="127426"/>
                    </a:cubicBezTo>
                    <a:cubicBezTo>
                      <a:pt x="68997" y="126712"/>
                      <a:pt x="90150" y="121890"/>
                      <a:pt x="111035" y="118854"/>
                    </a:cubicBezTo>
                    <a:cubicBezTo>
                      <a:pt x="112463" y="118765"/>
                      <a:pt x="113356" y="118050"/>
                      <a:pt x="113624" y="117157"/>
                    </a:cubicBezTo>
                    <a:cubicBezTo>
                      <a:pt x="113802" y="116711"/>
                      <a:pt x="114070" y="116264"/>
                      <a:pt x="113980" y="115818"/>
                    </a:cubicBezTo>
                    <a:cubicBezTo>
                      <a:pt x="114159" y="113764"/>
                      <a:pt x="112642" y="111799"/>
                      <a:pt x="110321" y="1117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248" name="Google Shape;248;p3"/>
            <p:cNvSpPr/>
            <p:nvPr/>
          </p:nvSpPr>
          <p:spPr>
            <a:xfrm>
              <a:off x="5801585" y="5081052"/>
              <a:ext cx="724914" cy="2138942"/>
            </a:xfrm>
            <a:custGeom>
              <a:avLst/>
              <a:gdLst/>
              <a:ahLst/>
              <a:cxnLst/>
              <a:rect l="l" t="t" r="r" b="b"/>
              <a:pathLst>
                <a:path w="724914" h="2138942" extrusionOk="0">
                  <a:moveTo>
                    <a:pt x="470779" y="1647110"/>
                  </a:moveTo>
                  <a:cubicBezTo>
                    <a:pt x="349127" y="1834901"/>
                    <a:pt x="209981" y="2024300"/>
                    <a:pt x="17461" y="2137350"/>
                  </a:cubicBezTo>
                  <a:cubicBezTo>
                    <a:pt x="12106" y="2140476"/>
                    <a:pt x="5234" y="2138868"/>
                    <a:pt x="1842" y="2133689"/>
                  </a:cubicBezTo>
                  <a:cubicBezTo>
                    <a:pt x="-1460" y="2128688"/>
                    <a:pt x="-211" y="2122259"/>
                    <a:pt x="4698" y="2118687"/>
                  </a:cubicBezTo>
                  <a:cubicBezTo>
                    <a:pt x="148932" y="2013674"/>
                    <a:pt x="272458" y="1875443"/>
                    <a:pt x="405356" y="1670506"/>
                  </a:cubicBezTo>
                  <a:cubicBezTo>
                    <a:pt x="552267" y="1443871"/>
                    <a:pt x="633309" y="1250721"/>
                    <a:pt x="660264" y="1062662"/>
                  </a:cubicBezTo>
                  <a:cubicBezTo>
                    <a:pt x="712655" y="697260"/>
                    <a:pt x="582702" y="317390"/>
                    <a:pt x="312711" y="46464"/>
                  </a:cubicBezTo>
                  <a:cubicBezTo>
                    <a:pt x="300840" y="34498"/>
                    <a:pt x="303340" y="17353"/>
                    <a:pt x="312711" y="7619"/>
                  </a:cubicBezTo>
                  <a:cubicBezTo>
                    <a:pt x="318334" y="1726"/>
                    <a:pt x="325474" y="-775"/>
                    <a:pt x="332526" y="208"/>
                  </a:cubicBezTo>
                  <a:cubicBezTo>
                    <a:pt x="337167" y="833"/>
                    <a:pt x="341808" y="3065"/>
                    <a:pt x="345914" y="6727"/>
                  </a:cubicBezTo>
                  <a:cubicBezTo>
                    <a:pt x="625187" y="262562"/>
                    <a:pt x="766297" y="660916"/>
                    <a:pt x="714262" y="1046410"/>
                  </a:cubicBezTo>
                  <a:cubicBezTo>
                    <a:pt x="688289" y="1237773"/>
                    <a:pt x="608675" y="1434226"/>
                    <a:pt x="470779" y="16471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249" name="Google Shape;249;p3"/>
          <p:cNvGrpSpPr/>
          <p:nvPr/>
        </p:nvGrpSpPr>
        <p:grpSpPr>
          <a:xfrm>
            <a:off x="5100276" y="3765806"/>
            <a:ext cx="1290046" cy="1571344"/>
            <a:chOff x="6461514" y="5104403"/>
            <a:chExt cx="1782571" cy="2171265"/>
          </a:xfrm>
        </p:grpSpPr>
        <p:sp>
          <p:nvSpPr>
            <p:cNvPr id="250" name="Google Shape;250;p3"/>
            <p:cNvSpPr/>
            <p:nvPr/>
          </p:nvSpPr>
          <p:spPr>
            <a:xfrm>
              <a:off x="7138038" y="5109667"/>
              <a:ext cx="913532" cy="1870229"/>
            </a:xfrm>
            <a:custGeom>
              <a:avLst/>
              <a:gdLst/>
              <a:ahLst/>
              <a:cxnLst/>
              <a:rect l="l" t="t" r="r" b="b"/>
              <a:pathLst>
                <a:path w="913532" h="1870229" extrusionOk="0">
                  <a:moveTo>
                    <a:pt x="69522" y="7043"/>
                  </a:moveTo>
                  <a:cubicBezTo>
                    <a:pt x="57473" y="14098"/>
                    <a:pt x="48637" y="24992"/>
                    <a:pt x="41943" y="37315"/>
                  </a:cubicBezTo>
                  <a:cubicBezTo>
                    <a:pt x="37212" y="45977"/>
                    <a:pt x="33464" y="55442"/>
                    <a:pt x="30161" y="64729"/>
                  </a:cubicBezTo>
                  <a:cubicBezTo>
                    <a:pt x="1511" y="148400"/>
                    <a:pt x="-4201" y="243412"/>
                    <a:pt x="2582" y="334317"/>
                  </a:cubicBezTo>
                  <a:cubicBezTo>
                    <a:pt x="2761" y="338692"/>
                    <a:pt x="3117" y="342978"/>
                    <a:pt x="3564" y="347264"/>
                  </a:cubicBezTo>
                  <a:cubicBezTo>
                    <a:pt x="5617" y="371643"/>
                    <a:pt x="8651" y="395664"/>
                    <a:pt x="12311" y="418970"/>
                  </a:cubicBezTo>
                  <a:cubicBezTo>
                    <a:pt x="17934" y="454956"/>
                    <a:pt x="24895" y="490854"/>
                    <a:pt x="33196" y="526483"/>
                  </a:cubicBezTo>
                  <a:cubicBezTo>
                    <a:pt x="33732" y="528984"/>
                    <a:pt x="34267" y="531484"/>
                    <a:pt x="34892" y="533895"/>
                  </a:cubicBezTo>
                  <a:cubicBezTo>
                    <a:pt x="67648" y="673020"/>
                    <a:pt x="118700" y="809019"/>
                    <a:pt x="179928" y="939214"/>
                  </a:cubicBezTo>
                  <a:cubicBezTo>
                    <a:pt x="181713" y="943053"/>
                    <a:pt x="183498" y="946893"/>
                    <a:pt x="185462" y="950733"/>
                  </a:cubicBezTo>
                  <a:cubicBezTo>
                    <a:pt x="219914" y="1023242"/>
                    <a:pt x="257489" y="1093876"/>
                    <a:pt x="296850" y="1162188"/>
                  </a:cubicBezTo>
                  <a:cubicBezTo>
                    <a:pt x="302116" y="1171386"/>
                    <a:pt x="307471" y="1180583"/>
                    <a:pt x="313094" y="1189781"/>
                  </a:cubicBezTo>
                  <a:cubicBezTo>
                    <a:pt x="314612" y="1192638"/>
                    <a:pt x="316218" y="1195406"/>
                    <a:pt x="318093" y="1198353"/>
                  </a:cubicBezTo>
                  <a:cubicBezTo>
                    <a:pt x="389138" y="1318279"/>
                    <a:pt x="468305" y="1433472"/>
                    <a:pt x="553275" y="1543932"/>
                  </a:cubicBezTo>
                  <a:cubicBezTo>
                    <a:pt x="599865" y="1604565"/>
                    <a:pt x="648240" y="1663857"/>
                    <a:pt x="697865" y="1722079"/>
                  </a:cubicBezTo>
                  <a:cubicBezTo>
                    <a:pt x="710361" y="1736635"/>
                    <a:pt x="727854" y="1758959"/>
                    <a:pt x="748294" y="1781819"/>
                  </a:cubicBezTo>
                  <a:cubicBezTo>
                    <a:pt x="748382" y="1781819"/>
                    <a:pt x="748382" y="1781908"/>
                    <a:pt x="748472" y="1782087"/>
                  </a:cubicBezTo>
                  <a:cubicBezTo>
                    <a:pt x="772392" y="1808697"/>
                    <a:pt x="799882" y="1836379"/>
                    <a:pt x="827461" y="1853346"/>
                  </a:cubicBezTo>
                  <a:cubicBezTo>
                    <a:pt x="845312" y="1864508"/>
                    <a:pt x="863163" y="1871116"/>
                    <a:pt x="879942" y="1870134"/>
                  </a:cubicBezTo>
                  <a:cubicBezTo>
                    <a:pt x="963840" y="1865490"/>
                    <a:pt x="867447" y="1757619"/>
                    <a:pt x="840314" y="1727169"/>
                  </a:cubicBezTo>
                  <a:cubicBezTo>
                    <a:pt x="717412" y="1589474"/>
                    <a:pt x="620572" y="1434454"/>
                    <a:pt x="547384" y="1267737"/>
                  </a:cubicBezTo>
                  <a:cubicBezTo>
                    <a:pt x="546670" y="1266308"/>
                    <a:pt x="546045" y="1264701"/>
                    <a:pt x="545420" y="1263182"/>
                  </a:cubicBezTo>
                  <a:cubicBezTo>
                    <a:pt x="511326" y="1185226"/>
                    <a:pt x="482586" y="1104591"/>
                    <a:pt x="458667" y="1022081"/>
                  </a:cubicBezTo>
                  <a:cubicBezTo>
                    <a:pt x="458309" y="1021099"/>
                    <a:pt x="458042" y="1020206"/>
                    <a:pt x="457774" y="1019313"/>
                  </a:cubicBezTo>
                  <a:cubicBezTo>
                    <a:pt x="457060" y="1016813"/>
                    <a:pt x="456346" y="1014312"/>
                    <a:pt x="455721" y="1011812"/>
                  </a:cubicBezTo>
                  <a:cubicBezTo>
                    <a:pt x="424036" y="901173"/>
                    <a:pt x="397885" y="788391"/>
                    <a:pt x="370395" y="675877"/>
                  </a:cubicBezTo>
                  <a:cubicBezTo>
                    <a:pt x="369681" y="672841"/>
                    <a:pt x="368967" y="669626"/>
                    <a:pt x="368074" y="666412"/>
                  </a:cubicBezTo>
                  <a:cubicBezTo>
                    <a:pt x="354151" y="608993"/>
                    <a:pt x="339870" y="551665"/>
                    <a:pt x="324519" y="494693"/>
                  </a:cubicBezTo>
                  <a:cubicBezTo>
                    <a:pt x="323001" y="489425"/>
                    <a:pt x="321662" y="483978"/>
                    <a:pt x="320145" y="478710"/>
                  </a:cubicBezTo>
                  <a:cubicBezTo>
                    <a:pt x="290692" y="371821"/>
                    <a:pt x="256865" y="266361"/>
                    <a:pt x="212952" y="164206"/>
                  </a:cubicBezTo>
                  <a:cubicBezTo>
                    <a:pt x="193852" y="119915"/>
                    <a:pt x="140746" y="-34569"/>
                    <a:pt x="69522" y="70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1" name="Google Shape;251;p3"/>
            <p:cNvSpPr/>
            <p:nvPr/>
          </p:nvSpPr>
          <p:spPr>
            <a:xfrm>
              <a:off x="6565651" y="5104403"/>
              <a:ext cx="1678434" cy="2171265"/>
            </a:xfrm>
            <a:custGeom>
              <a:avLst/>
              <a:gdLst/>
              <a:ahLst/>
              <a:cxnLst/>
              <a:rect l="l" t="t" r="r" b="b"/>
              <a:pathLst>
                <a:path w="1678434" h="2171265" extrusionOk="0">
                  <a:moveTo>
                    <a:pt x="1785" y="124196"/>
                  </a:moveTo>
                  <a:cubicBezTo>
                    <a:pt x="-10265" y="253409"/>
                    <a:pt x="41145" y="391551"/>
                    <a:pt x="82470" y="512638"/>
                  </a:cubicBezTo>
                  <a:cubicBezTo>
                    <a:pt x="83005" y="514423"/>
                    <a:pt x="83630" y="516031"/>
                    <a:pt x="84344" y="517817"/>
                  </a:cubicBezTo>
                  <a:cubicBezTo>
                    <a:pt x="86040" y="522817"/>
                    <a:pt x="87736" y="527728"/>
                    <a:pt x="89521" y="532818"/>
                  </a:cubicBezTo>
                  <a:cubicBezTo>
                    <a:pt x="123437" y="629438"/>
                    <a:pt x="163512" y="723914"/>
                    <a:pt x="209477" y="815443"/>
                  </a:cubicBezTo>
                  <a:cubicBezTo>
                    <a:pt x="211441" y="819372"/>
                    <a:pt x="213226" y="823123"/>
                    <a:pt x="215278" y="826873"/>
                  </a:cubicBezTo>
                  <a:cubicBezTo>
                    <a:pt x="225543" y="847322"/>
                    <a:pt x="236164" y="867593"/>
                    <a:pt x="247053" y="887774"/>
                  </a:cubicBezTo>
                  <a:cubicBezTo>
                    <a:pt x="303104" y="991090"/>
                    <a:pt x="366563" y="1090388"/>
                    <a:pt x="436895" y="1184507"/>
                  </a:cubicBezTo>
                  <a:cubicBezTo>
                    <a:pt x="438858" y="1187365"/>
                    <a:pt x="440911" y="1189954"/>
                    <a:pt x="442964" y="1192633"/>
                  </a:cubicBezTo>
                  <a:cubicBezTo>
                    <a:pt x="534716" y="1314524"/>
                    <a:pt x="637804" y="1427841"/>
                    <a:pt x="750977" y="1530175"/>
                  </a:cubicBezTo>
                  <a:cubicBezTo>
                    <a:pt x="878342" y="1645279"/>
                    <a:pt x="1005528" y="1759490"/>
                    <a:pt x="1140746" y="1866378"/>
                  </a:cubicBezTo>
                  <a:cubicBezTo>
                    <a:pt x="1296404" y="1989251"/>
                    <a:pt x="1457684" y="2119357"/>
                    <a:pt x="1652792" y="2170613"/>
                  </a:cubicBezTo>
                  <a:cubicBezTo>
                    <a:pt x="1675284" y="2176506"/>
                    <a:pt x="1689475" y="2140787"/>
                    <a:pt x="1667340" y="2131411"/>
                  </a:cubicBezTo>
                  <a:cubicBezTo>
                    <a:pt x="1617269" y="2110159"/>
                    <a:pt x="1568805" y="2086138"/>
                    <a:pt x="1521947" y="2059795"/>
                  </a:cubicBezTo>
                  <a:cubicBezTo>
                    <a:pt x="1511683" y="2054169"/>
                    <a:pt x="1501597" y="2048276"/>
                    <a:pt x="1491333" y="2042293"/>
                  </a:cubicBezTo>
                  <a:cubicBezTo>
                    <a:pt x="1471876" y="2030774"/>
                    <a:pt x="1452686" y="2018986"/>
                    <a:pt x="1433675" y="2006842"/>
                  </a:cubicBezTo>
                  <a:cubicBezTo>
                    <a:pt x="1433497" y="2006039"/>
                    <a:pt x="1433050" y="2005235"/>
                    <a:pt x="1432694" y="2004431"/>
                  </a:cubicBezTo>
                  <a:lnTo>
                    <a:pt x="1433050" y="2004163"/>
                  </a:lnTo>
                  <a:cubicBezTo>
                    <a:pt x="1422251" y="1989965"/>
                    <a:pt x="1411898" y="1975588"/>
                    <a:pt x="1401901" y="1960855"/>
                  </a:cubicBezTo>
                  <a:cubicBezTo>
                    <a:pt x="1389495" y="1937280"/>
                    <a:pt x="1375929" y="1914152"/>
                    <a:pt x="1360666" y="1891917"/>
                  </a:cubicBezTo>
                  <a:cubicBezTo>
                    <a:pt x="1355579" y="1884505"/>
                    <a:pt x="1347546" y="1885577"/>
                    <a:pt x="1343083" y="1890578"/>
                  </a:cubicBezTo>
                  <a:cubicBezTo>
                    <a:pt x="1342191" y="1888970"/>
                    <a:pt x="1341298" y="1887363"/>
                    <a:pt x="1340406" y="1885845"/>
                  </a:cubicBezTo>
                  <a:cubicBezTo>
                    <a:pt x="1343083" y="1884595"/>
                    <a:pt x="1344958" y="1881469"/>
                    <a:pt x="1342816" y="1878880"/>
                  </a:cubicBezTo>
                  <a:cubicBezTo>
                    <a:pt x="1336478" y="1871200"/>
                    <a:pt x="1330142" y="1863521"/>
                    <a:pt x="1323715" y="1855841"/>
                  </a:cubicBezTo>
                  <a:cubicBezTo>
                    <a:pt x="1322466" y="1853698"/>
                    <a:pt x="1321305" y="1851644"/>
                    <a:pt x="1320056" y="1849590"/>
                  </a:cubicBezTo>
                  <a:cubicBezTo>
                    <a:pt x="1318896" y="1847715"/>
                    <a:pt x="1317111" y="1846376"/>
                    <a:pt x="1315236" y="1845572"/>
                  </a:cubicBezTo>
                  <a:cubicBezTo>
                    <a:pt x="1114059" y="1602595"/>
                    <a:pt x="906277" y="1363726"/>
                    <a:pt x="738035" y="1096460"/>
                  </a:cubicBezTo>
                  <a:cubicBezTo>
                    <a:pt x="735447" y="1092531"/>
                    <a:pt x="733037" y="1088513"/>
                    <a:pt x="730538" y="1084495"/>
                  </a:cubicBezTo>
                  <a:cubicBezTo>
                    <a:pt x="718132" y="1064760"/>
                    <a:pt x="705904" y="1044758"/>
                    <a:pt x="694123" y="1024666"/>
                  </a:cubicBezTo>
                  <a:cubicBezTo>
                    <a:pt x="630396" y="916795"/>
                    <a:pt x="576665" y="804728"/>
                    <a:pt x="528290" y="690071"/>
                  </a:cubicBezTo>
                  <a:cubicBezTo>
                    <a:pt x="524184" y="680605"/>
                    <a:pt x="520168" y="671050"/>
                    <a:pt x="516241" y="661496"/>
                  </a:cubicBezTo>
                  <a:cubicBezTo>
                    <a:pt x="494284" y="608632"/>
                    <a:pt x="473399" y="555232"/>
                    <a:pt x="453139" y="501476"/>
                  </a:cubicBezTo>
                  <a:cubicBezTo>
                    <a:pt x="440197" y="467275"/>
                    <a:pt x="427434" y="433074"/>
                    <a:pt x="414581" y="398873"/>
                  </a:cubicBezTo>
                  <a:cubicBezTo>
                    <a:pt x="411993" y="391819"/>
                    <a:pt x="409226" y="384765"/>
                    <a:pt x="406638" y="377710"/>
                  </a:cubicBezTo>
                  <a:cubicBezTo>
                    <a:pt x="388876" y="330561"/>
                    <a:pt x="371026" y="283502"/>
                    <a:pt x="352283" y="236710"/>
                  </a:cubicBezTo>
                  <a:cubicBezTo>
                    <a:pt x="326220" y="171434"/>
                    <a:pt x="301408" y="98389"/>
                    <a:pt x="249463" y="48472"/>
                  </a:cubicBezTo>
                  <a:cubicBezTo>
                    <a:pt x="161459" y="-36538"/>
                    <a:pt x="14191" y="-8767"/>
                    <a:pt x="1785" y="124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2" name="Google Shape;252;p3"/>
            <p:cNvSpPr/>
            <p:nvPr/>
          </p:nvSpPr>
          <p:spPr>
            <a:xfrm>
              <a:off x="6461514" y="5933159"/>
              <a:ext cx="1121634" cy="1028975"/>
            </a:xfrm>
            <a:custGeom>
              <a:avLst/>
              <a:gdLst/>
              <a:ahLst/>
              <a:cxnLst/>
              <a:rect l="l" t="t" r="r" b="b"/>
              <a:pathLst>
                <a:path w="1121634" h="1028975" extrusionOk="0">
                  <a:moveTo>
                    <a:pt x="62277" y="14995"/>
                  </a:moveTo>
                  <a:cubicBezTo>
                    <a:pt x="-16534" y="55624"/>
                    <a:pt x="-5734" y="160995"/>
                    <a:pt x="15062" y="232968"/>
                  </a:cubicBezTo>
                  <a:cubicBezTo>
                    <a:pt x="36394" y="306995"/>
                    <a:pt x="77182" y="372897"/>
                    <a:pt x="125736" y="432100"/>
                  </a:cubicBezTo>
                  <a:cubicBezTo>
                    <a:pt x="129842" y="437280"/>
                    <a:pt x="134036" y="442191"/>
                    <a:pt x="138321" y="447102"/>
                  </a:cubicBezTo>
                  <a:cubicBezTo>
                    <a:pt x="146621" y="456836"/>
                    <a:pt x="155100" y="466390"/>
                    <a:pt x="163758" y="475767"/>
                  </a:cubicBezTo>
                  <a:cubicBezTo>
                    <a:pt x="182858" y="496484"/>
                    <a:pt x="202405" y="516843"/>
                    <a:pt x="222486" y="536756"/>
                  </a:cubicBezTo>
                  <a:cubicBezTo>
                    <a:pt x="224807" y="539257"/>
                    <a:pt x="227217" y="541578"/>
                    <a:pt x="229627" y="543722"/>
                  </a:cubicBezTo>
                  <a:cubicBezTo>
                    <a:pt x="289605" y="603372"/>
                    <a:pt x="353689" y="659807"/>
                    <a:pt x="419469" y="711510"/>
                  </a:cubicBezTo>
                  <a:cubicBezTo>
                    <a:pt x="443032" y="730084"/>
                    <a:pt x="467130" y="748033"/>
                    <a:pt x="491764" y="765446"/>
                  </a:cubicBezTo>
                  <a:cubicBezTo>
                    <a:pt x="494174" y="767142"/>
                    <a:pt x="496584" y="768928"/>
                    <a:pt x="499172" y="770535"/>
                  </a:cubicBezTo>
                  <a:cubicBezTo>
                    <a:pt x="599849" y="840901"/>
                    <a:pt x="709006" y="901088"/>
                    <a:pt x="823340" y="947344"/>
                  </a:cubicBezTo>
                  <a:cubicBezTo>
                    <a:pt x="842708" y="955202"/>
                    <a:pt x="862254" y="962702"/>
                    <a:pt x="881979" y="969578"/>
                  </a:cubicBezTo>
                  <a:cubicBezTo>
                    <a:pt x="951775" y="994581"/>
                    <a:pt x="1023089" y="1014227"/>
                    <a:pt x="1095473" y="1027800"/>
                  </a:cubicBezTo>
                  <a:cubicBezTo>
                    <a:pt x="1153041" y="1038605"/>
                    <a:pt x="1100114" y="971721"/>
                    <a:pt x="1083156" y="957612"/>
                  </a:cubicBezTo>
                  <a:cubicBezTo>
                    <a:pt x="967395" y="862065"/>
                    <a:pt x="848152" y="771518"/>
                    <a:pt x="740602" y="667130"/>
                  </a:cubicBezTo>
                  <a:cubicBezTo>
                    <a:pt x="736407" y="663201"/>
                    <a:pt x="732391" y="659093"/>
                    <a:pt x="728285" y="655074"/>
                  </a:cubicBezTo>
                  <a:cubicBezTo>
                    <a:pt x="713915" y="640966"/>
                    <a:pt x="699813" y="626411"/>
                    <a:pt x="685889" y="611676"/>
                  </a:cubicBezTo>
                  <a:cubicBezTo>
                    <a:pt x="645190" y="568278"/>
                    <a:pt x="606186" y="523540"/>
                    <a:pt x="568522" y="477463"/>
                  </a:cubicBezTo>
                  <a:cubicBezTo>
                    <a:pt x="565219" y="473445"/>
                    <a:pt x="561917" y="469516"/>
                    <a:pt x="558614" y="465408"/>
                  </a:cubicBezTo>
                  <a:cubicBezTo>
                    <a:pt x="488194" y="378701"/>
                    <a:pt x="422146" y="288332"/>
                    <a:pt x="357973" y="196982"/>
                  </a:cubicBezTo>
                  <a:cubicBezTo>
                    <a:pt x="325485" y="150726"/>
                    <a:pt x="279341" y="83843"/>
                    <a:pt x="224272" y="40980"/>
                  </a:cubicBezTo>
                  <a:lnTo>
                    <a:pt x="224182" y="40980"/>
                  </a:lnTo>
                  <a:cubicBezTo>
                    <a:pt x="221415" y="38748"/>
                    <a:pt x="218649" y="36694"/>
                    <a:pt x="215882" y="34729"/>
                  </a:cubicBezTo>
                  <a:cubicBezTo>
                    <a:pt x="169649" y="1689"/>
                    <a:pt x="117525" y="-13491"/>
                    <a:pt x="62277" y="149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3" name="Google Shape;253;p3"/>
            <p:cNvSpPr/>
            <p:nvPr/>
          </p:nvSpPr>
          <p:spPr>
            <a:xfrm>
              <a:off x="7140531" y="5246297"/>
              <a:ext cx="824789" cy="1716447"/>
            </a:xfrm>
            <a:custGeom>
              <a:avLst/>
              <a:gdLst/>
              <a:ahLst/>
              <a:cxnLst/>
              <a:rect l="l" t="t" r="r" b="b"/>
              <a:pathLst>
                <a:path w="824789" h="1716447" extrusionOk="0">
                  <a:moveTo>
                    <a:pt x="85237" y="697"/>
                  </a:moveTo>
                  <a:cubicBezTo>
                    <a:pt x="131649" y="174737"/>
                    <a:pt x="173955" y="349491"/>
                    <a:pt x="222955" y="522280"/>
                  </a:cubicBezTo>
                  <a:cubicBezTo>
                    <a:pt x="244286" y="459147"/>
                    <a:pt x="283111" y="400658"/>
                    <a:pt x="317474" y="341990"/>
                  </a:cubicBezTo>
                  <a:cubicBezTo>
                    <a:pt x="318991" y="347259"/>
                    <a:pt x="320330" y="352705"/>
                    <a:pt x="321847" y="357974"/>
                  </a:cubicBezTo>
                  <a:cubicBezTo>
                    <a:pt x="293464" y="417535"/>
                    <a:pt x="254193" y="473792"/>
                    <a:pt x="225900" y="532550"/>
                  </a:cubicBezTo>
                  <a:cubicBezTo>
                    <a:pt x="237681" y="574072"/>
                    <a:pt x="249731" y="615417"/>
                    <a:pt x="262583" y="656672"/>
                  </a:cubicBezTo>
                  <a:cubicBezTo>
                    <a:pt x="271955" y="635509"/>
                    <a:pt x="292840" y="618006"/>
                    <a:pt x="308102" y="601576"/>
                  </a:cubicBezTo>
                  <a:cubicBezTo>
                    <a:pt x="329166" y="578805"/>
                    <a:pt x="349605" y="556035"/>
                    <a:pt x="365402" y="529692"/>
                  </a:cubicBezTo>
                  <a:cubicBezTo>
                    <a:pt x="366295" y="532907"/>
                    <a:pt x="367010" y="536121"/>
                    <a:pt x="367723" y="539157"/>
                  </a:cubicBezTo>
                  <a:cubicBezTo>
                    <a:pt x="358620" y="558981"/>
                    <a:pt x="345767" y="576305"/>
                    <a:pt x="330861" y="593361"/>
                  </a:cubicBezTo>
                  <a:cubicBezTo>
                    <a:pt x="310958" y="616221"/>
                    <a:pt x="289805" y="647296"/>
                    <a:pt x="265617" y="665870"/>
                  </a:cubicBezTo>
                  <a:cubicBezTo>
                    <a:pt x="299623" y="774544"/>
                    <a:pt x="337377" y="882236"/>
                    <a:pt x="382093" y="987785"/>
                  </a:cubicBezTo>
                  <a:cubicBezTo>
                    <a:pt x="402353" y="948852"/>
                    <a:pt x="425470" y="909739"/>
                    <a:pt x="453049" y="875003"/>
                  </a:cubicBezTo>
                  <a:cubicBezTo>
                    <a:pt x="453674" y="877503"/>
                    <a:pt x="454388" y="879914"/>
                    <a:pt x="455102" y="882504"/>
                  </a:cubicBezTo>
                  <a:cubicBezTo>
                    <a:pt x="455370" y="883397"/>
                    <a:pt x="455638" y="884379"/>
                    <a:pt x="455995" y="885272"/>
                  </a:cubicBezTo>
                  <a:cubicBezTo>
                    <a:pt x="431718" y="922598"/>
                    <a:pt x="407709" y="959745"/>
                    <a:pt x="387270" y="999661"/>
                  </a:cubicBezTo>
                  <a:cubicBezTo>
                    <a:pt x="418776" y="1073063"/>
                    <a:pt x="453763" y="1144590"/>
                    <a:pt x="491517" y="1214599"/>
                  </a:cubicBezTo>
                  <a:cubicBezTo>
                    <a:pt x="507851" y="1184506"/>
                    <a:pt x="525255" y="1155395"/>
                    <a:pt x="542838" y="1126374"/>
                  </a:cubicBezTo>
                  <a:cubicBezTo>
                    <a:pt x="543463" y="1127892"/>
                    <a:pt x="544088" y="1129499"/>
                    <a:pt x="544802" y="1130927"/>
                  </a:cubicBezTo>
                  <a:cubicBezTo>
                    <a:pt x="528647" y="1162003"/>
                    <a:pt x="512938" y="1193346"/>
                    <a:pt x="496694" y="1224243"/>
                  </a:cubicBezTo>
                  <a:cubicBezTo>
                    <a:pt x="541410" y="1306396"/>
                    <a:pt x="590321" y="1386138"/>
                    <a:pt x="642981" y="1463826"/>
                  </a:cubicBezTo>
                  <a:cubicBezTo>
                    <a:pt x="700370" y="1548390"/>
                    <a:pt x="764900" y="1631258"/>
                    <a:pt x="824789" y="1716447"/>
                  </a:cubicBezTo>
                  <a:cubicBezTo>
                    <a:pt x="797210" y="1699481"/>
                    <a:pt x="769720" y="1671799"/>
                    <a:pt x="745801" y="1645188"/>
                  </a:cubicBezTo>
                  <a:cubicBezTo>
                    <a:pt x="745711" y="1645099"/>
                    <a:pt x="745711" y="1644920"/>
                    <a:pt x="745622" y="1644920"/>
                  </a:cubicBezTo>
                  <a:cubicBezTo>
                    <a:pt x="702245" y="1582591"/>
                    <a:pt x="658867" y="1520530"/>
                    <a:pt x="617365" y="1457040"/>
                  </a:cubicBezTo>
                  <a:cubicBezTo>
                    <a:pt x="534448" y="1330417"/>
                    <a:pt x="461528" y="1198704"/>
                    <a:pt x="399409" y="1060919"/>
                  </a:cubicBezTo>
                  <a:cubicBezTo>
                    <a:pt x="399140" y="1061098"/>
                    <a:pt x="399051" y="1061276"/>
                    <a:pt x="398694" y="1061276"/>
                  </a:cubicBezTo>
                  <a:cubicBezTo>
                    <a:pt x="371829" y="1061365"/>
                    <a:pt x="343089" y="1063419"/>
                    <a:pt x="315421" y="1061365"/>
                  </a:cubicBezTo>
                  <a:cubicBezTo>
                    <a:pt x="313636" y="1058508"/>
                    <a:pt x="311940" y="1055650"/>
                    <a:pt x="310423" y="1052793"/>
                  </a:cubicBezTo>
                  <a:cubicBezTo>
                    <a:pt x="339519" y="1051989"/>
                    <a:pt x="369508" y="1046542"/>
                    <a:pt x="396730" y="1054668"/>
                  </a:cubicBezTo>
                  <a:cubicBezTo>
                    <a:pt x="390304" y="1040291"/>
                    <a:pt x="383789" y="1025915"/>
                    <a:pt x="377631" y="1011359"/>
                  </a:cubicBezTo>
                  <a:cubicBezTo>
                    <a:pt x="351122" y="949387"/>
                    <a:pt x="326667" y="886522"/>
                    <a:pt x="303550" y="822943"/>
                  </a:cubicBezTo>
                  <a:cubicBezTo>
                    <a:pt x="265707" y="829104"/>
                    <a:pt x="223044" y="822853"/>
                    <a:pt x="182880" y="813745"/>
                  </a:cubicBezTo>
                  <a:cubicBezTo>
                    <a:pt x="180916" y="809994"/>
                    <a:pt x="179220" y="806155"/>
                    <a:pt x="177346" y="802226"/>
                  </a:cubicBezTo>
                  <a:cubicBezTo>
                    <a:pt x="189752" y="803655"/>
                    <a:pt x="202158" y="805083"/>
                    <a:pt x="214565" y="806512"/>
                  </a:cubicBezTo>
                  <a:cubicBezTo>
                    <a:pt x="242769" y="809637"/>
                    <a:pt x="271865" y="809191"/>
                    <a:pt x="299980" y="813210"/>
                  </a:cubicBezTo>
                  <a:cubicBezTo>
                    <a:pt x="251605" y="679175"/>
                    <a:pt x="210191" y="542283"/>
                    <a:pt x="174133" y="403962"/>
                  </a:cubicBezTo>
                  <a:cubicBezTo>
                    <a:pt x="128078" y="407266"/>
                    <a:pt x="78989" y="404676"/>
                    <a:pt x="32310" y="396908"/>
                  </a:cubicBezTo>
                  <a:cubicBezTo>
                    <a:pt x="31685" y="394496"/>
                    <a:pt x="31149" y="391996"/>
                    <a:pt x="30614" y="389496"/>
                  </a:cubicBezTo>
                  <a:cubicBezTo>
                    <a:pt x="77918" y="392889"/>
                    <a:pt x="124955" y="395211"/>
                    <a:pt x="172437" y="397175"/>
                  </a:cubicBezTo>
                  <a:cubicBezTo>
                    <a:pt x="158603" y="343686"/>
                    <a:pt x="145304" y="290108"/>
                    <a:pt x="133076" y="236351"/>
                  </a:cubicBezTo>
                  <a:cubicBezTo>
                    <a:pt x="88182" y="232155"/>
                    <a:pt x="44805" y="220278"/>
                    <a:pt x="982" y="210277"/>
                  </a:cubicBezTo>
                  <a:cubicBezTo>
                    <a:pt x="535" y="205991"/>
                    <a:pt x="178" y="201704"/>
                    <a:pt x="0" y="197329"/>
                  </a:cubicBezTo>
                  <a:cubicBezTo>
                    <a:pt x="43555" y="206169"/>
                    <a:pt x="86486" y="217867"/>
                    <a:pt x="130399" y="224922"/>
                  </a:cubicBezTo>
                  <a:cubicBezTo>
                    <a:pt x="113441" y="150358"/>
                    <a:pt x="97821" y="75617"/>
                    <a:pt x="83273" y="1054"/>
                  </a:cubicBezTo>
                  <a:cubicBezTo>
                    <a:pt x="83095" y="72"/>
                    <a:pt x="84879" y="-553"/>
                    <a:pt x="85237" y="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4" name="Google Shape;254;p3"/>
            <p:cNvSpPr/>
            <p:nvPr/>
          </p:nvSpPr>
          <p:spPr>
            <a:xfrm>
              <a:off x="6650173" y="5161488"/>
              <a:ext cx="1270438" cy="1924679"/>
            </a:xfrm>
            <a:custGeom>
              <a:avLst/>
              <a:gdLst/>
              <a:ahLst/>
              <a:cxnLst/>
              <a:rect l="l" t="t" r="r" b="b"/>
              <a:pathLst>
                <a:path w="1270438" h="1924679" extrusionOk="0">
                  <a:moveTo>
                    <a:pt x="174222" y="2282"/>
                  </a:moveTo>
                  <a:cubicBezTo>
                    <a:pt x="167082" y="109616"/>
                    <a:pt x="147000" y="220702"/>
                    <a:pt x="119242" y="325000"/>
                  </a:cubicBezTo>
                  <a:cubicBezTo>
                    <a:pt x="150392" y="429389"/>
                    <a:pt x="184576" y="532527"/>
                    <a:pt x="227953" y="633879"/>
                  </a:cubicBezTo>
                  <a:cubicBezTo>
                    <a:pt x="273740" y="531991"/>
                    <a:pt x="295696" y="427871"/>
                    <a:pt x="322204" y="320536"/>
                  </a:cubicBezTo>
                  <a:cubicBezTo>
                    <a:pt x="324792" y="327590"/>
                    <a:pt x="327559" y="334645"/>
                    <a:pt x="330148" y="341699"/>
                  </a:cubicBezTo>
                  <a:cubicBezTo>
                    <a:pt x="311851" y="446623"/>
                    <a:pt x="282576" y="554047"/>
                    <a:pt x="234111" y="647809"/>
                  </a:cubicBezTo>
                  <a:cubicBezTo>
                    <a:pt x="278917" y="750857"/>
                    <a:pt x="330683" y="850870"/>
                    <a:pt x="388341" y="947132"/>
                  </a:cubicBezTo>
                  <a:cubicBezTo>
                    <a:pt x="393250" y="834707"/>
                    <a:pt x="405745" y="715764"/>
                    <a:pt x="431807" y="604411"/>
                  </a:cubicBezTo>
                  <a:cubicBezTo>
                    <a:pt x="435645" y="614055"/>
                    <a:pt x="439661" y="623520"/>
                    <a:pt x="443856" y="632986"/>
                  </a:cubicBezTo>
                  <a:cubicBezTo>
                    <a:pt x="429040" y="740945"/>
                    <a:pt x="409940" y="849263"/>
                    <a:pt x="394142" y="956508"/>
                  </a:cubicBezTo>
                  <a:cubicBezTo>
                    <a:pt x="426452" y="1010086"/>
                    <a:pt x="460547" y="1062504"/>
                    <a:pt x="496605" y="1113671"/>
                  </a:cubicBezTo>
                  <a:cubicBezTo>
                    <a:pt x="535520" y="1169035"/>
                    <a:pt x="576041" y="1223238"/>
                    <a:pt x="617544" y="1276816"/>
                  </a:cubicBezTo>
                  <a:cubicBezTo>
                    <a:pt x="620489" y="1194663"/>
                    <a:pt x="632091" y="1109385"/>
                    <a:pt x="646194" y="1027499"/>
                  </a:cubicBezTo>
                  <a:cubicBezTo>
                    <a:pt x="648604" y="1031518"/>
                    <a:pt x="651102" y="1035536"/>
                    <a:pt x="653691" y="1039465"/>
                  </a:cubicBezTo>
                  <a:cubicBezTo>
                    <a:pt x="648871" y="1121886"/>
                    <a:pt x="640481" y="1206361"/>
                    <a:pt x="624505" y="1285925"/>
                  </a:cubicBezTo>
                  <a:cubicBezTo>
                    <a:pt x="700370" y="1383347"/>
                    <a:pt x="779717" y="1478359"/>
                    <a:pt x="859598" y="1571942"/>
                  </a:cubicBezTo>
                  <a:cubicBezTo>
                    <a:pt x="974735" y="1706781"/>
                    <a:pt x="1101207" y="1832957"/>
                    <a:pt x="1265166" y="1906627"/>
                  </a:cubicBezTo>
                  <a:cubicBezTo>
                    <a:pt x="1276679" y="1911717"/>
                    <a:pt x="1267397" y="1928773"/>
                    <a:pt x="1255883" y="1923772"/>
                  </a:cubicBezTo>
                  <a:cubicBezTo>
                    <a:pt x="1090497" y="1850638"/>
                    <a:pt x="962061" y="1721783"/>
                    <a:pt x="846657" y="1585872"/>
                  </a:cubicBezTo>
                  <a:cubicBezTo>
                    <a:pt x="721880" y="1438979"/>
                    <a:pt x="599425" y="1288157"/>
                    <a:pt x="488394" y="1130637"/>
                  </a:cubicBezTo>
                  <a:cubicBezTo>
                    <a:pt x="484020" y="1124297"/>
                    <a:pt x="479558" y="1117778"/>
                    <a:pt x="475184" y="1111349"/>
                  </a:cubicBezTo>
                  <a:cubicBezTo>
                    <a:pt x="443946" y="1121708"/>
                    <a:pt x="408958" y="1123494"/>
                    <a:pt x="377006" y="1130458"/>
                  </a:cubicBezTo>
                  <a:cubicBezTo>
                    <a:pt x="370669" y="1131798"/>
                    <a:pt x="364510" y="1133762"/>
                    <a:pt x="358620" y="1135727"/>
                  </a:cubicBezTo>
                  <a:cubicBezTo>
                    <a:pt x="356656" y="1133048"/>
                    <a:pt x="354514" y="1130369"/>
                    <a:pt x="352551" y="1127601"/>
                  </a:cubicBezTo>
                  <a:cubicBezTo>
                    <a:pt x="366652" y="1122600"/>
                    <a:pt x="380665" y="1116975"/>
                    <a:pt x="394857" y="1114385"/>
                  </a:cubicBezTo>
                  <a:cubicBezTo>
                    <a:pt x="418598" y="1109920"/>
                    <a:pt x="443410" y="1103134"/>
                    <a:pt x="467955" y="1101080"/>
                  </a:cubicBezTo>
                  <a:cubicBezTo>
                    <a:pt x="395392" y="995352"/>
                    <a:pt x="327470" y="882124"/>
                    <a:pt x="268295" y="764074"/>
                  </a:cubicBezTo>
                  <a:cubicBezTo>
                    <a:pt x="226792" y="777825"/>
                    <a:pt x="172794" y="777646"/>
                    <a:pt x="130845" y="769967"/>
                  </a:cubicBezTo>
                  <a:cubicBezTo>
                    <a:pt x="128792" y="766127"/>
                    <a:pt x="126918" y="762377"/>
                    <a:pt x="125043" y="758537"/>
                  </a:cubicBezTo>
                  <a:cubicBezTo>
                    <a:pt x="153069" y="756751"/>
                    <a:pt x="181095" y="758984"/>
                    <a:pt x="209210" y="758269"/>
                  </a:cubicBezTo>
                  <a:cubicBezTo>
                    <a:pt x="227685" y="757823"/>
                    <a:pt x="246071" y="755769"/>
                    <a:pt x="264457" y="756394"/>
                  </a:cubicBezTo>
                  <a:cubicBezTo>
                    <a:pt x="226792" y="680491"/>
                    <a:pt x="192519" y="602535"/>
                    <a:pt x="163155" y="523329"/>
                  </a:cubicBezTo>
                  <a:cubicBezTo>
                    <a:pt x="109603" y="513238"/>
                    <a:pt x="56765" y="495825"/>
                    <a:pt x="5176" y="475912"/>
                  </a:cubicBezTo>
                  <a:cubicBezTo>
                    <a:pt x="3391" y="470912"/>
                    <a:pt x="1696" y="466001"/>
                    <a:pt x="0" y="460911"/>
                  </a:cubicBezTo>
                  <a:cubicBezTo>
                    <a:pt x="52838" y="476716"/>
                    <a:pt x="106032" y="491629"/>
                    <a:pt x="158067" y="509488"/>
                  </a:cubicBezTo>
                  <a:cubicBezTo>
                    <a:pt x="113887" y="388044"/>
                    <a:pt x="80774" y="263654"/>
                    <a:pt x="62655" y="138638"/>
                  </a:cubicBezTo>
                  <a:cubicBezTo>
                    <a:pt x="62299" y="136763"/>
                    <a:pt x="65422" y="136227"/>
                    <a:pt x="66047" y="138102"/>
                  </a:cubicBezTo>
                  <a:cubicBezTo>
                    <a:pt x="82291" y="196235"/>
                    <a:pt x="98535" y="254010"/>
                    <a:pt x="115494" y="311428"/>
                  </a:cubicBezTo>
                  <a:cubicBezTo>
                    <a:pt x="131202" y="208201"/>
                    <a:pt x="148250" y="103991"/>
                    <a:pt x="169581" y="2014"/>
                  </a:cubicBezTo>
                  <a:cubicBezTo>
                    <a:pt x="169849" y="-844"/>
                    <a:pt x="174401" y="-576"/>
                    <a:pt x="174222" y="2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5" name="Google Shape;255;p3"/>
            <p:cNvSpPr/>
            <p:nvPr/>
          </p:nvSpPr>
          <p:spPr>
            <a:xfrm>
              <a:off x="6561235" y="5967978"/>
              <a:ext cx="782257" cy="934849"/>
            </a:xfrm>
            <a:custGeom>
              <a:avLst/>
              <a:gdLst/>
              <a:ahLst/>
              <a:cxnLst/>
              <a:rect l="l" t="t" r="r" b="b"/>
              <a:pathLst>
                <a:path w="782257" h="934849" extrusionOk="0">
                  <a:moveTo>
                    <a:pt x="116160" y="0"/>
                  </a:moveTo>
                  <a:cubicBezTo>
                    <a:pt x="118927" y="2054"/>
                    <a:pt x="121694" y="4018"/>
                    <a:pt x="124461" y="6251"/>
                  </a:cubicBezTo>
                  <a:lnTo>
                    <a:pt x="124550" y="6251"/>
                  </a:lnTo>
                  <a:cubicBezTo>
                    <a:pt x="125799" y="95280"/>
                    <a:pt x="121336" y="184220"/>
                    <a:pt x="116517" y="272981"/>
                  </a:cubicBezTo>
                  <a:cubicBezTo>
                    <a:pt x="211750" y="394960"/>
                    <a:pt x="307876" y="514618"/>
                    <a:pt x="416230" y="625168"/>
                  </a:cubicBezTo>
                  <a:cubicBezTo>
                    <a:pt x="425066" y="560427"/>
                    <a:pt x="444255" y="494883"/>
                    <a:pt x="458893" y="430679"/>
                  </a:cubicBezTo>
                  <a:cubicBezTo>
                    <a:pt x="462195" y="434787"/>
                    <a:pt x="465498" y="438716"/>
                    <a:pt x="468800" y="442734"/>
                  </a:cubicBezTo>
                  <a:cubicBezTo>
                    <a:pt x="459339" y="506313"/>
                    <a:pt x="447111" y="574000"/>
                    <a:pt x="422745" y="631865"/>
                  </a:cubicBezTo>
                  <a:cubicBezTo>
                    <a:pt x="458357" y="667851"/>
                    <a:pt x="495219" y="702855"/>
                    <a:pt x="533866" y="736699"/>
                  </a:cubicBezTo>
                  <a:cubicBezTo>
                    <a:pt x="552073" y="752683"/>
                    <a:pt x="570459" y="768310"/>
                    <a:pt x="589024" y="783758"/>
                  </a:cubicBezTo>
                  <a:cubicBezTo>
                    <a:pt x="589113" y="784026"/>
                    <a:pt x="589292" y="784026"/>
                    <a:pt x="589470" y="784205"/>
                  </a:cubicBezTo>
                  <a:cubicBezTo>
                    <a:pt x="652126" y="836622"/>
                    <a:pt x="716567" y="886629"/>
                    <a:pt x="782258" y="934849"/>
                  </a:cubicBezTo>
                  <a:cubicBezTo>
                    <a:pt x="762532" y="927973"/>
                    <a:pt x="742986" y="920383"/>
                    <a:pt x="723618" y="912614"/>
                  </a:cubicBezTo>
                  <a:cubicBezTo>
                    <a:pt x="652215" y="858589"/>
                    <a:pt x="582419" y="802243"/>
                    <a:pt x="515301" y="742771"/>
                  </a:cubicBezTo>
                  <a:cubicBezTo>
                    <a:pt x="504501" y="733127"/>
                    <a:pt x="493880" y="723483"/>
                    <a:pt x="483259" y="713661"/>
                  </a:cubicBezTo>
                  <a:cubicBezTo>
                    <a:pt x="456394" y="723751"/>
                    <a:pt x="428011" y="730538"/>
                    <a:pt x="399450" y="735895"/>
                  </a:cubicBezTo>
                  <a:cubicBezTo>
                    <a:pt x="396951" y="734288"/>
                    <a:pt x="394452" y="732502"/>
                    <a:pt x="392042" y="730805"/>
                  </a:cubicBezTo>
                  <a:cubicBezTo>
                    <a:pt x="420514" y="723751"/>
                    <a:pt x="448450" y="715357"/>
                    <a:pt x="477011" y="707945"/>
                  </a:cubicBezTo>
                  <a:cubicBezTo>
                    <a:pt x="395166" y="631865"/>
                    <a:pt x="318230" y="550158"/>
                    <a:pt x="246024" y="464522"/>
                  </a:cubicBezTo>
                  <a:cubicBezTo>
                    <a:pt x="208626" y="483900"/>
                    <a:pt x="169980" y="497830"/>
                    <a:pt x="129905" y="509082"/>
                  </a:cubicBezTo>
                  <a:cubicBezTo>
                    <a:pt x="127495" y="506938"/>
                    <a:pt x="125086" y="504527"/>
                    <a:pt x="122765" y="502116"/>
                  </a:cubicBezTo>
                  <a:cubicBezTo>
                    <a:pt x="163464" y="489614"/>
                    <a:pt x="203628" y="475327"/>
                    <a:pt x="244238" y="462290"/>
                  </a:cubicBezTo>
                  <a:cubicBezTo>
                    <a:pt x="217552" y="430500"/>
                    <a:pt x="191490" y="398085"/>
                    <a:pt x="165963" y="365313"/>
                  </a:cubicBezTo>
                  <a:cubicBezTo>
                    <a:pt x="130173" y="384959"/>
                    <a:pt x="92240" y="399782"/>
                    <a:pt x="52255" y="409158"/>
                  </a:cubicBezTo>
                  <a:cubicBezTo>
                    <a:pt x="47971" y="410140"/>
                    <a:pt x="43329" y="411212"/>
                    <a:pt x="38599" y="412462"/>
                  </a:cubicBezTo>
                  <a:cubicBezTo>
                    <a:pt x="34315" y="407551"/>
                    <a:pt x="30120" y="402550"/>
                    <a:pt x="26014" y="397460"/>
                  </a:cubicBezTo>
                  <a:cubicBezTo>
                    <a:pt x="39402" y="395049"/>
                    <a:pt x="52523" y="392102"/>
                    <a:pt x="65553" y="388441"/>
                  </a:cubicBezTo>
                  <a:cubicBezTo>
                    <a:pt x="73676" y="386209"/>
                    <a:pt x="146239" y="363795"/>
                    <a:pt x="156770" y="353258"/>
                  </a:cubicBezTo>
                  <a:cubicBezTo>
                    <a:pt x="101612" y="281285"/>
                    <a:pt x="49488" y="207079"/>
                    <a:pt x="398" y="131445"/>
                  </a:cubicBezTo>
                  <a:cubicBezTo>
                    <a:pt x="-1208" y="129034"/>
                    <a:pt x="2452" y="126802"/>
                    <a:pt x="4147" y="129034"/>
                  </a:cubicBezTo>
                  <a:cubicBezTo>
                    <a:pt x="40920" y="175915"/>
                    <a:pt x="77246" y="222974"/>
                    <a:pt x="113661" y="269498"/>
                  </a:cubicBezTo>
                  <a:cubicBezTo>
                    <a:pt x="116874" y="179665"/>
                    <a:pt x="115981" y="89833"/>
                    <a:pt x="1161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6" name="Google Shape;256;p3"/>
            <p:cNvSpPr/>
            <p:nvPr/>
          </p:nvSpPr>
          <p:spPr>
            <a:xfrm>
              <a:off x="7150047" y="6588323"/>
              <a:ext cx="52068" cy="164172"/>
            </a:xfrm>
            <a:custGeom>
              <a:avLst/>
              <a:gdLst/>
              <a:ahLst/>
              <a:cxnLst/>
              <a:rect l="l" t="t" r="r" b="b"/>
              <a:pathLst>
                <a:path w="52068" h="164172" extrusionOk="0">
                  <a:moveTo>
                    <a:pt x="39751" y="0"/>
                  </a:moveTo>
                  <a:cubicBezTo>
                    <a:pt x="43768" y="4018"/>
                    <a:pt x="47873" y="8037"/>
                    <a:pt x="52068" y="12055"/>
                  </a:cubicBezTo>
                  <a:cubicBezTo>
                    <a:pt x="42072" y="64115"/>
                    <a:pt x="23775" y="115283"/>
                    <a:pt x="2800" y="163413"/>
                  </a:cubicBezTo>
                  <a:cubicBezTo>
                    <a:pt x="2354" y="164306"/>
                    <a:pt x="1462" y="164306"/>
                    <a:pt x="747" y="163949"/>
                  </a:cubicBezTo>
                  <a:cubicBezTo>
                    <a:pt x="569" y="163771"/>
                    <a:pt x="391" y="163771"/>
                    <a:pt x="301" y="163503"/>
                  </a:cubicBezTo>
                  <a:cubicBezTo>
                    <a:pt x="33" y="163235"/>
                    <a:pt x="-56" y="162789"/>
                    <a:pt x="33" y="162342"/>
                  </a:cubicBezTo>
                  <a:cubicBezTo>
                    <a:pt x="15742" y="108764"/>
                    <a:pt x="26899" y="54203"/>
                    <a:pt x="397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257" name="Google Shape;257;p3"/>
          <p:cNvGrpSpPr/>
          <p:nvPr/>
        </p:nvGrpSpPr>
        <p:grpSpPr>
          <a:xfrm>
            <a:off x="5424975" y="3772098"/>
            <a:ext cx="752661" cy="1302289"/>
            <a:chOff x="6910179" y="5113097"/>
            <a:chExt cx="1040018" cy="1799487"/>
          </a:xfrm>
        </p:grpSpPr>
        <p:sp>
          <p:nvSpPr>
            <p:cNvPr id="258" name="Google Shape;258;p3"/>
            <p:cNvSpPr/>
            <p:nvPr/>
          </p:nvSpPr>
          <p:spPr>
            <a:xfrm>
              <a:off x="6910179" y="5113097"/>
              <a:ext cx="777502" cy="1694608"/>
            </a:xfrm>
            <a:custGeom>
              <a:avLst/>
              <a:gdLst/>
              <a:ahLst/>
              <a:cxnLst/>
              <a:rect l="l" t="t" r="r" b="b"/>
              <a:pathLst>
                <a:path w="777502" h="1694608" extrusionOk="0">
                  <a:moveTo>
                    <a:pt x="244275" y="195959"/>
                  </a:moveTo>
                  <a:cubicBezTo>
                    <a:pt x="218481" y="128183"/>
                    <a:pt x="158681" y="3435"/>
                    <a:pt x="70677" y="41"/>
                  </a:cubicBezTo>
                  <a:cubicBezTo>
                    <a:pt x="40777" y="-1120"/>
                    <a:pt x="31138" y="22366"/>
                    <a:pt x="23105" y="47994"/>
                  </a:cubicBezTo>
                  <a:cubicBezTo>
                    <a:pt x="3737" y="109341"/>
                    <a:pt x="-1886" y="174706"/>
                    <a:pt x="524" y="238822"/>
                  </a:cubicBezTo>
                  <a:cubicBezTo>
                    <a:pt x="10521" y="503587"/>
                    <a:pt x="142615" y="765762"/>
                    <a:pt x="265606" y="994898"/>
                  </a:cubicBezTo>
                  <a:cubicBezTo>
                    <a:pt x="339954" y="1133398"/>
                    <a:pt x="421621" y="1267789"/>
                    <a:pt x="504448" y="1401288"/>
                  </a:cubicBezTo>
                  <a:cubicBezTo>
                    <a:pt x="569603" y="1506390"/>
                    <a:pt x="633509" y="1637389"/>
                    <a:pt x="759356" y="1677751"/>
                  </a:cubicBezTo>
                  <a:cubicBezTo>
                    <a:pt x="762747" y="1683020"/>
                    <a:pt x="766050" y="1688288"/>
                    <a:pt x="769531" y="1693557"/>
                  </a:cubicBezTo>
                  <a:cubicBezTo>
                    <a:pt x="771226" y="1696057"/>
                    <a:pt x="775064" y="1693646"/>
                    <a:pt x="773458" y="1691056"/>
                  </a:cubicBezTo>
                  <a:cubicBezTo>
                    <a:pt x="771226" y="1687306"/>
                    <a:pt x="769084" y="1683466"/>
                    <a:pt x="766764" y="1679716"/>
                  </a:cubicBezTo>
                  <a:cubicBezTo>
                    <a:pt x="778635" y="1680966"/>
                    <a:pt x="782204" y="1661857"/>
                    <a:pt x="769531" y="1658106"/>
                  </a:cubicBezTo>
                  <a:cubicBezTo>
                    <a:pt x="762926" y="1656141"/>
                    <a:pt x="756499" y="1653820"/>
                    <a:pt x="750252" y="1651320"/>
                  </a:cubicBezTo>
                  <a:cubicBezTo>
                    <a:pt x="747307" y="1646230"/>
                    <a:pt x="744540" y="1641050"/>
                    <a:pt x="741594" y="1635960"/>
                  </a:cubicBezTo>
                  <a:cubicBezTo>
                    <a:pt x="772654" y="1238679"/>
                    <a:pt x="758017" y="839254"/>
                    <a:pt x="692237" y="446079"/>
                  </a:cubicBezTo>
                  <a:cubicBezTo>
                    <a:pt x="685007" y="402592"/>
                    <a:pt x="686525" y="286149"/>
                    <a:pt x="632438" y="270254"/>
                  </a:cubicBezTo>
                  <a:cubicBezTo>
                    <a:pt x="582634" y="255609"/>
                    <a:pt x="569960" y="337137"/>
                    <a:pt x="563444" y="367677"/>
                  </a:cubicBezTo>
                  <a:cubicBezTo>
                    <a:pt x="543274" y="462242"/>
                    <a:pt x="548629" y="560558"/>
                    <a:pt x="555055" y="656195"/>
                  </a:cubicBezTo>
                  <a:cubicBezTo>
                    <a:pt x="561571" y="754332"/>
                    <a:pt x="572459" y="852113"/>
                    <a:pt x="586115" y="949535"/>
                  </a:cubicBezTo>
                  <a:cubicBezTo>
                    <a:pt x="615301" y="1157597"/>
                    <a:pt x="657964" y="1362980"/>
                    <a:pt x="704465" y="1567737"/>
                  </a:cubicBezTo>
                  <a:cubicBezTo>
                    <a:pt x="601824" y="1371552"/>
                    <a:pt x="525691" y="1163848"/>
                    <a:pt x="462321" y="951053"/>
                  </a:cubicBezTo>
                  <a:cubicBezTo>
                    <a:pt x="387973" y="701111"/>
                    <a:pt x="337098" y="439828"/>
                    <a:pt x="244275" y="195959"/>
                  </a:cubicBezTo>
                  <a:close/>
                  <a:moveTo>
                    <a:pt x="569782" y="576364"/>
                  </a:moveTo>
                  <a:cubicBezTo>
                    <a:pt x="568264" y="533769"/>
                    <a:pt x="568175" y="491174"/>
                    <a:pt x="571834" y="448669"/>
                  </a:cubicBezTo>
                  <a:cubicBezTo>
                    <a:pt x="573709" y="426077"/>
                    <a:pt x="576476" y="403842"/>
                    <a:pt x="580849" y="381607"/>
                  </a:cubicBezTo>
                  <a:cubicBezTo>
                    <a:pt x="583259" y="369462"/>
                    <a:pt x="591203" y="311331"/>
                    <a:pt x="602002" y="306866"/>
                  </a:cubicBezTo>
                  <a:cubicBezTo>
                    <a:pt x="609410" y="309187"/>
                    <a:pt x="616818" y="311598"/>
                    <a:pt x="624226" y="313920"/>
                  </a:cubicBezTo>
                  <a:cubicBezTo>
                    <a:pt x="641363" y="312402"/>
                    <a:pt x="649842" y="319010"/>
                    <a:pt x="649663" y="333833"/>
                  </a:cubicBezTo>
                  <a:cubicBezTo>
                    <a:pt x="654037" y="341334"/>
                    <a:pt x="655108" y="363837"/>
                    <a:pt x="656447" y="371070"/>
                  </a:cubicBezTo>
                  <a:cubicBezTo>
                    <a:pt x="660374" y="393216"/>
                    <a:pt x="664212" y="415272"/>
                    <a:pt x="667871" y="437507"/>
                  </a:cubicBezTo>
                  <a:cubicBezTo>
                    <a:pt x="674744" y="479566"/>
                    <a:pt x="681081" y="521714"/>
                    <a:pt x="686882" y="563862"/>
                  </a:cubicBezTo>
                  <a:cubicBezTo>
                    <a:pt x="709552" y="729508"/>
                    <a:pt x="723744" y="896314"/>
                    <a:pt x="729545" y="1063389"/>
                  </a:cubicBezTo>
                  <a:cubicBezTo>
                    <a:pt x="735704" y="1240286"/>
                    <a:pt x="731865" y="1417451"/>
                    <a:pt x="718477" y="1593902"/>
                  </a:cubicBezTo>
                  <a:cubicBezTo>
                    <a:pt x="716514" y="1590240"/>
                    <a:pt x="714461" y="1586490"/>
                    <a:pt x="712498" y="1582828"/>
                  </a:cubicBezTo>
                  <a:cubicBezTo>
                    <a:pt x="651627" y="1249751"/>
                    <a:pt x="581742" y="915602"/>
                    <a:pt x="569782" y="576364"/>
                  </a:cubicBezTo>
                  <a:close/>
                  <a:moveTo>
                    <a:pt x="717318" y="1609439"/>
                  </a:moveTo>
                  <a:cubicBezTo>
                    <a:pt x="716693" y="1617476"/>
                    <a:pt x="716068" y="1625602"/>
                    <a:pt x="715443" y="1633638"/>
                  </a:cubicBezTo>
                  <a:cubicBezTo>
                    <a:pt x="627618" y="1580328"/>
                    <a:pt x="575494" y="1474065"/>
                    <a:pt x="523013" y="1389501"/>
                  </a:cubicBezTo>
                  <a:cubicBezTo>
                    <a:pt x="458394" y="1285292"/>
                    <a:pt x="394399" y="1180636"/>
                    <a:pt x="334153" y="1073836"/>
                  </a:cubicBezTo>
                  <a:cubicBezTo>
                    <a:pt x="211965" y="857559"/>
                    <a:pt x="92633" y="625031"/>
                    <a:pt x="40599" y="380268"/>
                  </a:cubicBezTo>
                  <a:cubicBezTo>
                    <a:pt x="28103" y="321421"/>
                    <a:pt x="20070" y="261592"/>
                    <a:pt x="20606" y="201406"/>
                  </a:cubicBezTo>
                  <a:cubicBezTo>
                    <a:pt x="20963" y="155686"/>
                    <a:pt x="22838" y="-19336"/>
                    <a:pt x="111198" y="32367"/>
                  </a:cubicBezTo>
                  <a:cubicBezTo>
                    <a:pt x="210358" y="90321"/>
                    <a:pt x="241151" y="223016"/>
                    <a:pt x="272033" y="324993"/>
                  </a:cubicBezTo>
                  <a:cubicBezTo>
                    <a:pt x="339419" y="547967"/>
                    <a:pt x="394667" y="774424"/>
                    <a:pt x="463303" y="997041"/>
                  </a:cubicBezTo>
                  <a:cubicBezTo>
                    <a:pt x="528368" y="1208317"/>
                    <a:pt x="605304" y="1418344"/>
                    <a:pt x="717318" y="16094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59" name="Google Shape;259;p3"/>
            <p:cNvSpPr/>
            <p:nvPr/>
          </p:nvSpPr>
          <p:spPr>
            <a:xfrm>
              <a:off x="7078387" y="5959706"/>
              <a:ext cx="871810" cy="952878"/>
            </a:xfrm>
            <a:custGeom>
              <a:avLst/>
              <a:gdLst/>
              <a:ahLst/>
              <a:cxnLst/>
              <a:rect l="l" t="t" r="r" b="b"/>
              <a:pathLst>
                <a:path w="871810" h="952878" extrusionOk="0">
                  <a:moveTo>
                    <a:pt x="7967" y="22024"/>
                  </a:moveTo>
                  <a:cubicBezTo>
                    <a:pt x="-6760" y="45062"/>
                    <a:pt x="2434" y="78370"/>
                    <a:pt x="7789" y="102748"/>
                  </a:cubicBezTo>
                  <a:cubicBezTo>
                    <a:pt x="16089" y="140431"/>
                    <a:pt x="29210" y="176954"/>
                    <a:pt x="45453" y="211958"/>
                  </a:cubicBezTo>
                  <a:cubicBezTo>
                    <a:pt x="120694" y="374032"/>
                    <a:pt x="254663" y="510835"/>
                    <a:pt x="370603" y="644423"/>
                  </a:cubicBezTo>
                  <a:cubicBezTo>
                    <a:pt x="485472" y="776761"/>
                    <a:pt x="637470" y="945264"/>
                    <a:pt x="828294" y="938835"/>
                  </a:cubicBezTo>
                  <a:cubicBezTo>
                    <a:pt x="833025" y="943389"/>
                    <a:pt x="837755" y="948032"/>
                    <a:pt x="842664" y="952408"/>
                  </a:cubicBezTo>
                  <a:cubicBezTo>
                    <a:pt x="844360" y="953926"/>
                    <a:pt x="846680" y="951426"/>
                    <a:pt x="845074" y="949818"/>
                  </a:cubicBezTo>
                  <a:cubicBezTo>
                    <a:pt x="841325" y="946068"/>
                    <a:pt x="837844" y="942228"/>
                    <a:pt x="834185" y="938478"/>
                  </a:cubicBezTo>
                  <a:cubicBezTo>
                    <a:pt x="844181" y="937942"/>
                    <a:pt x="854178" y="937138"/>
                    <a:pt x="864442" y="935620"/>
                  </a:cubicBezTo>
                  <a:cubicBezTo>
                    <a:pt x="874527" y="934102"/>
                    <a:pt x="874260" y="919190"/>
                    <a:pt x="863639" y="919547"/>
                  </a:cubicBezTo>
                  <a:cubicBezTo>
                    <a:pt x="847037" y="919993"/>
                    <a:pt x="830793" y="919547"/>
                    <a:pt x="814906" y="918118"/>
                  </a:cubicBezTo>
                  <a:cubicBezTo>
                    <a:pt x="694503" y="786316"/>
                    <a:pt x="608642" y="624867"/>
                    <a:pt x="508946" y="477974"/>
                  </a:cubicBezTo>
                  <a:cubicBezTo>
                    <a:pt x="452895" y="395374"/>
                    <a:pt x="394791" y="314203"/>
                    <a:pt x="334723" y="234461"/>
                  </a:cubicBezTo>
                  <a:cubicBezTo>
                    <a:pt x="284384" y="167667"/>
                    <a:pt x="234492" y="92300"/>
                    <a:pt x="165410" y="43276"/>
                  </a:cubicBezTo>
                  <a:cubicBezTo>
                    <a:pt x="132208" y="19524"/>
                    <a:pt x="40098" y="-27982"/>
                    <a:pt x="7967" y="22024"/>
                  </a:cubicBezTo>
                  <a:close/>
                  <a:moveTo>
                    <a:pt x="133814" y="39972"/>
                  </a:moveTo>
                  <a:cubicBezTo>
                    <a:pt x="170855" y="60243"/>
                    <a:pt x="201736" y="91229"/>
                    <a:pt x="229315" y="122751"/>
                  </a:cubicBezTo>
                  <a:cubicBezTo>
                    <a:pt x="342132" y="251696"/>
                    <a:pt x="439953" y="397875"/>
                    <a:pt x="534740" y="540392"/>
                  </a:cubicBezTo>
                  <a:cubicBezTo>
                    <a:pt x="620601" y="669605"/>
                    <a:pt x="697895" y="805961"/>
                    <a:pt x="806516" y="917225"/>
                  </a:cubicBezTo>
                  <a:cubicBezTo>
                    <a:pt x="655321" y="901062"/>
                    <a:pt x="539203" y="805157"/>
                    <a:pt x="436651" y="691750"/>
                  </a:cubicBezTo>
                  <a:cubicBezTo>
                    <a:pt x="326690" y="570128"/>
                    <a:pt x="211197" y="445738"/>
                    <a:pt x="119355" y="309560"/>
                  </a:cubicBezTo>
                  <a:cubicBezTo>
                    <a:pt x="77139" y="246963"/>
                    <a:pt x="41437" y="179008"/>
                    <a:pt x="23675" y="105159"/>
                  </a:cubicBezTo>
                  <a:cubicBezTo>
                    <a:pt x="20730" y="92836"/>
                    <a:pt x="13858" y="78281"/>
                    <a:pt x="16178" y="65869"/>
                  </a:cubicBezTo>
                  <a:cubicBezTo>
                    <a:pt x="17874" y="57028"/>
                    <a:pt x="43579" y="20684"/>
                    <a:pt x="54200" y="16844"/>
                  </a:cubicBezTo>
                  <a:cubicBezTo>
                    <a:pt x="74014" y="9790"/>
                    <a:pt x="117303" y="30953"/>
                    <a:pt x="133814" y="399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260" name="Google Shape;260;p3"/>
          <p:cNvSpPr txBox="1">
            <a:spLocks noGrp="1"/>
          </p:cNvSpPr>
          <p:nvPr>
            <p:ph type="title" hasCustomPrompt="1"/>
          </p:nvPr>
        </p:nvSpPr>
        <p:spPr>
          <a:xfrm>
            <a:off x="6429175" y="1829650"/>
            <a:ext cx="2001600" cy="14745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Font typeface="Barlow Condensed SemiBold"/>
              <a:buNone/>
              <a:defRPr sz="10000">
                <a:latin typeface="Barlow Condensed SemiBold"/>
                <a:ea typeface="Barlow Condensed SemiBold"/>
                <a:cs typeface="Barlow Condensed SemiBold"/>
                <a:sym typeface="Barlow Condensed SemiBold"/>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1" name="Google Shape;261;p3"/>
          <p:cNvSpPr txBox="1">
            <a:spLocks noGrp="1"/>
          </p:cNvSpPr>
          <p:nvPr>
            <p:ph type="title" idx="2"/>
          </p:nvPr>
        </p:nvSpPr>
        <p:spPr>
          <a:xfrm>
            <a:off x="941100" y="2254650"/>
            <a:ext cx="2798100" cy="4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5500"/>
              <a:buFont typeface="Overpass ExtraBold"/>
              <a:buNone/>
              <a:defRPr sz="5500">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2" name="Google Shape;262;p3"/>
          <p:cNvSpPr txBox="1">
            <a:spLocks noGrp="1"/>
          </p:cNvSpPr>
          <p:nvPr>
            <p:ph type="subTitle" idx="1"/>
          </p:nvPr>
        </p:nvSpPr>
        <p:spPr>
          <a:xfrm>
            <a:off x="922700" y="2724975"/>
            <a:ext cx="2798100" cy="58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900">
                <a:solidFill>
                  <a:schemeClr val="dk1"/>
                </a:solidFill>
                <a:latin typeface="Barlow"/>
                <a:ea typeface="Barlow"/>
                <a:cs typeface="Barlow"/>
                <a:sym typeface="Barlow"/>
              </a:defRPr>
            </a:lvl1pPr>
            <a:lvl2pPr lvl="1" algn="ctr">
              <a:lnSpc>
                <a:spcPct val="100000"/>
              </a:lnSpc>
              <a:spcBef>
                <a:spcPts val="1600"/>
              </a:spcBef>
              <a:spcAft>
                <a:spcPts val="0"/>
              </a:spcAft>
              <a:buNone/>
              <a:defRPr sz="2000"/>
            </a:lvl2pPr>
            <a:lvl3pPr lvl="2" algn="ctr">
              <a:lnSpc>
                <a:spcPct val="100000"/>
              </a:lnSpc>
              <a:spcBef>
                <a:spcPts val="1600"/>
              </a:spcBef>
              <a:spcAft>
                <a:spcPts val="0"/>
              </a:spcAft>
              <a:buNone/>
              <a:defRPr sz="2000"/>
            </a:lvl3pPr>
            <a:lvl4pPr lvl="3" algn="ctr">
              <a:lnSpc>
                <a:spcPct val="100000"/>
              </a:lnSpc>
              <a:spcBef>
                <a:spcPts val="1600"/>
              </a:spcBef>
              <a:spcAft>
                <a:spcPts val="0"/>
              </a:spcAft>
              <a:buNone/>
              <a:defRPr sz="2000"/>
            </a:lvl4pPr>
            <a:lvl5pPr lvl="4" algn="ctr">
              <a:lnSpc>
                <a:spcPct val="100000"/>
              </a:lnSpc>
              <a:spcBef>
                <a:spcPts val="1600"/>
              </a:spcBef>
              <a:spcAft>
                <a:spcPts val="0"/>
              </a:spcAft>
              <a:buNone/>
              <a:defRPr sz="2000"/>
            </a:lvl5pPr>
            <a:lvl6pPr lvl="5" algn="ctr">
              <a:lnSpc>
                <a:spcPct val="100000"/>
              </a:lnSpc>
              <a:spcBef>
                <a:spcPts val="1600"/>
              </a:spcBef>
              <a:spcAft>
                <a:spcPts val="0"/>
              </a:spcAft>
              <a:buNone/>
              <a:defRPr sz="2000"/>
            </a:lvl6pPr>
            <a:lvl7pPr lvl="6" algn="ctr">
              <a:lnSpc>
                <a:spcPct val="100000"/>
              </a:lnSpc>
              <a:spcBef>
                <a:spcPts val="1600"/>
              </a:spcBef>
              <a:spcAft>
                <a:spcPts val="0"/>
              </a:spcAft>
              <a:buNone/>
              <a:defRPr sz="2000"/>
            </a:lvl7pPr>
            <a:lvl8pPr lvl="7" algn="ctr">
              <a:lnSpc>
                <a:spcPct val="100000"/>
              </a:lnSpc>
              <a:spcBef>
                <a:spcPts val="1600"/>
              </a:spcBef>
              <a:spcAft>
                <a:spcPts val="0"/>
              </a:spcAft>
              <a:buNone/>
              <a:defRPr sz="2000"/>
            </a:lvl8pPr>
            <a:lvl9pPr lvl="8" algn="ctr">
              <a:lnSpc>
                <a:spcPct val="100000"/>
              </a:lnSpc>
              <a:spcBef>
                <a:spcPts val="1600"/>
              </a:spcBef>
              <a:spcAft>
                <a:spcPts val="1600"/>
              </a:spcAft>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63"/>
        <p:cNvGrpSpPr/>
        <p:nvPr/>
      </p:nvGrpSpPr>
      <p:grpSpPr>
        <a:xfrm>
          <a:off x="0" y="0"/>
          <a:ext cx="0" cy="0"/>
          <a:chOff x="0" y="0"/>
          <a:chExt cx="0" cy="0"/>
        </a:xfrm>
      </p:grpSpPr>
      <p:sp>
        <p:nvSpPr>
          <p:cNvPr id="264" name="Google Shape;264;p4"/>
          <p:cNvSpPr txBox="1">
            <a:spLocks noGrp="1"/>
          </p:cNvSpPr>
          <p:nvPr>
            <p:ph type="subTitle" idx="1"/>
          </p:nvPr>
        </p:nvSpPr>
        <p:spPr>
          <a:xfrm>
            <a:off x="713225" y="1127225"/>
            <a:ext cx="7717500" cy="347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200">
                <a:solidFill>
                  <a:schemeClr val="dk1"/>
                </a:solidFill>
                <a:latin typeface="Barlow"/>
                <a:ea typeface="Barlow"/>
                <a:cs typeface="Barlow"/>
                <a:sym typeface="Barlow"/>
              </a:defRPr>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
        <p:nvSpPr>
          <p:cNvPr id="265" name="Google Shape;265;p4"/>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3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07"/>
        <p:cNvGrpSpPr/>
        <p:nvPr/>
      </p:nvGrpSpPr>
      <p:grpSpPr>
        <a:xfrm>
          <a:off x="0" y="0"/>
          <a:ext cx="0" cy="0"/>
          <a:chOff x="0" y="0"/>
          <a:chExt cx="0" cy="0"/>
        </a:xfrm>
      </p:grpSpPr>
      <p:sp>
        <p:nvSpPr>
          <p:cNvPr id="408" name="Google Shape;408;p9"/>
          <p:cNvSpPr txBox="1">
            <a:spLocks noGrp="1"/>
          </p:cNvSpPr>
          <p:nvPr>
            <p:ph type="title"/>
          </p:nvPr>
        </p:nvSpPr>
        <p:spPr>
          <a:xfrm>
            <a:off x="1390113" y="2088150"/>
            <a:ext cx="2392200" cy="967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6000">
                <a:solidFill>
                  <a:schemeClr val="dk1"/>
                </a:solidFill>
                <a:latin typeface="Overpass ExtraBold"/>
                <a:ea typeface="Overpass ExtraBold"/>
                <a:cs typeface="Overpass ExtraBold"/>
                <a:sym typeface="Overpass ExtraBold"/>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09" name="Google Shape;409;p9"/>
          <p:cNvSpPr txBox="1">
            <a:spLocks noGrp="1"/>
          </p:cNvSpPr>
          <p:nvPr>
            <p:ph type="title" idx="2"/>
          </p:nvPr>
        </p:nvSpPr>
        <p:spPr>
          <a:xfrm>
            <a:off x="3972688" y="2088150"/>
            <a:ext cx="3781200" cy="96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Barlow"/>
                <a:ea typeface="Barlow"/>
                <a:cs typeface="Barlow"/>
                <a:sym typeface="Barlow"/>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10" name="Google Shape;410;p9"/>
          <p:cNvGrpSpPr/>
          <p:nvPr/>
        </p:nvGrpSpPr>
        <p:grpSpPr>
          <a:xfrm rot="709888">
            <a:off x="7102333" y="534418"/>
            <a:ext cx="1526624" cy="748706"/>
            <a:chOff x="3431375" y="3454750"/>
            <a:chExt cx="2486175" cy="1219300"/>
          </a:xfrm>
        </p:grpSpPr>
        <p:sp>
          <p:nvSpPr>
            <p:cNvPr id="411" name="Google Shape;411;p9"/>
            <p:cNvSpPr/>
            <p:nvPr/>
          </p:nvSpPr>
          <p:spPr>
            <a:xfrm>
              <a:off x="3453900" y="3606650"/>
              <a:ext cx="1224200" cy="975800"/>
            </a:xfrm>
            <a:custGeom>
              <a:avLst/>
              <a:gdLst/>
              <a:ahLst/>
              <a:cxnLst/>
              <a:rect l="l" t="t" r="r" b="b"/>
              <a:pathLst>
                <a:path w="48968" h="39032" extrusionOk="0">
                  <a:moveTo>
                    <a:pt x="48351" y="1"/>
                  </a:moveTo>
                  <a:lnTo>
                    <a:pt x="8007" y="1173"/>
                  </a:lnTo>
                  <a:lnTo>
                    <a:pt x="1" y="39032"/>
                  </a:lnTo>
                  <a:lnTo>
                    <a:pt x="48968" y="39032"/>
                  </a:lnTo>
                  <a:lnTo>
                    <a:pt x="48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31375" y="3635900"/>
              <a:ext cx="1246725" cy="1002675"/>
            </a:xfrm>
            <a:custGeom>
              <a:avLst/>
              <a:gdLst/>
              <a:ahLst/>
              <a:cxnLst/>
              <a:rect l="l" t="t" r="r" b="b"/>
              <a:pathLst>
                <a:path w="49869" h="40107" extrusionOk="0">
                  <a:moveTo>
                    <a:pt x="8908" y="1"/>
                  </a:moveTo>
                  <a:cubicBezTo>
                    <a:pt x="7363" y="46"/>
                    <a:pt x="0" y="38799"/>
                    <a:pt x="0" y="38799"/>
                  </a:cubicBezTo>
                  <a:lnTo>
                    <a:pt x="49869" y="40107"/>
                  </a:lnTo>
                  <a:lnTo>
                    <a:pt x="49869" y="37862"/>
                  </a:lnTo>
                  <a:lnTo>
                    <a:pt x="902" y="37862"/>
                  </a:lnTo>
                  <a:lnTo>
                    <a:pt x="89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670825" y="3606650"/>
              <a:ext cx="1224100" cy="975800"/>
            </a:xfrm>
            <a:custGeom>
              <a:avLst/>
              <a:gdLst/>
              <a:ahLst/>
              <a:cxnLst/>
              <a:rect l="l" t="t" r="r" b="b"/>
              <a:pathLst>
                <a:path w="48964" h="39032" extrusionOk="0">
                  <a:moveTo>
                    <a:pt x="613" y="1"/>
                  </a:moveTo>
                  <a:lnTo>
                    <a:pt x="0" y="39032"/>
                  </a:lnTo>
                  <a:lnTo>
                    <a:pt x="48964" y="39032"/>
                  </a:lnTo>
                  <a:lnTo>
                    <a:pt x="40959" y="1173"/>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670825" y="3635900"/>
              <a:ext cx="1246725" cy="1002675"/>
            </a:xfrm>
            <a:custGeom>
              <a:avLst/>
              <a:gdLst/>
              <a:ahLst/>
              <a:cxnLst/>
              <a:rect l="l" t="t" r="r" b="b"/>
              <a:pathLst>
                <a:path w="49869" h="40107" extrusionOk="0">
                  <a:moveTo>
                    <a:pt x="40961" y="1"/>
                  </a:moveTo>
                  <a:lnTo>
                    <a:pt x="48965" y="37862"/>
                  </a:lnTo>
                  <a:lnTo>
                    <a:pt x="0" y="37862"/>
                  </a:lnTo>
                  <a:lnTo>
                    <a:pt x="0" y="40107"/>
                  </a:lnTo>
                  <a:lnTo>
                    <a:pt x="49869" y="38799"/>
                  </a:lnTo>
                  <a:cubicBezTo>
                    <a:pt x="49869" y="38799"/>
                    <a:pt x="42504" y="46"/>
                    <a:pt x="40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541275" y="4529500"/>
              <a:ext cx="266325" cy="27425"/>
            </a:xfrm>
            <a:custGeom>
              <a:avLst/>
              <a:gdLst/>
              <a:ahLst/>
              <a:cxnLst/>
              <a:rect l="l" t="t" r="r" b="b"/>
              <a:pathLst>
                <a:path w="10653" h="1097" extrusionOk="0">
                  <a:moveTo>
                    <a:pt x="373" y="0"/>
                  </a:moveTo>
                  <a:cubicBezTo>
                    <a:pt x="168" y="0"/>
                    <a:pt x="0" y="246"/>
                    <a:pt x="0" y="548"/>
                  </a:cubicBezTo>
                  <a:cubicBezTo>
                    <a:pt x="0" y="853"/>
                    <a:pt x="168" y="1097"/>
                    <a:pt x="373" y="1097"/>
                  </a:cubicBezTo>
                  <a:lnTo>
                    <a:pt x="10277" y="1097"/>
                  </a:lnTo>
                  <a:cubicBezTo>
                    <a:pt x="10485" y="1097"/>
                    <a:pt x="10653" y="853"/>
                    <a:pt x="10653" y="548"/>
                  </a:cubicBezTo>
                  <a:cubicBezTo>
                    <a:pt x="10653" y="246"/>
                    <a:pt x="10485" y="0"/>
                    <a:pt x="10277" y="0"/>
                  </a:cubicBezTo>
                  <a:close/>
                </a:path>
              </a:pathLst>
            </a:custGeom>
            <a:solidFill>
              <a:srgbClr val="EA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541275" y="4582425"/>
              <a:ext cx="266375" cy="91625"/>
            </a:xfrm>
            <a:custGeom>
              <a:avLst/>
              <a:gdLst/>
              <a:ahLst/>
              <a:cxnLst/>
              <a:rect l="l" t="t" r="r" b="b"/>
              <a:pathLst>
                <a:path w="10655" h="3665" extrusionOk="0">
                  <a:moveTo>
                    <a:pt x="0" y="1"/>
                  </a:moveTo>
                  <a:cubicBezTo>
                    <a:pt x="0" y="1"/>
                    <a:pt x="1535" y="3665"/>
                    <a:pt x="5182" y="3665"/>
                  </a:cubicBezTo>
                  <a:cubicBezTo>
                    <a:pt x="8831" y="3665"/>
                    <a:pt x="10654" y="1"/>
                    <a:pt x="10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4550600" y="4556950"/>
              <a:ext cx="247600" cy="48975"/>
            </a:xfrm>
            <a:custGeom>
              <a:avLst/>
              <a:gdLst/>
              <a:ahLst/>
              <a:cxnLst/>
              <a:rect l="l" t="t" r="r" b="b"/>
              <a:pathLst>
                <a:path w="9904" h="1959" extrusionOk="0">
                  <a:moveTo>
                    <a:pt x="0" y="1"/>
                  </a:moveTo>
                  <a:cubicBezTo>
                    <a:pt x="0" y="1"/>
                    <a:pt x="482" y="1958"/>
                    <a:pt x="4807" y="1958"/>
                  </a:cubicBezTo>
                  <a:cubicBezTo>
                    <a:pt x="9133" y="1958"/>
                    <a:pt x="9904" y="1"/>
                    <a:pt x="9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4797300" y="4526900"/>
              <a:ext cx="1825" cy="2575"/>
            </a:xfrm>
            <a:custGeom>
              <a:avLst/>
              <a:gdLst/>
              <a:ahLst/>
              <a:cxnLst/>
              <a:rect l="l" t="t" r="r" b="b"/>
              <a:pathLst>
                <a:path w="73" h="103" extrusionOk="0">
                  <a:moveTo>
                    <a:pt x="73" y="0"/>
                  </a:moveTo>
                  <a:lnTo>
                    <a:pt x="73" y="0"/>
                  </a:lnTo>
                  <a:cubicBezTo>
                    <a:pt x="47" y="34"/>
                    <a:pt x="24" y="69"/>
                    <a:pt x="0" y="103"/>
                  </a:cubicBezTo>
                  <a:lnTo>
                    <a:pt x="36" y="103"/>
                  </a:lnTo>
                  <a:cubicBezTo>
                    <a:pt x="47" y="69"/>
                    <a:pt x="61" y="34"/>
                    <a:pt x="73" y="0"/>
                  </a:cubicBezTo>
                  <a:close/>
                </a:path>
              </a:pathLst>
            </a:custGeom>
            <a:solidFill>
              <a:srgbClr val="FCF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519300" y="3454750"/>
              <a:ext cx="1162450" cy="1110775"/>
            </a:xfrm>
            <a:custGeom>
              <a:avLst/>
              <a:gdLst/>
              <a:ahLst/>
              <a:cxnLst/>
              <a:rect l="l" t="t" r="r" b="b"/>
              <a:pathLst>
                <a:path w="46498" h="44431" extrusionOk="0">
                  <a:moveTo>
                    <a:pt x="38432" y="0"/>
                  </a:moveTo>
                  <a:cubicBezTo>
                    <a:pt x="38114" y="0"/>
                    <a:pt x="37783" y="13"/>
                    <a:pt x="37440" y="38"/>
                  </a:cubicBezTo>
                  <a:cubicBezTo>
                    <a:pt x="31977" y="447"/>
                    <a:pt x="23750" y="3142"/>
                    <a:pt x="18326" y="3142"/>
                  </a:cubicBezTo>
                  <a:cubicBezTo>
                    <a:pt x="16305" y="3142"/>
                    <a:pt x="14674" y="2768"/>
                    <a:pt x="13719" y="1763"/>
                  </a:cubicBezTo>
                  <a:lnTo>
                    <a:pt x="7102" y="7984"/>
                  </a:lnTo>
                  <a:lnTo>
                    <a:pt x="1" y="44241"/>
                  </a:lnTo>
                  <a:cubicBezTo>
                    <a:pt x="1" y="44241"/>
                    <a:pt x="3992" y="44431"/>
                    <a:pt x="9186" y="44431"/>
                  </a:cubicBezTo>
                  <a:cubicBezTo>
                    <a:pt x="15358" y="44431"/>
                    <a:pt x="23227" y="44163"/>
                    <a:pt x="28110" y="42990"/>
                  </a:cubicBezTo>
                  <a:cubicBezTo>
                    <a:pt x="32398" y="41961"/>
                    <a:pt x="35526" y="41505"/>
                    <a:pt x="37686" y="41505"/>
                  </a:cubicBezTo>
                  <a:cubicBezTo>
                    <a:pt x="40051" y="41505"/>
                    <a:pt x="41254" y="42052"/>
                    <a:pt x="41544" y="42990"/>
                  </a:cubicBezTo>
                  <a:lnTo>
                    <a:pt x="46352" y="42990"/>
                  </a:lnTo>
                  <a:lnTo>
                    <a:pt x="46498" y="5329"/>
                  </a:lnTo>
                  <a:cubicBezTo>
                    <a:pt x="46498" y="5329"/>
                    <a:pt x="45079" y="0"/>
                    <a:pt x="38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674425" y="3454950"/>
              <a:ext cx="1162400" cy="1111025"/>
            </a:xfrm>
            <a:custGeom>
              <a:avLst/>
              <a:gdLst/>
              <a:ahLst/>
              <a:cxnLst/>
              <a:rect l="l" t="t" r="r" b="b"/>
              <a:pathLst>
                <a:path w="46496" h="44441" extrusionOk="0">
                  <a:moveTo>
                    <a:pt x="8078" y="0"/>
                  </a:moveTo>
                  <a:cubicBezTo>
                    <a:pt x="7733" y="0"/>
                    <a:pt x="7402" y="13"/>
                    <a:pt x="7085" y="35"/>
                  </a:cubicBezTo>
                  <a:cubicBezTo>
                    <a:pt x="1280" y="526"/>
                    <a:pt x="1" y="5321"/>
                    <a:pt x="1" y="5321"/>
                  </a:cubicBezTo>
                  <a:lnTo>
                    <a:pt x="133" y="39780"/>
                  </a:lnTo>
                  <a:lnTo>
                    <a:pt x="138" y="40606"/>
                  </a:lnTo>
                  <a:lnTo>
                    <a:pt x="147" y="42982"/>
                  </a:lnTo>
                  <a:lnTo>
                    <a:pt x="4917" y="42982"/>
                  </a:lnTo>
                  <a:cubicBezTo>
                    <a:pt x="4941" y="42947"/>
                    <a:pt x="4962" y="42914"/>
                    <a:pt x="4988" y="42880"/>
                  </a:cubicBezTo>
                  <a:cubicBezTo>
                    <a:pt x="5335" y="42005"/>
                    <a:pt x="6534" y="41498"/>
                    <a:pt x="8812" y="41498"/>
                  </a:cubicBezTo>
                  <a:cubicBezTo>
                    <a:pt x="10971" y="41498"/>
                    <a:pt x="14098" y="41953"/>
                    <a:pt x="18387" y="42982"/>
                  </a:cubicBezTo>
                  <a:lnTo>
                    <a:pt x="18390" y="42982"/>
                  </a:lnTo>
                  <a:cubicBezTo>
                    <a:pt x="23269" y="44155"/>
                    <a:pt x="31127" y="44423"/>
                    <a:pt x="37296" y="44423"/>
                  </a:cubicBezTo>
                  <a:cubicBezTo>
                    <a:pt x="37393" y="44423"/>
                    <a:pt x="37489" y="44423"/>
                    <a:pt x="37585" y="44423"/>
                  </a:cubicBezTo>
                  <a:cubicBezTo>
                    <a:pt x="38240" y="44435"/>
                    <a:pt x="38885" y="44441"/>
                    <a:pt x="39508" y="44441"/>
                  </a:cubicBezTo>
                  <a:cubicBezTo>
                    <a:pt x="43224" y="44441"/>
                    <a:pt x="46197" y="44252"/>
                    <a:pt x="46476" y="44233"/>
                  </a:cubicBezTo>
                  <a:lnTo>
                    <a:pt x="46496" y="44233"/>
                  </a:lnTo>
                  <a:lnTo>
                    <a:pt x="39396" y="7978"/>
                  </a:lnTo>
                  <a:lnTo>
                    <a:pt x="32777" y="1757"/>
                  </a:lnTo>
                  <a:cubicBezTo>
                    <a:pt x="32075" y="2485"/>
                    <a:pt x="30697" y="2774"/>
                    <a:pt x="28807" y="2774"/>
                  </a:cubicBezTo>
                  <a:cubicBezTo>
                    <a:pt x="25133" y="2774"/>
                    <a:pt x="19526" y="1683"/>
                    <a:pt x="13197" y="616"/>
                  </a:cubicBezTo>
                  <a:cubicBezTo>
                    <a:pt x="12472" y="492"/>
                    <a:pt x="11736" y="371"/>
                    <a:pt x="10994" y="250"/>
                  </a:cubicBezTo>
                  <a:cubicBezTo>
                    <a:pt x="10945" y="245"/>
                    <a:pt x="10898" y="237"/>
                    <a:pt x="10853" y="230"/>
                  </a:cubicBezTo>
                  <a:cubicBezTo>
                    <a:pt x="10230" y="141"/>
                    <a:pt x="9630" y="74"/>
                    <a:pt x="9060" y="32"/>
                  </a:cubicBezTo>
                  <a:lnTo>
                    <a:pt x="8972" y="27"/>
                  </a:lnTo>
                  <a:cubicBezTo>
                    <a:pt x="8664" y="9"/>
                    <a:pt x="8366" y="0"/>
                    <a:pt x="80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1037908">
            <a:off x="369519" y="3842257"/>
            <a:ext cx="1696246" cy="750301"/>
            <a:chOff x="3780575" y="853975"/>
            <a:chExt cx="2601225" cy="1150600"/>
          </a:xfrm>
        </p:grpSpPr>
        <p:sp>
          <p:nvSpPr>
            <p:cNvPr id="422" name="Google Shape;422;p9"/>
            <p:cNvSpPr/>
            <p:nvPr/>
          </p:nvSpPr>
          <p:spPr>
            <a:xfrm>
              <a:off x="3780575" y="1708525"/>
              <a:ext cx="2601225" cy="296050"/>
            </a:xfrm>
            <a:custGeom>
              <a:avLst/>
              <a:gdLst/>
              <a:ahLst/>
              <a:cxnLst/>
              <a:rect l="l" t="t" r="r" b="b"/>
              <a:pathLst>
                <a:path w="104049" h="11842" extrusionOk="0">
                  <a:moveTo>
                    <a:pt x="92518" y="1"/>
                  </a:moveTo>
                  <a:cubicBezTo>
                    <a:pt x="92518" y="1"/>
                    <a:pt x="92518" y="1"/>
                    <a:pt x="92518" y="1"/>
                  </a:cubicBezTo>
                  <a:lnTo>
                    <a:pt x="102126" y="7409"/>
                  </a:lnTo>
                  <a:lnTo>
                    <a:pt x="1920" y="7409"/>
                  </a:lnTo>
                  <a:lnTo>
                    <a:pt x="11528" y="1"/>
                  </a:lnTo>
                  <a:cubicBezTo>
                    <a:pt x="10154" y="1"/>
                    <a:pt x="1" y="8371"/>
                    <a:pt x="1" y="8371"/>
                  </a:cubicBezTo>
                  <a:lnTo>
                    <a:pt x="47221" y="9565"/>
                  </a:lnTo>
                  <a:cubicBezTo>
                    <a:pt x="48049" y="10691"/>
                    <a:pt x="49463" y="11842"/>
                    <a:pt x="51804" y="11842"/>
                  </a:cubicBezTo>
                  <a:cubicBezTo>
                    <a:pt x="54141" y="11842"/>
                    <a:pt x="55718" y="10695"/>
                    <a:pt x="56700" y="9566"/>
                  </a:cubicBezTo>
                  <a:lnTo>
                    <a:pt x="104048" y="8371"/>
                  </a:lnTo>
                  <a:cubicBezTo>
                    <a:pt x="104048" y="8371"/>
                    <a:pt x="93895" y="1"/>
                    <a:pt x="92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28575" y="1773275"/>
              <a:ext cx="1124400" cy="112375"/>
            </a:xfrm>
            <a:custGeom>
              <a:avLst/>
              <a:gdLst/>
              <a:ahLst/>
              <a:cxnLst/>
              <a:rect l="l" t="t" r="r" b="b"/>
              <a:pathLst>
                <a:path w="44976" h="4495" extrusionOk="0">
                  <a:moveTo>
                    <a:pt x="27566" y="0"/>
                  </a:moveTo>
                  <a:cubicBezTo>
                    <a:pt x="26054" y="0"/>
                    <a:pt x="24447" y="86"/>
                    <a:pt x="22747" y="282"/>
                  </a:cubicBezTo>
                  <a:cubicBezTo>
                    <a:pt x="8955" y="1869"/>
                    <a:pt x="4839" y="3618"/>
                    <a:pt x="0" y="4339"/>
                  </a:cubicBezTo>
                  <a:cubicBezTo>
                    <a:pt x="0" y="4339"/>
                    <a:pt x="1158" y="4493"/>
                    <a:pt x="3140" y="4493"/>
                  </a:cubicBezTo>
                  <a:cubicBezTo>
                    <a:pt x="5121" y="4493"/>
                    <a:pt x="7926" y="4339"/>
                    <a:pt x="11220" y="3721"/>
                  </a:cubicBezTo>
                  <a:cubicBezTo>
                    <a:pt x="15033" y="3005"/>
                    <a:pt x="22572" y="1704"/>
                    <a:pt x="29802" y="1704"/>
                  </a:cubicBezTo>
                  <a:cubicBezTo>
                    <a:pt x="35061" y="1704"/>
                    <a:pt x="40156" y="2392"/>
                    <a:pt x="43537" y="4495"/>
                  </a:cubicBezTo>
                  <a:lnTo>
                    <a:pt x="44976" y="4339"/>
                  </a:lnTo>
                  <a:lnTo>
                    <a:pt x="44259" y="4339"/>
                  </a:lnTo>
                  <a:cubicBezTo>
                    <a:pt x="44259" y="4339"/>
                    <a:pt x="38323" y="0"/>
                    <a:pt x="27566"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828575" y="1708525"/>
              <a:ext cx="2505150" cy="231575"/>
            </a:xfrm>
            <a:custGeom>
              <a:avLst/>
              <a:gdLst/>
              <a:ahLst/>
              <a:cxnLst/>
              <a:rect l="l" t="t" r="r" b="b"/>
              <a:pathLst>
                <a:path w="100206" h="9263" extrusionOk="0">
                  <a:moveTo>
                    <a:pt x="9608" y="1"/>
                  </a:moveTo>
                  <a:lnTo>
                    <a:pt x="0" y="7409"/>
                  </a:lnTo>
                  <a:lnTo>
                    <a:pt x="44866" y="7409"/>
                  </a:lnTo>
                  <a:cubicBezTo>
                    <a:pt x="45815" y="8094"/>
                    <a:pt x="47797" y="9263"/>
                    <a:pt x="50226" y="9263"/>
                  </a:cubicBezTo>
                  <a:cubicBezTo>
                    <a:pt x="52654" y="9263"/>
                    <a:pt x="54511" y="8094"/>
                    <a:pt x="55391" y="7409"/>
                  </a:cubicBezTo>
                  <a:lnTo>
                    <a:pt x="54369" y="7409"/>
                  </a:lnTo>
                  <a:lnTo>
                    <a:pt x="54369" y="6929"/>
                  </a:lnTo>
                  <a:lnTo>
                    <a:pt x="55949" y="6929"/>
                  </a:lnTo>
                  <a:cubicBezTo>
                    <a:pt x="55949" y="6929"/>
                    <a:pt x="55754" y="7128"/>
                    <a:pt x="55391" y="7409"/>
                  </a:cubicBezTo>
                  <a:lnTo>
                    <a:pt x="100206" y="7409"/>
                  </a:lnTo>
                  <a:lnTo>
                    <a:pt x="905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5187775" y="1881725"/>
              <a:ext cx="39525" cy="12025"/>
            </a:xfrm>
            <a:custGeom>
              <a:avLst/>
              <a:gdLst/>
              <a:ahLst/>
              <a:cxnLst/>
              <a:rect l="l" t="t" r="r" b="b"/>
              <a:pathLst>
                <a:path w="1581" h="481" extrusionOk="0">
                  <a:moveTo>
                    <a:pt x="1" y="1"/>
                  </a:moveTo>
                  <a:lnTo>
                    <a:pt x="1" y="481"/>
                  </a:lnTo>
                  <a:lnTo>
                    <a:pt x="1023" y="481"/>
                  </a:lnTo>
                  <a:cubicBezTo>
                    <a:pt x="1386" y="200"/>
                    <a:pt x="1581" y="1"/>
                    <a:pt x="1581" y="1"/>
                  </a:cubicBez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5187775" y="1881725"/>
              <a:ext cx="39525" cy="12025"/>
            </a:xfrm>
            <a:custGeom>
              <a:avLst/>
              <a:gdLst/>
              <a:ahLst/>
              <a:cxnLst/>
              <a:rect l="l" t="t" r="r" b="b"/>
              <a:pathLst>
                <a:path w="1581" h="481" extrusionOk="0">
                  <a:moveTo>
                    <a:pt x="1" y="1"/>
                  </a:moveTo>
                  <a:lnTo>
                    <a:pt x="1" y="481"/>
                  </a:lnTo>
                  <a:lnTo>
                    <a:pt x="1023" y="481"/>
                  </a:lnTo>
                  <a:cubicBezTo>
                    <a:pt x="1386" y="200"/>
                    <a:pt x="1581" y="1"/>
                    <a:pt x="1581" y="1"/>
                  </a:cubicBez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828650" y="853975"/>
              <a:ext cx="2525450" cy="1020125"/>
            </a:xfrm>
            <a:custGeom>
              <a:avLst/>
              <a:gdLst/>
              <a:ahLst/>
              <a:cxnLst/>
              <a:rect l="l" t="t" r="r" b="b"/>
              <a:pathLst>
                <a:path w="101018" h="40805" extrusionOk="0">
                  <a:moveTo>
                    <a:pt x="24391" y="1"/>
                  </a:moveTo>
                  <a:cubicBezTo>
                    <a:pt x="24391" y="1"/>
                    <a:pt x="36171" y="11244"/>
                    <a:pt x="42185" y="22716"/>
                  </a:cubicBezTo>
                  <a:cubicBezTo>
                    <a:pt x="42185" y="22716"/>
                    <a:pt x="31864" y="8025"/>
                    <a:pt x="23980" y="2205"/>
                  </a:cubicBezTo>
                  <a:lnTo>
                    <a:pt x="20874" y="2692"/>
                  </a:lnTo>
                  <a:cubicBezTo>
                    <a:pt x="20874" y="2692"/>
                    <a:pt x="38740" y="16521"/>
                    <a:pt x="44978" y="30490"/>
                  </a:cubicBezTo>
                  <a:cubicBezTo>
                    <a:pt x="44978" y="30490"/>
                    <a:pt x="37255" y="17504"/>
                    <a:pt x="21547" y="4977"/>
                  </a:cubicBezTo>
                  <a:lnTo>
                    <a:pt x="16300" y="6123"/>
                  </a:lnTo>
                  <a:cubicBezTo>
                    <a:pt x="16300" y="6123"/>
                    <a:pt x="32122" y="13867"/>
                    <a:pt x="44978" y="34181"/>
                  </a:cubicBezTo>
                  <a:cubicBezTo>
                    <a:pt x="44978" y="34181"/>
                    <a:pt x="30527" y="16186"/>
                    <a:pt x="16837" y="8564"/>
                  </a:cubicBezTo>
                  <a:cubicBezTo>
                    <a:pt x="16837" y="8564"/>
                    <a:pt x="8695" y="10826"/>
                    <a:pt x="3177" y="25564"/>
                  </a:cubicBezTo>
                  <a:cubicBezTo>
                    <a:pt x="3177" y="25564"/>
                    <a:pt x="26502" y="27582"/>
                    <a:pt x="36446" y="34399"/>
                  </a:cubicBezTo>
                  <a:cubicBezTo>
                    <a:pt x="36446" y="34399"/>
                    <a:pt x="20958" y="27809"/>
                    <a:pt x="4982" y="27582"/>
                  </a:cubicBezTo>
                  <a:cubicBezTo>
                    <a:pt x="4982" y="27582"/>
                    <a:pt x="1864" y="28972"/>
                    <a:pt x="692" y="33808"/>
                  </a:cubicBezTo>
                  <a:cubicBezTo>
                    <a:pt x="692" y="33808"/>
                    <a:pt x="5431" y="33177"/>
                    <a:pt x="12453" y="33177"/>
                  </a:cubicBezTo>
                  <a:cubicBezTo>
                    <a:pt x="15964" y="33177"/>
                    <a:pt x="20046" y="33335"/>
                    <a:pt x="24391" y="33808"/>
                  </a:cubicBezTo>
                  <a:cubicBezTo>
                    <a:pt x="24391" y="33808"/>
                    <a:pt x="9902" y="33905"/>
                    <a:pt x="1656" y="34878"/>
                  </a:cubicBezTo>
                  <a:lnTo>
                    <a:pt x="0" y="36772"/>
                  </a:lnTo>
                  <a:lnTo>
                    <a:pt x="5117" y="35781"/>
                  </a:lnTo>
                  <a:lnTo>
                    <a:pt x="173" y="40780"/>
                  </a:lnTo>
                  <a:cubicBezTo>
                    <a:pt x="173" y="40780"/>
                    <a:pt x="786" y="40804"/>
                    <a:pt x="1819" y="40804"/>
                  </a:cubicBezTo>
                  <a:cubicBezTo>
                    <a:pt x="4413" y="40804"/>
                    <a:pt x="9657" y="40651"/>
                    <a:pt x="14538" y="39579"/>
                  </a:cubicBezTo>
                  <a:cubicBezTo>
                    <a:pt x="18322" y="38748"/>
                    <a:pt x="25347" y="37509"/>
                    <a:pt x="31972" y="37509"/>
                  </a:cubicBezTo>
                  <a:cubicBezTo>
                    <a:pt x="37308" y="37509"/>
                    <a:pt x="42384" y="38312"/>
                    <a:pt x="45297" y="40780"/>
                  </a:cubicBezTo>
                  <a:lnTo>
                    <a:pt x="55101" y="40780"/>
                  </a:lnTo>
                  <a:cubicBezTo>
                    <a:pt x="58013" y="38312"/>
                    <a:pt x="63212" y="37509"/>
                    <a:pt x="68685" y="37509"/>
                  </a:cubicBezTo>
                  <a:cubicBezTo>
                    <a:pt x="75481" y="37509"/>
                    <a:pt x="82697" y="38748"/>
                    <a:pt x="86479" y="39579"/>
                  </a:cubicBezTo>
                  <a:cubicBezTo>
                    <a:pt x="91363" y="40651"/>
                    <a:pt x="96606" y="40804"/>
                    <a:pt x="99199" y="40804"/>
                  </a:cubicBezTo>
                  <a:cubicBezTo>
                    <a:pt x="100232" y="40804"/>
                    <a:pt x="100844" y="40780"/>
                    <a:pt x="100844" y="40780"/>
                  </a:cubicBezTo>
                  <a:lnTo>
                    <a:pt x="95899" y="35781"/>
                  </a:lnTo>
                  <a:lnTo>
                    <a:pt x="101017" y="36772"/>
                  </a:lnTo>
                  <a:lnTo>
                    <a:pt x="101017" y="36772"/>
                  </a:lnTo>
                  <a:lnTo>
                    <a:pt x="99358" y="34878"/>
                  </a:lnTo>
                  <a:cubicBezTo>
                    <a:pt x="91112" y="33905"/>
                    <a:pt x="76623" y="33808"/>
                    <a:pt x="76623" y="33808"/>
                  </a:cubicBezTo>
                  <a:cubicBezTo>
                    <a:pt x="80969" y="33335"/>
                    <a:pt x="85051" y="33177"/>
                    <a:pt x="88562" y="33177"/>
                  </a:cubicBezTo>
                  <a:cubicBezTo>
                    <a:pt x="95584" y="33177"/>
                    <a:pt x="100322" y="33808"/>
                    <a:pt x="100322" y="33808"/>
                  </a:cubicBezTo>
                  <a:cubicBezTo>
                    <a:pt x="99152" y="28972"/>
                    <a:pt x="96033" y="27582"/>
                    <a:pt x="96033" y="27582"/>
                  </a:cubicBezTo>
                  <a:cubicBezTo>
                    <a:pt x="69446" y="29882"/>
                    <a:pt x="63144" y="34508"/>
                    <a:pt x="63144" y="34508"/>
                  </a:cubicBezTo>
                  <a:cubicBezTo>
                    <a:pt x="72838" y="26064"/>
                    <a:pt x="92346" y="25558"/>
                    <a:pt x="96882" y="25558"/>
                  </a:cubicBezTo>
                  <a:cubicBezTo>
                    <a:pt x="97500" y="25558"/>
                    <a:pt x="97840" y="25567"/>
                    <a:pt x="97840" y="25567"/>
                  </a:cubicBezTo>
                  <a:cubicBezTo>
                    <a:pt x="92321" y="10828"/>
                    <a:pt x="84179" y="8567"/>
                    <a:pt x="84179" y="8567"/>
                  </a:cubicBezTo>
                  <a:cubicBezTo>
                    <a:pt x="70490" y="16189"/>
                    <a:pt x="56038" y="34181"/>
                    <a:pt x="56038" y="34181"/>
                  </a:cubicBezTo>
                  <a:cubicBezTo>
                    <a:pt x="68892" y="13868"/>
                    <a:pt x="84718" y="6123"/>
                    <a:pt x="84718" y="6123"/>
                  </a:cubicBezTo>
                  <a:lnTo>
                    <a:pt x="79470" y="4977"/>
                  </a:lnTo>
                  <a:cubicBezTo>
                    <a:pt x="63762" y="17505"/>
                    <a:pt x="56041" y="30490"/>
                    <a:pt x="56041" y="30490"/>
                  </a:cubicBezTo>
                  <a:lnTo>
                    <a:pt x="56041" y="30490"/>
                  </a:lnTo>
                  <a:cubicBezTo>
                    <a:pt x="62281" y="16521"/>
                    <a:pt x="80145" y="2692"/>
                    <a:pt x="80145" y="2692"/>
                  </a:cubicBezTo>
                  <a:lnTo>
                    <a:pt x="77041" y="2205"/>
                  </a:lnTo>
                  <a:cubicBezTo>
                    <a:pt x="69156" y="8025"/>
                    <a:pt x="58832" y="22716"/>
                    <a:pt x="58832" y="22716"/>
                  </a:cubicBezTo>
                  <a:cubicBezTo>
                    <a:pt x="64845" y="11244"/>
                    <a:pt x="76628" y="1"/>
                    <a:pt x="76628" y="1"/>
                  </a:cubicBezTo>
                  <a:lnTo>
                    <a:pt x="69176" y="1"/>
                  </a:lnTo>
                  <a:cubicBezTo>
                    <a:pt x="53882" y="9355"/>
                    <a:pt x="50883" y="30943"/>
                    <a:pt x="50510" y="34236"/>
                  </a:cubicBezTo>
                  <a:cubicBezTo>
                    <a:pt x="50139" y="30943"/>
                    <a:pt x="47137" y="9353"/>
                    <a:pt x="31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9"/>
          <p:cNvGrpSpPr/>
          <p:nvPr/>
        </p:nvGrpSpPr>
        <p:grpSpPr>
          <a:xfrm rot="-2251452">
            <a:off x="8063763" y="3463842"/>
            <a:ext cx="1157892" cy="1785782"/>
            <a:chOff x="428750" y="3502325"/>
            <a:chExt cx="590825" cy="911175"/>
          </a:xfrm>
        </p:grpSpPr>
        <p:sp>
          <p:nvSpPr>
            <p:cNvPr id="429" name="Google Shape;429;p9"/>
            <p:cNvSpPr/>
            <p:nvPr/>
          </p:nvSpPr>
          <p:spPr>
            <a:xfrm>
              <a:off x="428750" y="3502325"/>
              <a:ext cx="590825" cy="849325"/>
            </a:xfrm>
            <a:custGeom>
              <a:avLst/>
              <a:gdLst/>
              <a:ahLst/>
              <a:cxnLst/>
              <a:rect l="l" t="t" r="r" b="b"/>
              <a:pathLst>
                <a:path w="23633" h="33973" extrusionOk="0">
                  <a:moveTo>
                    <a:pt x="11955" y="1"/>
                  </a:moveTo>
                  <a:cubicBezTo>
                    <a:pt x="4922" y="1"/>
                    <a:pt x="7110" y="12434"/>
                    <a:pt x="7110" y="12434"/>
                  </a:cubicBezTo>
                  <a:cubicBezTo>
                    <a:pt x="7110" y="12434"/>
                    <a:pt x="5206" y="9308"/>
                    <a:pt x="3610" y="9308"/>
                  </a:cubicBezTo>
                  <a:cubicBezTo>
                    <a:pt x="3386" y="9308"/>
                    <a:pt x="3169" y="9370"/>
                    <a:pt x="2963" y="9510"/>
                  </a:cubicBezTo>
                  <a:cubicBezTo>
                    <a:pt x="1" y="11540"/>
                    <a:pt x="7454" y="24768"/>
                    <a:pt x="7454" y="24768"/>
                  </a:cubicBezTo>
                  <a:cubicBezTo>
                    <a:pt x="7454" y="24768"/>
                    <a:pt x="5123" y="21566"/>
                    <a:pt x="3252" y="21566"/>
                  </a:cubicBezTo>
                  <a:cubicBezTo>
                    <a:pt x="3033" y="21566"/>
                    <a:pt x="2820" y="21610"/>
                    <a:pt x="2617" y="21708"/>
                  </a:cubicBezTo>
                  <a:cubicBezTo>
                    <a:pt x="690" y="22646"/>
                    <a:pt x="10654" y="33972"/>
                    <a:pt x="10654" y="33972"/>
                  </a:cubicBezTo>
                  <a:cubicBezTo>
                    <a:pt x="10654" y="33972"/>
                    <a:pt x="21635" y="23628"/>
                    <a:pt x="19804" y="22513"/>
                  </a:cubicBezTo>
                  <a:cubicBezTo>
                    <a:pt x="19564" y="22368"/>
                    <a:pt x="19301" y="22305"/>
                    <a:pt x="19023" y="22305"/>
                  </a:cubicBezTo>
                  <a:cubicBezTo>
                    <a:pt x="17174" y="22305"/>
                    <a:pt x="14705" y="25107"/>
                    <a:pt x="14705" y="25107"/>
                  </a:cubicBezTo>
                  <a:cubicBezTo>
                    <a:pt x="14705" y="25107"/>
                    <a:pt x="23633" y="12569"/>
                    <a:pt x="20599" y="10337"/>
                  </a:cubicBezTo>
                  <a:cubicBezTo>
                    <a:pt x="20372" y="10171"/>
                    <a:pt x="20124" y="10099"/>
                    <a:pt x="19865" y="10099"/>
                  </a:cubicBezTo>
                  <a:cubicBezTo>
                    <a:pt x="18253" y="10099"/>
                    <a:pt x="16198" y="12859"/>
                    <a:pt x="16198" y="12859"/>
                  </a:cubicBezTo>
                  <a:cubicBezTo>
                    <a:pt x="16198" y="12859"/>
                    <a:pt x="19630" y="352"/>
                    <a:pt x="12245" y="8"/>
                  </a:cubicBezTo>
                  <a:cubicBezTo>
                    <a:pt x="12147" y="3"/>
                    <a:pt x="12050" y="1"/>
                    <a:pt x="1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51275" y="3538250"/>
              <a:ext cx="336000" cy="875250"/>
            </a:xfrm>
            <a:custGeom>
              <a:avLst/>
              <a:gdLst/>
              <a:ahLst/>
              <a:cxnLst/>
              <a:rect l="l" t="t" r="r" b="b"/>
              <a:pathLst>
                <a:path w="13440" h="35010" extrusionOk="0">
                  <a:moveTo>
                    <a:pt x="7267" y="0"/>
                  </a:moveTo>
                  <a:cubicBezTo>
                    <a:pt x="7207" y="0"/>
                    <a:pt x="7146" y="38"/>
                    <a:pt x="7141" y="116"/>
                  </a:cubicBezTo>
                  <a:cubicBezTo>
                    <a:pt x="6973" y="3730"/>
                    <a:pt x="6803" y="7343"/>
                    <a:pt x="6635" y="10955"/>
                  </a:cubicBezTo>
                  <a:cubicBezTo>
                    <a:pt x="6129" y="8122"/>
                    <a:pt x="5200" y="5108"/>
                    <a:pt x="3427" y="2887"/>
                  </a:cubicBezTo>
                  <a:cubicBezTo>
                    <a:pt x="3402" y="2855"/>
                    <a:pt x="3371" y="2842"/>
                    <a:pt x="3341" y="2842"/>
                  </a:cubicBezTo>
                  <a:cubicBezTo>
                    <a:pt x="3251" y="2842"/>
                    <a:pt x="3166" y="2962"/>
                    <a:pt x="3240" y="3057"/>
                  </a:cubicBezTo>
                  <a:cubicBezTo>
                    <a:pt x="5235" y="5558"/>
                    <a:pt x="6131" y="9070"/>
                    <a:pt x="6579" y="12181"/>
                  </a:cubicBezTo>
                  <a:cubicBezTo>
                    <a:pt x="6433" y="15294"/>
                    <a:pt x="6288" y="18406"/>
                    <a:pt x="6140" y="21521"/>
                  </a:cubicBezTo>
                  <a:cubicBezTo>
                    <a:pt x="5486" y="17811"/>
                    <a:pt x="3561" y="13908"/>
                    <a:pt x="257" y="11973"/>
                  </a:cubicBezTo>
                  <a:cubicBezTo>
                    <a:pt x="235" y="11960"/>
                    <a:pt x="212" y="11954"/>
                    <a:pt x="191" y="11954"/>
                  </a:cubicBezTo>
                  <a:cubicBezTo>
                    <a:pt x="80" y="11954"/>
                    <a:pt x="1" y="12115"/>
                    <a:pt x="119" y="12184"/>
                  </a:cubicBezTo>
                  <a:cubicBezTo>
                    <a:pt x="3765" y="14319"/>
                    <a:pt x="5683" y="18878"/>
                    <a:pt x="6082" y="22886"/>
                  </a:cubicBezTo>
                  <a:cubicBezTo>
                    <a:pt x="5983" y="25003"/>
                    <a:pt x="5883" y="27120"/>
                    <a:pt x="5785" y="29238"/>
                  </a:cubicBezTo>
                  <a:cubicBezTo>
                    <a:pt x="4737" y="26637"/>
                    <a:pt x="2744" y="24288"/>
                    <a:pt x="356" y="22829"/>
                  </a:cubicBezTo>
                  <a:cubicBezTo>
                    <a:pt x="333" y="22816"/>
                    <a:pt x="311" y="22810"/>
                    <a:pt x="290" y="22810"/>
                  </a:cubicBezTo>
                  <a:cubicBezTo>
                    <a:pt x="179" y="22810"/>
                    <a:pt x="103" y="22970"/>
                    <a:pt x="219" y="23042"/>
                  </a:cubicBezTo>
                  <a:cubicBezTo>
                    <a:pt x="2721" y="24570"/>
                    <a:pt x="4804" y="27108"/>
                    <a:pt x="5755" y="29871"/>
                  </a:cubicBezTo>
                  <a:cubicBezTo>
                    <a:pt x="5749" y="30012"/>
                    <a:pt x="5741" y="30151"/>
                    <a:pt x="5736" y="30293"/>
                  </a:cubicBezTo>
                  <a:cubicBezTo>
                    <a:pt x="5665" y="31823"/>
                    <a:pt x="5593" y="33352"/>
                    <a:pt x="5521" y="34882"/>
                  </a:cubicBezTo>
                  <a:cubicBezTo>
                    <a:pt x="5518" y="34966"/>
                    <a:pt x="5583" y="35010"/>
                    <a:pt x="5649" y="35010"/>
                  </a:cubicBezTo>
                  <a:cubicBezTo>
                    <a:pt x="5710" y="35010"/>
                    <a:pt x="5770" y="34972"/>
                    <a:pt x="5775" y="34894"/>
                  </a:cubicBezTo>
                  <a:cubicBezTo>
                    <a:pt x="5851" y="33245"/>
                    <a:pt x="5929" y="31594"/>
                    <a:pt x="6005" y="29945"/>
                  </a:cubicBezTo>
                  <a:cubicBezTo>
                    <a:pt x="6021" y="29932"/>
                    <a:pt x="6036" y="29917"/>
                    <a:pt x="6045" y="29896"/>
                  </a:cubicBezTo>
                  <a:cubicBezTo>
                    <a:pt x="7250" y="27230"/>
                    <a:pt x="9562" y="24893"/>
                    <a:pt x="12202" y="23604"/>
                  </a:cubicBezTo>
                  <a:cubicBezTo>
                    <a:pt x="12328" y="23542"/>
                    <a:pt x="12256" y="23366"/>
                    <a:pt x="12140" y="23366"/>
                  </a:cubicBezTo>
                  <a:cubicBezTo>
                    <a:pt x="12122" y="23366"/>
                    <a:pt x="12104" y="23370"/>
                    <a:pt x="12084" y="23380"/>
                  </a:cubicBezTo>
                  <a:cubicBezTo>
                    <a:pt x="9542" y="24624"/>
                    <a:pt x="7314" y="26816"/>
                    <a:pt x="6034" y="29344"/>
                  </a:cubicBezTo>
                  <a:lnTo>
                    <a:pt x="6034" y="29344"/>
                  </a:lnTo>
                  <a:cubicBezTo>
                    <a:pt x="6134" y="27228"/>
                    <a:pt x="6233" y="25112"/>
                    <a:pt x="6329" y="22996"/>
                  </a:cubicBezTo>
                  <a:cubicBezTo>
                    <a:pt x="6349" y="22982"/>
                    <a:pt x="6365" y="22962"/>
                    <a:pt x="6371" y="22929"/>
                  </a:cubicBezTo>
                  <a:cubicBezTo>
                    <a:pt x="7135" y="18969"/>
                    <a:pt x="9474" y="14591"/>
                    <a:pt x="13312" y="12803"/>
                  </a:cubicBezTo>
                  <a:cubicBezTo>
                    <a:pt x="13439" y="12742"/>
                    <a:pt x="13367" y="12565"/>
                    <a:pt x="13249" y="12565"/>
                  </a:cubicBezTo>
                  <a:cubicBezTo>
                    <a:pt x="13231" y="12565"/>
                    <a:pt x="13212" y="12569"/>
                    <a:pt x="13192" y="12578"/>
                  </a:cubicBezTo>
                  <a:cubicBezTo>
                    <a:pt x="9662" y="14223"/>
                    <a:pt x="7364" y="18029"/>
                    <a:pt x="6388" y="21721"/>
                  </a:cubicBezTo>
                  <a:cubicBezTo>
                    <a:pt x="6530" y="18648"/>
                    <a:pt x="6675" y="15572"/>
                    <a:pt x="6819" y="12497"/>
                  </a:cubicBezTo>
                  <a:cubicBezTo>
                    <a:pt x="6849" y="12471"/>
                    <a:pt x="6871" y="12433"/>
                    <a:pt x="6864" y="12381"/>
                  </a:cubicBezTo>
                  <a:cubicBezTo>
                    <a:pt x="6861" y="12352"/>
                    <a:pt x="6855" y="12321"/>
                    <a:pt x="6851" y="12292"/>
                  </a:cubicBezTo>
                  <a:cubicBezTo>
                    <a:pt x="7583" y="9212"/>
                    <a:pt x="8806" y="5752"/>
                    <a:pt x="11049" y="3422"/>
                  </a:cubicBezTo>
                  <a:cubicBezTo>
                    <a:pt x="11137" y="3331"/>
                    <a:pt x="11053" y="3198"/>
                    <a:pt x="10959" y="3198"/>
                  </a:cubicBezTo>
                  <a:cubicBezTo>
                    <a:pt x="10931" y="3198"/>
                    <a:pt x="10903" y="3208"/>
                    <a:pt x="10878" y="3234"/>
                  </a:cubicBezTo>
                  <a:cubicBezTo>
                    <a:pt x="8864" y="5327"/>
                    <a:pt x="7649" y="8323"/>
                    <a:pt x="6880" y="11150"/>
                  </a:cubicBezTo>
                  <a:cubicBezTo>
                    <a:pt x="6981" y="9006"/>
                    <a:pt x="7080" y="6863"/>
                    <a:pt x="7179" y="4717"/>
                  </a:cubicBezTo>
                  <a:cubicBezTo>
                    <a:pt x="7251" y="3187"/>
                    <a:pt x="7323" y="1658"/>
                    <a:pt x="7393" y="128"/>
                  </a:cubicBezTo>
                  <a:cubicBezTo>
                    <a:pt x="7398" y="44"/>
                    <a:pt x="7333"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rot="-2700000">
            <a:off x="7726846" y="4330273"/>
            <a:ext cx="801067" cy="941991"/>
            <a:chOff x="1501050" y="2425275"/>
            <a:chExt cx="801075" cy="942000"/>
          </a:xfrm>
        </p:grpSpPr>
        <p:sp>
          <p:nvSpPr>
            <p:cNvPr id="432" name="Google Shape;432;p9"/>
            <p:cNvSpPr/>
            <p:nvPr/>
          </p:nvSpPr>
          <p:spPr>
            <a:xfrm>
              <a:off x="1501050" y="2677825"/>
              <a:ext cx="360150" cy="689450"/>
            </a:xfrm>
            <a:custGeom>
              <a:avLst/>
              <a:gdLst/>
              <a:ahLst/>
              <a:cxnLst/>
              <a:rect l="l" t="t" r="r" b="b"/>
              <a:pathLst>
                <a:path w="14406" h="27578" extrusionOk="0">
                  <a:moveTo>
                    <a:pt x="12674" y="0"/>
                  </a:moveTo>
                  <a:cubicBezTo>
                    <a:pt x="12456" y="0"/>
                    <a:pt x="12210" y="188"/>
                    <a:pt x="12249" y="474"/>
                  </a:cubicBezTo>
                  <a:cubicBezTo>
                    <a:pt x="13603" y="10297"/>
                    <a:pt x="8014" y="20836"/>
                    <a:pt x="304" y="26950"/>
                  </a:cubicBezTo>
                  <a:cubicBezTo>
                    <a:pt x="1" y="27192"/>
                    <a:pt x="275" y="27578"/>
                    <a:pt x="590" y="27578"/>
                  </a:cubicBezTo>
                  <a:cubicBezTo>
                    <a:pt x="672" y="27578"/>
                    <a:pt x="756" y="27551"/>
                    <a:pt x="834" y="27490"/>
                  </a:cubicBezTo>
                  <a:cubicBezTo>
                    <a:pt x="8737" y="21223"/>
                    <a:pt x="14406" y="10618"/>
                    <a:pt x="12978" y="277"/>
                  </a:cubicBezTo>
                  <a:cubicBezTo>
                    <a:pt x="12952" y="84"/>
                    <a:pt x="12819" y="0"/>
                    <a:pt x="12674" y="0"/>
                  </a:cubicBezTo>
                  <a:close/>
                </a:path>
              </a:pathLst>
            </a:custGeom>
            <a:solidFill>
              <a:srgbClr val="2F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1599050" y="2425275"/>
              <a:ext cx="378850" cy="261350"/>
            </a:xfrm>
            <a:custGeom>
              <a:avLst/>
              <a:gdLst/>
              <a:ahLst/>
              <a:cxnLst/>
              <a:rect l="l" t="t" r="r" b="b"/>
              <a:pathLst>
                <a:path w="15154" h="10454" extrusionOk="0">
                  <a:moveTo>
                    <a:pt x="11661" y="0"/>
                  </a:moveTo>
                  <a:cubicBezTo>
                    <a:pt x="10804" y="0"/>
                    <a:pt x="9795" y="7522"/>
                    <a:pt x="9795" y="7522"/>
                  </a:cubicBezTo>
                  <a:cubicBezTo>
                    <a:pt x="9795" y="7522"/>
                    <a:pt x="9518" y="939"/>
                    <a:pt x="8571" y="939"/>
                  </a:cubicBezTo>
                  <a:cubicBezTo>
                    <a:pt x="8570" y="939"/>
                    <a:pt x="8568" y="939"/>
                    <a:pt x="8566" y="939"/>
                  </a:cubicBezTo>
                  <a:cubicBezTo>
                    <a:pt x="7617" y="962"/>
                    <a:pt x="8231" y="7559"/>
                    <a:pt x="8231" y="7559"/>
                  </a:cubicBezTo>
                  <a:cubicBezTo>
                    <a:pt x="8231" y="7559"/>
                    <a:pt x="6515" y="1493"/>
                    <a:pt x="5601" y="1493"/>
                  </a:cubicBezTo>
                  <a:cubicBezTo>
                    <a:pt x="5578" y="1493"/>
                    <a:pt x="5555" y="1496"/>
                    <a:pt x="5533" y="1504"/>
                  </a:cubicBezTo>
                  <a:cubicBezTo>
                    <a:pt x="4639" y="1825"/>
                    <a:pt x="6762" y="8088"/>
                    <a:pt x="6762" y="8088"/>
                  </a:cubicBezTo>
                  <a:cubicBezTo>
                    <a:pt x="6762" y="8088"/>
                    <a:pt x="3273" y="1732"/>
                    <a:pt x="2368" y="1732"/>
                  </a:cubicBezTo>
                  <a:cubicBezTo>
                    <a:pt x="2344" y="1732"/>
                    <a:pt x="2322" y="1737"/>
                    <a:pt x="2302" y="1746"/>
                  </a:cubicBezTo>
                  <a:cubicBezTo>
                    <a:pt x="1520" y="2097"/>
                    <a:pt x="5715" y="8898"/>
                    <a:pt x="5715" y="8898"/>
                  </a:cubicBezTo>
                  <a:cubicBezTo>
                    <a:pt x="5715" y="8898"/>
                    <a:pt x="2380" y="4756"/>
                    <a:pt x="1172" y="4756"/>
                  </a:cubicBezTo>
                  <a:cubicBezTo>
                    <a:pt x="1090" y="4756"/>
                    <a:pt x="1018" y="4775"/>
                    <a:pt x="957" y="4815"/>
                  </a:cubicBezTo>
                  <a:cubicBezTo>
                    <a:pt x="0" y="5455"/>
                    <a:pt x="5595" y="10454"/>
                    <a:pt x="5595" y="10454"/>
                  </a:cubicBezTo>
                  <a:lnTo>
                    <a:pt x="8665" y="9880"/>
                  </a:lnTo>
                  <a:lnTo>
                    <a:pt x="11734" y="9307"/>
                  </a:lnTo>
                  <a:cubicBezTo>
                    <a:pt x="11736" y="9307"/>
                    <a:pt x="15154" y="2629"/>
                    <a:pt x="14030" y="2377"/>
                  </a:cubicBezTo>
                  <a:cubicBezTo>
                    <a:pt x="14006" y="2372"/>
                    <a:pt x="13982" y="2369"/>
                    <a:pt x="13957" y="2369"/>
                  </a:cubicBezTo>
                  <a:cubicBezTo>
                    <a:pt x="12829" y="2369"/>
                    <a:pt x="11063" y="7901"/>
                    <a:pt x="11063" y="7901"/>
                  </a:cubicBezTo>
                  <a:cubicBezTo>
                    <a:pt x="11063" y="7901"/>
                    <a:pt x="12526" y="46"/>
                    <a:pt x="11669" y="0"/>
                  </a:cubicBezTo>
                  <a:cubicBezTo>
                    <a:pt x="11666" y="0"/>
                    <a:pt x="11664" y="0"/>
                    <a:pt x="11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738950" y="2643625"/>
              <a:ext cx="153500" cy="77275"/>
            </a:xfrm>
            <a:custGeom>
              <a:avLst/>
              <a:gdLst/>
              <a:ahLst/>
              <a:cxnLst/>
              <a:rect l="l" t="t" r="r" b="b"/>
              <a:pathLst>
                <a:path w="6140" h="3091" extrusionOk="0">
                  <a:moveTo>
                    <a:pt x="3850" y="1"/>
                  </a:moveTo>
                  <a:cubicBezTo>
                    <a:pt x="1547" y="1"/>
                    <a:pt x="0" y="1720"/>
                    <a:pt x="0" y="1720"/>
                  </a:cubicBezTo>
                  <a:cubicBezTo>
                    <a:pt x="0" y="1720"/>
                    <a:pt x="1252" y="3090"/>
                    <a:pt x="2893" y="3090"/>
                  </a:cubicBezTo>
                  <a:cubicBezTo>
                    <a:pt x="3066" y="3090"/>
                    <a:pt x="3242" y="3075"/>
                    <a:pt x="3422" y="3042"/>
                  </a:cubicBezTo>
                  <a:cubicBezTo>
                    <a:pt x="5318" y="2687"/>
                    <a:pt x="6140" y="575"/>
                    <a:pt x="6140" y="575"/>
                  </a:cubicBezTo>
                  <a:cubicBezTo>
                    <a:pt x="5322" y="160"/>
                    <a:pt x="4551" y="1"/>
                    <a:pt x="3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019800" y="2643200"/>
              <a:ext cx="282325" cy="323925"/>
            </a:xfrm>
            <a:custGeom>
              <a:avLst/>
              <a:gdLst/>
              <a:ahLst/>
              <a:cxnLst/>
              <a:rect l="l" t="t" r="r" b="b"/>
              <a:pathLst>
                <a:path w="11293" h="12957" extrusionOk="0">
                  <a:moveTo>
                    <a:pt x="4699" y="1"/>
                  </a:moveTo>
                  <a:cubicBezTo>
                    <a:pt x="3606" y="1"/>
                    <a:pt x="1" y="5506"/>
                    <a:pt x="2" y="5507"/>
                  </a:cubicBezTo>
                  <a:lnTo>
                    <a:pt x="1025" y="8457"/>
                  </a:lnTo>
                  <a:lnTo>
                    <a:pt x="2047" y="11407"/>
                  </a:lnTo>
                  <a:cubicBezTo>
                    <a:pt x="2047" y="11407"/>
                    <a:pt x="6668" y="12956"/>
                    <a:pt x="8504" y="12956"/>
                  </a:cubicBezTo>
                  <a:cubicBezTo>
                    <a:pt x="8946" y="12956"/>
                    <a:pt x="9226" y="12867"/>
                    <a:pt x="9242" y="12644"/>
                  </a:cubicBezTo>
                  <a:cubicBezTo>
                    <a:pt x="9323" y="11496"/>
                    <a:pt x="3339" y="10533"/>
                    <a:pt x="3339" y="10533"/>
                  </a:cubicBezTo>
                  <a:lnTo>
                    <a:pt x="3339" y="10533"/>
                  </a:lnTo>
                  <a:cubicBezTo>
                    <a:pt x="3339" y="10533"/>
                    <a:pt x="4559" y="10575"/>
                    <a:pt x="6040" y="10575"/>
                  </a:cubicBezTo>
                  <a:cubicBezTo>
                    <a:pt x="8349" y="10575"/>
                    <a:pt x="11292" y="10473"/>
                    <a:pt x="11241" y="9954"/>
                  </a:cubicBezTo>
                  <a:cubicBezTo>
                    <a:pt x="11177" y="9289"/>
                    <a:pt x="6548" y="9216"/>
                    <a:pt x="4491" y="9216"/>
                  </a:cubicBezTo>
                  <a:cubicBezTo>
                    <a:pt x="3902" y="9216"/>
                    <a:pt x="3524" y="9222"/>
                    <a:pt x="3524" y="9222"/>
                  </a:cubicBezTo>
                  <a:cubicBezTo>
                    <a:pt x="3524" y="9222"/>
                    <a:pt x="10017" y="7962"/>
                    <a:pt x="9852" y="7027"/>
                  </a:cubicBezTo>
                  <a:cubicBezTo>
                    <a:pt x="9814" y="6814"/>
                    <a:pt x="9453" y="6731"/>
                    <a:pt x="8918" y="6731"/>
                  </a:cubicBezTo>
                  <a:cubicBezTo>
                    <a:pt x="7097" y="6731"/>
                    <a:pt x="3256" y="7682"/>
                    <a:pt x="3256" y="7682"/>
                  </a:cubicBezTo>
                  <a:cubicBezTo>
                    <a:pt x="3256" y="7682"/>
                    <a:pt x="9292" y="4948"/>
                    <a:pt x="8841" y="4110"/>
                  </a:cubicBezTo>
                  <a:cubicBezTo>
                    <a:pt x="8787" y="4009"/>
                    <a:pt x="8653" y="3965"/>
                    <a:pt x="8459" y="3965"/>
                  </a:cubicBezTo>
                  <a:cubicBezTo>
                    <a:pt x="7054" y="3965"/>
                    <a:pt x="2513" y="6307"/>
                    <a:pt x="2513" y="6307"/>
                  </a:cubicBezTo>
                  <a:cubicBezTo>
                    <a:pt x="2513" y="6307"/>
                    <a:pt x="8583" y="1675"/>
                    <a:pt x="8120" y="952"/>
                  </a:cubicBezTo>
                  <a:cubicBezTo>
                    <a:pt x="8089" y="905"/>
                    <a:pt x="8035" y="883"/>
                    <a:pt x="7960" y="883"/>
                  </a:cubicBezTo>
                  <a:cubicBezTo>
                    <a:pt x="6884" y="883"/>
                    <a:pt x="1556" y="5393"/>
                    <a:pt x="1556" y="5393"/>
                  </a:cubicBezTo>
                  <a:cubicBezTo>
                    <a:pt x="1556" y="5393"/>
                    <a:pt x="5659" y="930"/>
                    <a:pt x="4884" y="80"/>
                  </a:cubicBezTo>
                  <a:cubicBezTo>
                    <a:pt x="4835" y="26"/>
                    <a:pt x="4772" y="1"/>
                    <a:pt x="4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984150" y="2780825"/>
              <a:ext cx="117750" cy="147525"/>
            </a:xfrm>
            <a:custGeom>
              <a:avLst/>
              <a:gdLst/>
              <a:ahLst/>
              <a:cxnLst/>
              <a:rect l="l" t="t" r="r" b="b"/>
              <a:pathLst>
                <a:path w="4710" h="5901" extrusionOk="0">
                  <a:moveTo>
                    <a:pt x="1426" y="1"/>
                  </a:moveTo>
                  <a:cubicBezTo>
                    <a:pt x="1426" y="1"/>
                    <a:pt x="0" y="1762"/>
                    <a:pt x="630" y="3581"/>
                  </a:cubicBezTo>
                  <a:cubicBezTo>
                    <a:pt x="1261" y="5403"/>
                    <a:pt x="3473" y="5901"/>
                    <a:pt x="3473" y="5901"/>
                  </a:cubicBezTo>
                  <a:cubicBezTo>
                    <a:pt x="3473" y="5901"/>
                    <a:pt x="4710" y="2165"/>
                    <a:pt x="1426" y="1"/>
                  </a:cubicBezTo>
                  <a:close/>
                </a:path>
              </a:pathLst>
            </a:custGeom>
            <a:solidFill>
              <a:srgbClr val="2F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518400" y="2848950"/>
              <a:ext cx="533375" cy="505875"/>
            </a:xfrm>
            <a:custGeom>
              <a:avLst/>
              <a:gdLst/>
              <a:ahLst/>
              <a:cxnLst/>
              <a:rect l="l" t="t" r="r" b="b"/>
              <a:pathLst>
                <a:path w="21335" h="20235" extrusionOk="0">
                  <a:moveTo>
                    <a:pt x="20772" y="0"/>
                  </a:moveTo>
                  <a:cubicBezTo>
                    <a:pt x="20702" y="0"/>
                    <a:pt x="20629" y="22"/>
                    <a:pt x="20558" y="71"/>
                  </a:cubicBezTo>
                  <a:cubicBezTo>
                    <a:pt x="12908" y="5407"/>
                    <a:pt x="6269" y="12599"/>
                    <a:pt x="238" y="19625"/>
                  </a:cubicBezTo>
                  <a:cubicBezTo>
                    <a:pt x="0" y="19902"/>
                    <a:pt x="267" y="20235"/>
                    <a:pt x="549" y="20235"/>
                  </a:cubicBezTo>
                  <a:cubicBezTo>
                    <a:pt x="647" y="20235"/>
                    <a:pt x="746" y="20195"/>
                    <a:pt x="827" y="20101"/>
                  </a:cubicBezTo>
                  <a:cubicBezTo>
                    <a:pt x="6824" y="13114"/>
                    <a:pt x="13403" y="5984"/>
                    <a:pt x="21007" y="680"/>
                  </a:cubicBezTo>
                  <a:cubicBezTo>
                    <a:pt x="21335" y="451"/>
                    <a:pt x="21090" y="0"/>
                    <a:pt x="20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p:nvPr/>
        </p:nvSpPr>
        <p:spPr>
          <a:xfrm flipH="1">
            <a:off x="-267859" y="-135825"/>
            <a:ext cx="1547059" cy="1567503"/>
          </a:xfrm>
          <a:custGeom>
            <a:avLst/>
            <a:gdLst/>
            <a:ahLst/>
            <a:cxnLst/>
            <a:rect l="l" t="t" r="r" b="b"/>
            <a:pathLst>
              <a:path w="35416" h="35884" extrusionOk="0">
                <a:moveTo>
                  <a:pt x="28496" y="0"/>
                </a:moveTo>
                <a:cubicBezTo>
                  <a:pt x="28369" y="0"/>
                  <a:pt x="28252" y="72"/>
                  <a:pt x="28224" y="238"/>
                </a:cubicBezTo>
                <a:cubicBezTo>
                  <a:pt x="27919" y="2056"/>
                  <a:pt x="27359" y="3864"/>
                  <a:pt x="26666" y="5617"/>
                </a:cubicBezTo>
                <a:cubicBezTo>
                  <a:pt x="26259" y="5412"/>
                  <a:pt x="25406" y="5304"/>
                  <a:pt x="24349" y="5304"/>
                </a:cubicBezTo>
                <a:cubicBezTo>
                  <a:pt x="20837" y="5304"/>
                  <a:pt x="15073" y="6501"/>
                  <a:pt x="15924" y="9344"/>
                </a:cubicBezTo>
                <a:cubicBezTo>
                  <a:pt x="16209" y="10297"/>
                  <a:pt x="16997" y="10671"/>
                  <a:pt x="18030" y="10671"/>
                </a:cubicBezTo>
                <a:cubicBezTo>
                  <a:pt x="20502" y="10671"/>
                  <a:pt x="24372" y="8525"/>
                  <a:pt x="26075" y="7039"/>
                </a:cubicBezTo>
                <a:lnTo>
                  <a:pt x="26075" y="7039"/>
                </a:lnTo>
                <a:cubicBezTo>
                  <a:pt x="25653" y="8000"/>
                  <a:pt x="25199" y="8942"/>
                  <a:pt x="24739" y="9851"/>
                </a:cubicBezTo>
                <a:cubicBezTo>
                  <a:pt x="24225" y="10866"/>
                  <a:pt x="23676" y="11861"/>
                  <a:pt x="23100" y="12838"/>
                </a:cubicBezTo>
                <a:cubicBezTo>
                  <a:pt x="22603" y="12156"/>
                  <a:pt x="19368" y="11371"/>
                  <a:pt x="16464" y="11371"/>
                </a:cubicBezTo>
                <a:cubicBezTo>
                  <a:pt x="13877" y="11371"/>
                  <a:pt x="11552" y="11995"/>
                  <a:pt x="11664" y="13873"/>
                </a:cubicBezTo>
                <a:cubicBezTo>
                  <a:pt x="11748" y="15287"/>
                  <a:pt x="13096" y="15793"/>
                  <a:pt x="14842" y="15793"/>
                </a:cubicBezTo>
                <a:cubicBezTo>
                  <a:pt x="17558" y="15793"/>
                  <a:pt x="21236" y="14569"/>
                  <a:pt x="22613" y="13639"/>
                </a:cubicBezTo>
                <a:lnTo>
                  <a:pt x="22613" y="13639"/>
                </a:lnTo>
                <a:cubicBezTo>
                  <a:pt x="21498" y="15447"/>
                  <a:pt x="20282" y="17186"/>
                  <a:pt x="18970" y="18852"/>
                </a:cubicBezTo>
                <a:cubicBezTo>
                  <a:pt x="18159" y="18064"/>
                  <a:pt x="14518" y="17022"/>
                  <a:pt x="11572" y="17022"/>
                </a:cubicBezTo>
                <a:cubicBezTo>
                  <a:pt x="9410" y="17022"/>
                  <a:pt x="7622" y="17584"/>
                  <a:pt x="7604" y="19219"/>
                </a:cubicBezTo>
                <a:cubicBezTo>
                  <a:pt x="7587" y="20826"/>
                  <a:pt x="9272" y="21381"/>
                  <a:pt x="11360" y="21381"/>
                </a:cubicBezTo>
                <a:cubicBezTo>
                  <a:pt x="13687" y="21381"/>
                  <a:pt x="16515" y="20691"/>
                  <a:pt x="18038" y="20005"/>
                </a:cubicBezTo>
                <a:lnTo>
                  <a:pt x="18038" y="20005"/>
                </a:lnTo>
                <a:cubicBezTo>
                  <a:pt x="16864" y="21419"/>
                  <a:pt x="15626" y="22779"/>
                  <a:pt x="14324" y="24080"/>
                </a:cubicBezTo>
                <a:cubicBezTo>
                  <a:pt x="13653" y="23072"/>
                  <a:pt x="9037" y="21147"/>
                  <a:pt x="5892" y="21147"/>
                </a:cubicBezTo>
                <a:cubicBezTo>
                  <a:pt x="4339" y="21147"/>
                  <a:pt x="3145" y="21617"/>
                  <a:pt x="2962" y="22898"/>
                </a:cubicBezTo>
                <a:cubicBezTo>
                  <a:pt x="2666" y="24974"/>
                  <a:pt x="5476" y="25652"/>
                  <a:pt x="8386" y="25652"/>
                </a:cubicBezTo>
                <a:cubicBezTo>
                  <a:pt x="10303" y="25652"/>
                  <a:pt x="12262" y="25358"/>
                  <a:pt x="13405" y="24976"/>
                </a:cubicBezTo>
                <a:lnTo>
                  <a:pt x="13405" y="24976"/>
                </a:lnTo>
                <a:cubicBezTo>
                  <a:pt x="12557" y="25789"/>
                  <a:pt x="11684" y="26582"/>
                  <a:pt x="10790" y="27348"/>
                </a:cubicBezTo>
                <a:cubicBezTo>
                  <a:pt x="8506" y="27420"/>
                  <a:pt x="0" y="31739"/>
                  <a:pt x="2299" y="34703"/>
                </a:cubicBezTo>
                <a:cubicBezTo>
                  <a:pt x="2677" y="35190"/>
                  <a:pt x="3156" y="35400"/>
                  <a:pt x="3694" y="35400"/>
                </a:cubicBezTo>
                <a:cubicBezTo>
                  <a:pt x="6621" y="35400"/>
                  <a:pt x="11323" y="29213"/>
                  <a:pt x="11354" y="27719"/>
                </a:cubicBezTo>
                <a:cubicBezTo>
                  <a:pt x="12142" y="27039"/>
                  <a:pt x="12917" y="26342"/>
                  <a:pt x="13674" y="25624"/>
                </a:cubicBezTo>
                <a:lnTo>
                  <a:pt x="13674" y="25624"/>
                </a:lnTo>
                <a:cubicBezTo>
                  <a:pt x="12341" y="28587"/>
                  <a:pt x="11037" y="35730"/>
                  <a:pt x="14322" y="35881"/>
                </a:cubicBezTo>
                <a:cubicBezTo>
                  <a:pt x="14356" y="35883"/>
                  <a:pt x="14390" y="35884"/>
                  <a:pt x="14423" y="35884"/>
                </a:cubicBezTo>
                <a:cubicBezTo>
                  <a:pt x="18254" y="35884"/>
                  <a:pt x="16183" y="25606"/>
                  <a:pt x="14871" y="24457"/>
                </a:cubicBezTo>
                <a:cubicBezTo>
                  <a:pt x="16191" y="23138"/>
                  <a:pt x="17452" y="21758"/>
                  <a:pt x="18642" y="20321"/>
                </a:cubicBezTo>
                <a:lnTo>
                  <a:pt x="18642" y="20321"/>
                </a:lnTo>
                <a:cubicBezTo>
                  <a:pt x="17681" y="23256"/>
                  <a:pt x="17232" y="30616"/>
                  <a:pt x="20381" y="30616"/>
                </a:cubicBezTo>
                <a:cubicBezTo>
                  <a:pt x="20440" y="30616"/>
                  <a:pt x="20501" y="30613"/>
                  <a:pt x="20563" y="30608"/>
                </a:cubicBezTo>
                <a:cubicBezTo>
                  <a:pt x="24569" y="30266"/>
                  <a:pt x="20995" y="19948"/>
                  <a:pt x="19565" y="19181"/>
                </a:cubicBezTo>
                <a:cubicBezTo>
                  <a:pt x="20644" y="17808"/>
                  <a:pt x="21660" y="16387"/>
                  <a:pt x="22603" y="14918"/>
                </a:cubicBezTo>
                <a:lnTo>
                  <a:pt x="22603" y="14918"/>
                </a:lnTo>
                <a:cubicBezTo>
                  <a:pt x="22036" y="18175"/>
                  <a:pt x="22286" y="24356"/>
                  <a:pt x="25071" y="24356"/>
                </a:cubicBezTo>
                <a:cubicBezTo>
                  <a:pt x="25173" y="24356"/>
                  <a:pt x="25278" y="24347"/>
                  <a:pt x="25387" y="24330"/>
                </a:cubicBezTo>
                <a:cubicBezTo>
                  <a:pt x="29239" y="23728"/>
                  <a:pt x="25326" y="14259"/>
                  <a:pt x="23734" y="13084"/>
                </a:cubicBezTo>
                <a:cubicBezTo>
                  <a:pt x="24288" y="12135"/>
                  <a:pt x="24812" y="11167"/>
                  <a:pt x="25304" y="10181"/>
                </a:cubicBezTo>
                <a:cubicBezTo>
                  <a:pt x="25819" y="9154"/>
                  <a:pt x="26325" y="8090"/>
                  <a:pt x="26793" y="7005"/>
                </a:cubicBezTo>
                <a:lnTo>
                  <a:pt x="26793" y="7005"/>
                </a:lnTo>
                <a:cubicBezTo>
                  <a:pt x="26703" y="9844"/>
                  <a:pt x="28254" y="16521"/>
                  <a:pt x="30972" y="16521"/>
                </a:cubicBezTo>
                <a:cubicBezTo>
                  <a:pt x="31199" y="16521"/>
                  <a:pt x="31433" y="16475"/>
                  <a:pt x="31675" y="16376"/>
                </a:cubicBezTo>
                <a:cubicBezTo>
                  <a:pt x="35415" y="14854"/>
                  <a:pt x="28864" y="5983"/>
                  <a:pt x="27310" y="5755"/>
                </a:cubicBezTo>
                <a:cubicBezTo>
                  <a:pt x="27994" y="4014"/>
                  <a:pt x="28552" y="2222"/>
                  <a:pt x="28858" y="413"/>
                </a:cubicBezTo>
                <a:cubicBezTo>
                  <a:pt x="28900" y="164"/>
                  <a:pt x="28688" y="0"/>
                  <a:pt x="2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9"/>
          <p:cNvGrpSpPr/>
          <p:nvPr/>
        </p:nvGrpSpPr>
        <p:grpSpPr>
          <a:xfrm>
            <a:off x="4162942" y="4827766"/>
            <a:ext cx="818125" cy="223090"/>
            <a:chOff x="3714100" y="2257375"/>
            <a:chExt cx="1331150" cy="362925"/>
          </a:xfrm>
        </p:grpSpPr>
        <p:sp>
          <p:nvSpPr>
            <p:cNvPr id="440" name="Google Shape;440;p9"/>
            <p:cNvSpPr/>
            <p:nvPr/>
          </p:nvSpPr>
          <p:spPr>
            <a:xfrm>
              <a:off x="3915775" y="2257375"/>
              <a:ext cx="73675" cy="89525"/>
            </a:xfrm>
            <a:custGeom>
              <a:avLst/>
              <a:gdLst/>
              <a:ahLst/>
              <a:cxnLst/>
              <a:rect l="l" t="t" r="r" b="b"/>
              <a:pathLst>
                <a:path w="2947" h="3581" extrusionOk="0">
                  <a:moveTo>
                    <a:pt x="1841" y="0"/>
                  </a:moveTo>
                  <a:cubicBezTo>
                    <a:pt x="1588" y="0"/>
                    <a:pt x="1336" y="92"/>
                    <a:pt x="1159" y="284"/>
                  </a:cubicBezTo>
                  <a:cubicBezTo>
                    <a:pt x="630" y="865"/>
                    <a:pt x="245" y="1564"/>
                    <a:pt x="95" y="2339"/>
                  </a:cubicBezTo>
                  <a:cubicBezTo>
                    <a:pt x="1" y="2845"/>
                    <a:pt x="238" y="3430"/>
                    <a:pt x="785" y="3555"/>
                  </a:cubicBezTo>
                  <a:cubicBezTo>
                    <a:pt x="860" y="3573"/>
                    <a:pt x="938" y="3581"/>
                    <a:pt x="1017" y="3581"/>
                  </a:cubicBezTo>
                  <a:cubicBezTo>
                    <a:pt x="1452" y="3581"/>
                    <a:pt x="1915" y="3325"/>
                    <a:pt x="2003" y="2866"/>
                  </a:cubicBezTo>
                  <a:cubicBezTo>
                    <a:pt x="2102" y="2345"/>
                    <a:pt x="2266" y="2002"/>
                    <a:pt x="2556" y="1686"/>
                  </a:cubicBezTo>
                  <a:cubicBezTo>
                    <a:pt x="2915" y="1292"/>
                    <a:pt x="2946" y="676"/>
                    <a:pt x="2556" y="287"/>
                  </a:cubicBezTo>
                  <a:cubicBezTo>
                    <a:pt x="2371" y="100"/>
                    <a:pt x="2105" y="0"/>
                    <a:pt x="1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3991925" y="2334825"/>
              <a:ext cx="67775" cy="75875"/>
            </a:xfrm>
            <a:custGeom>
              <a:avLst/>
              <a:gdLst/>
              <a:ahLst/>
              <a:cxnLst/>
              <a:rect l="l" t="t" r="r" b="b"/>
              <a:pathLst>
                <a:path w="2711" h="3035" extrusionOk="0">
                  <a:moveTo>
                    <a:pt x="1612" y="1"/>
                  </a:moveTo>
                  <a:cubicBezTo>
                    <a:pt x="1271" y="1"/>
                    <a:pt x="933" y="154"/>
                    <a:pt x="771" y="479"/>
                  </a:cubicBezTo>
                  <a:cubicBezTo>
                    <a:pt x="592" y="838"/>
                    <a:pt x="412" y="1197"/>
                    <a:pt x="233" y="1558"/>
                  </a:cubicBezTo>
                  <a:cubicBezTo>
                    <a:pt x="1" y="2021"/>
                    <a:pt x="96" y="2651"/>
                    <a:pt x="588" y="2911"/>
                  </a:cubicBezTo>
                  <a:cubicBezTo>
                    <a:pt x="742" y="2992"/>
                    <a:pt x="921" y="3034"/>
                    <a:pt x="1100" y="3034"/>
                  </a:cubicBezTo>
                  <a:cubicBezTo>
                    <a:pt x="1441" y="3034"/>
                    <a:pt x="1779" y="2881"/>
                    <a:pt x="1941" y="2556"/>
                  </a:cubicBezTo>
                  <a:cubicBezTo>
                    <a:pt x="2121" y="2197"/>
                    <a:pt x="2300" y="1838"/>
                    <a:pt x="2480" y="1477"/>
                  </a:cubicBezTo>
                  <a:cubicBezTo>
                    <a:pt x="2711" y="1014"/>
                    <a:pt x="2618" y="384"/>
                    <a:pt x="2124" y="124"/>
                  </a:cubicBezTo>
                  <a:cubicBezTo>
                    <a:pt x="1969" y="43"/>
                    <a:pt x="179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106075" y="2385325"/>
              <a:ext cx="49500" cy="90000"/>
            </a:xfrm>
            <a:custGeom>
              <a:avLst/>
              <a:gdLst/>
              <a:ahLst/>
              <a:cxnLst/>
              <a:rect l="l" t="t" r="r" b="b"/>
              <a:pathLst>
                <a:path w="1980" h="3600" extrusionOk="0">
                  <a:moveTo>
                    <a:pt x="1025" y="0"/>
                  </a:moveTo>
                  <a:cubicBezTo>
                    <a:pt x="1013" y="0"/>
                    <a:pt x="1001" y="1"/>
                    <a:pt x="989" y="1"/>
                  </a:cubicBezTo>
                  <a:cubicBezTo>
                    <a:pt x="453" y="25"/>
                    <a:pt x="1" y="437"/>
                    <a:pt x="1" y="990"/>
                  </a:cubicBezTo>
                  <a:lnTo>
                    <a:pt x="1" y="2609"/>
                  </a:lnTo>
                  <a:cubicBezTo>
                    <a:pt x="1" y="3116"/>
                    <a:pt x="436" y="3600"/>
                    <a:pt x="956" y="3600"/>
                  </a:cubicBezTo>
                  <a:cubicBezTo>
                    <a:pt x="967" y="3600"/>
                    <a:pt x="978" y="3600"/>
                    <a:pt x="989" y="3599"/>
                  </a:cubicBezTo>
                  <a:cubicBezTo>
                    <a:pt x="1524" y="3573"/>
                    <a:pt x="1980" y="3165"/>
                    <a:pt x="1980" y="2609"/>
                  </a:cubicBezTo>
                  <a:lnTo>
                    <a:pt x="1980" y="990"/>
                  </a:lnTo>
                  <a:cubicBezTo>
                    <a:pt x="1980" y="485"/>
                    <a:pt x="1545" y="0"/>
                    <a:pt x="1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251750" y="2429325"/>
              <a:ext cx="74900" cy="89575"/>
            </a:xfrm>
            <a:custGeom>
              <a:avLst/>
              <a:gdLst/>
              <a:ahLst/>
              <a:cxnLst/>
              <a:rect l="l" t="t" r="r" b="b"/>
              <a:pathLst>
                <a:path w="2996" h="3583" extrusionOk="0">
                  <a:moveTo>
                    <a:pt x="1092" y="1"/>
                  </a:moveTo>
                  <a:cubicBezTo>
                    <a:pt x="918" y="1"/>
                    <a:pt x="744" y="43"/>
                    <a:pt x="596" y="129"/>
                  </a:cubicBezTo>
                  <a:cubicBezTo>
                    <a:pt x="109" y="413"/>
                    <a:pt x="0" y="1001"/>
                    <a:pt x="242" y="1481"/>
                  </a:cubicBezTo>
                  <a:cubicBezTo>
                    <a:pt x="511" y="2019"/>
                    <a:pt x="780" y="2561"/>
                    <a:pt x="1049" y="3100"/>
                  </a:cubicBezTo>
                  <a:cubicBezTo>
                    <a:pt x="1207" y="3417"/>
                    <a:pt x="1559" y="3583"/>
                    <a:pt x="1906" y="3583"/>
                  </a:cubicBezTo>
                  <a:cubicBezTo>
                    <a:pt x="2081" y="3583"/>
                    <a:pt x="2254" y="3541"/>
                    <a:pt x="2401" y="3455"/>
                  </a:cubicBezTo>
                  <a:cubicBezTo>
                    <a:pt x="2887" y="3170"/>
                    <a:pt x="2996" y="2582"/>
                    <a:pt x="2758" y="2102"/>
                  </a:cubicBezTo>
                  <a:cubicBezTo>
                    <a:pt x="2487" y="1564"/>
                    <a:pt x="2218" y="1023"/>
                    <a:pt x="1949" y="483"/>
                  </a:cubicBezTo>
                  <a:cubicBezTo>
                    <a:pt x="1790" y="166"/>
                    <a:pt x="1439"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365725" y="2415675"/>
              <a:ext cx="76175" cy="86550"/>
            </a:xfrm>
            <a:custGeom>
              <a:avLst/>
              <a:gdLst/>
              <a:ahLst/>
              <a:cxnLst/>
              <a:rect l="l" t="t" r="r" b="b"/>
              <a:pathLst>
                <a:path w="3047" h="3462" extrusionOk="0">
                  <a:moveTo>
                    <a:pt x="1099" y="1"/>
                  </a:moveTo>
                  <a:cubicBezTo>
                    <a:pt x="931" y="1"/>
                    <a:pt x="764" y="43"/>
                    <a:pt x="621" y="135"/>
                  </a:cubicBezTo>
                  <a:cubicBezTo>
                    <a:pt x="158" y="433"/>
                    <a:pt x="1" y="1003"/>
                    <a:pt x="265" y="1488"/>
                  </a:cubicBezTo>
                  <a:cubicBezTo>
                    <a:pt x="536" y="1983"/>
                    <a:pt x="805" y="2478"/>
                    <a:pt x="1074" y="2970"/>
                  </a:cubicBezTo>
                  <a:cubicBezTo>
                    <a:pt x="1241" y="3278"/>
                    <a:pt x="1598" y="3461"/>
                    <a:pt x="1947" y="3461"/>
                  </a:cubicBezTo>
                  <a:cubicBezTo>
                    <a:pt x="2116" y="3461"/>
                    <a:pt x="2283" y="3419"/>
                    <a:pt x="2426" y="3327"/>
                  </a:cubicBezTo>
                  <a:cubicBezTo>
                    <a:pt x="2886" y="3029"/>
                    <a:pt x="3047" y="2458"/>
                    <a:pt x="2781" y="1974"/>
                  </a:cubicBezTo>
                  <a:cubicBezTo>
                    <a:pt x="2512" y="1479"/>
                    <a:pt x="2243" y="983"/>
                    <a:pt x="1974" y="491"/>
                  </a:cubicBezTo>
                  <a:cubicBezTo>
                    <a:pt x="1806" y="184"/>
                    <a:pt x="144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4453125" y="2358775"/>
              <a:ext cx="79150" cy="92950"/>
            </a:xfrm>
            <a:custGeom>
              <a:avLst/>
              <a:gdLst/>
              <a:ahLst/>
              <a:cxnLst/>
              <a:rect l="l" t="t" r="r" b="b"/>
              <a:pathLst>
                <a:path w="3166" h="3718" extrusionOk="0">
                  <a:moveTo>
                    <a:pt x="1104" y="1"/>
                  </a:moveTo>
                  <a:cubicBezTo>
                    <a:pt x="933" y="1"/>
                    <a:pt x="761" y="43"/>
                    <a:pt x="612" y="131"/>
                  </a:cubicBezTo>
                  <a:cubicBezTo>
                    <a:pt x="136" y="407"/>
                    <a:pt x="0" y="1011"/>
                    <a:pt x="256" y="1483"/>
                  </a:cubicBezTo>
                  <a:cubicBezTo>
                    <a:pt x="572" y="2066"/>
                    <a:pt x="888" y="2651"/>
                    <a:pt x="1205" y="3233"/>
                  </a:cubicBezTo>
                  <a:cubicBezTo>
                    <a:pt x="1374" y="3547"/>
                    <a:pt x="1720" y="3718"/>
                    <a:pt x="2065" y="3718"/>
                  </a:cubicBezTo>
                  <a:cubicBezTo>
                    <a:pt x="2236" y="3718"/>
                    <a:pt x="2407" y="3676"/>
                    <a:pt x="2556" y="3588"/>
                  </a:cubicBezTo>
                  <a:cubicBezTo>
                    <a:pt x="3030" y="3311"/>
                    <a:pt x="3166" y="2708"/>
                    <a:pt x="2912" y="2235"/>
                  </a:cubicBezTo>
                  <a:cubicBezTo>
                    <a:pt x="2597" y="1653"/>
                    <a:pt x="2279" y="1069"/>
                    <a:pt x="1964" y="485"/>
                  </a:cubicBezTo>
                  <a:cubicBezTo>
                    <a:pt x="1795" y="172"/>
                    <a:pt x="1449"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4536875" y="2324450"/>
              <a:ext cx="67600" cy="76875"/>
            </a:xfrm>
            <a:custGeom>
              <a:avLst/>
              <a:gdLst/>
              <a:ahLst/>
              <a:cxnLst/>
              <a:rect l="l" t="t" r="r" b="b"/>
              <a:pathLst>
                <a:path w="2704" h="3075" extrusionOk="0">
                  <a:moveTo>
                    <a:pt x="1155" y="0"/>
                  </a:moveTo>
                  <a:cubicBezTo>
                    <a:pt x="1068" y="0"/>
                    <a:pt x="977" y="14"/>
                    <a:pt x="886" y="44"/>
                  </a:cubicBezTo>
                  <a:cubicBezTo>
                    <a:pt x="415" y="197"/>
                    <a:pt x="1" y="742"/>
                    <a:pt x="196" y="1261"/>
                  </a:cubicBezTo>
                  <a:cubicBezTo>
                    <a:pt x="332" y="1620"/>
                    <a:pt x="465" y="1979"/>
                    <a:pt x="601" y="2340"/>
                  </a:cubicBezTo>
                  <a:cubicBezTo>
                    <a:pt x="753" y="2742"/>
                    <a:pt x="1120" y="3074"/>
                    <a:pt x="1549" y="3074"/>
                  </a:cubicBezTo>
                  <a:cubicBezTo>
                    <a:pt x="1637" y="3074"/>
                    <a:pt x="1727" y="3060"/>
                    <a:pt x="1818" y="3031"/>
                  </a:cubicBezTo>
                  <a:cubicBezTo>
                    <a:pt x="2290" y="2878"/>
                    <a:pt x="2703" y="2332"/>
                    <a:pt x="2509" y="1812"/>
                  </a:cubicBezTo>
                  <a:cubicBezTo>
                    <a:pt x="2373" y="1453"/>
                    <a:pt x="2238" y="1094"/>
                    <a:pt x="2104" y="733"/>
                  </a:cubicBezTo>
                  <a:cubicBezTo>
                    <a:pt x="1953" y="332"/>
                    <a:pt x="158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4734975" y="2341450"/>
              <a:ext cx="55700" cy="79875"/>
            </a:xfrm>
            <a:custGeom>
              <a:avLst/>
              <a:gdLst/>
              <a:ahLst/>
              <a:cxnLst/>
              <a:rect l="l" t="t" r="r" b="b"/>
              <a:pathLst>
                <a:path w="2228" h="3195" extrusionOk="0">
                  <a:moveTo>
                    <a:pt x="1211" y="1"/>
                  </a:moveTo>
                  <a:cubicBezTo>
                    <a:pt x="1201" y="1"/>
                    <a:pt x="1192" y="1"/>
                    <a:pt x="1182" y="1"/>
                  </a:cubicBezTo>
                  <a:cubicBezTo>
                    <a:pt x="597" y="30"/>
                    <a:pt x="253" y="440"/>
                    <a:pt x="192" y="992"/>
                  </a:cubicBezTo>
                  <a:cubicBezTo>
                    <a:pt x="146" y="1397"/>
                    <a:pt x="101" y="1800"/>
                    <a:pt x="57" y="2205"/>
                  </a:cubicBezTo>
                  <a:cubicBezTo>
                    <a:pt x="0" y="2710"/>
                    <a:pt x="528" y="3195"/>
                    <a:pt x="1015" y="3195"/>
                  </a:cubicBezTo>
                  <a:cubicBezTo>
                    <a:pt x="1025" y="3195"/>
                    <a:pt x="1036" y="3195"/>
                    <a:pt x="1046" y="3194"/>
                  </a:cubicBezTo>
                  <a:cubicBezTo>
                    <a:pt x="1630" y="3168"/>
                    <a:pt x="1972" y="2759"/>
                    <a:pt x="2035" y="2205"/>
                  </a:cubicBezTo>
                  <a:cubicBezTo>
                    <a:pt x="2079" y="1800"/>
                    <a:pt x="2125" y="1397"/>
                    <a:pt x="2171" y="992"/>
                  </a:cubicBezTo>
                  <a:cubicBezTo>
                    <a:pt x="2228" y="485"/>
                    <a:pt x="1697"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4811275" y="2359050"/>
              <a:ext cx="70000" cy="109225"/>
            </a:xfrm>
            <a:custGeom>
              <a:avLst/>
              <a:gdLst/>
              <a:ahLst/>
              <a:cxnLst/>
              <a:rect l="l" t="t" r="r" b="b"/>
              <a:pathLst>
                <a:path w="2800" h="4369" extrusionOk="0">
                  <a:moveTo>
                    <a:pt x="1592" y="0"/>
                  </a:moveTo>
                  <a:cubicBezTo>
                    <a:pt x="1205" y="0"/>
                    <a:pt x="835" y="214"/>
                    <a:pt x="722" y="710"/>
                  </a:cubicBezTo>
                  <a:cubicBezTo>
                    <a:pt x="539" y="1518"/>
                    <a:pt x="354" y="2327"/>
                    <a:pt x="171" y="3134"/>
                  </a:cubicBezTo>
                  <a:cubicBezTo>
                    <a:pt x="0" y="3880"/>
                    <a:pt x="622" y="4369"/>
                    <a:pt x="1207" y="4369"/>
                  </a:cubicBezTo>
                  <a:cubicBezTo>
                    <a:pt x="1594" y="4369"/>
                    <a:pt x="1964" y="4155"/>
                    <a:pt x="2077" y="3660"/>
                  </a:cubicBezTo>
                  <a:cubicBezTo>
                    <a:pt x="2260" y="2851"/>
                    <a:pt x="2445" y="2044"/>
                    <a:pt x="2628" y="1235"/>
                  </a:cubicBezTo>
                  <a:cubicBezTo>
                    <a:pt x="2799" y="489"/>
                    <a:pt x="2177" y="0"/>
                    <a:pt x="1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4899175" y="2453025"/>
              <a:ext cx="71125" cy="82625"/>
            </a:xfrm>
            <a:custGeom>
              <a:avLst/>
              <a:gdLst/>
              <a:ahLst/>
              <a:cxnLst/>
              <a:rect l="l" t="t" r="r" b="b"/>
              <a:pathLst>
                <a:path w="2845" h="3305" extrusionOk="0">
                  <a:moveTo>
                    <a:pt x="1749" y="1"/>
                  </a:moveTo>
                  <a:cubicBezTo>
                    <a:pt x="1408" y="1"/>
                    <a:pt x="1067" y="154"/>
                    <a:pt x="905" y="480"/>
                  </a:cubicBezTo>
                  <a:cubicBezTo>
                    <a:pt x="681" y="929"/>
                    <a:pt x="456" y="1377"/>
                    <a:pt x="231" y="1828"/>
                  </a:cubicBezTo>
                  <a:cubicBezTo>
                    <a:pt x="0" y="2291"/>
                    <a:pt x="94" y="2921"/>
                    <a:pt x="586" y="3181"/>
                  </a:cubicBezTo>
                  <a:cubicBezTo>
                    <a:pt x="740" y="3262"/>
                    <a:pt x="919" y="3304"/>
                    <a:pt x="1098" y="3304"/>
                  </a:cubicBezTo>
                  <a:cubicBezTo>
                    <a:pt x="1439" y="3304"/>
                    <a:pt x="1777" y="3151"/>
                    <a:pt x="1938" y="2826"/>
                  </a:cubicBezTo>
                  <a:cubicBezTo>
                    <a:pt x="2165" y="2377"/>
                    <a:pt x="2388" y="1927"/>
                    <a:pt x="2614" y="1476"/>
                  </a:cubicBezTo>
                  <a:cubicBezTo>
                    <a:pt x="2845" y="1015"/>
                    <a:pt x="2752" y="384"/>
                    <a:pt x="2258" y="124"/>
                  </a:cubicBezTo>
                  <a:cubicBezTo>
                    <a:pt x="2105" y="43"/>
                    <a:pt x="1927"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4974250" y="2533350"/>
              <a:ext cx="71000" cy="69200"/>
            </a:xfrm>
            <a:custGeom>
              <a:avLst/>
              <a:gdLst/>
              <a:ahLst/>
              <a:cxnLst/>
              <a:rect l="l" t="t" r="r" b="b"/>
              <a:pathLst>
                <a:path w="2840" h="2768" extrusionOk="0">
                  <a:moveTo>
                    <a:pt x="1698" y="0"/>
                  </a:moveTo>
                  <a:cubicBezTo>
                    <a:pt x="1363" y="0"/>
                    <a:pt x="1049" y="174"/>
                    <a:pt x="838" y="483"/>
                  </a:cubicBezTo>
                  <a:cubicBezTo>
                    <a:pt x="657" y="750"/>
                    <a:pt x="473" y="1019"/>
                    <a:pt x="293" y="1287"/>
                  </a:cubicBezTo>
                  <a:cubicBezTo>
                    <a:pt x="1" y="1715"/>
                    <a:pt x="197" y="2403"/>
                    <a:pt x="647" y="2640"/>
                  </a:cubicBezTo>
                  <a:cubicBezTo>
                    <a:pt x="811" y="2726"/>
                    <a:pt x="979" y="2767"/>
                    <a:pt x="1141" y="2767"/>
                  </a:cubicBezTo>
                  <a:cubicBezTo>
                    <a:pt x="1477" y="2767"/>
                    <a:pt x="1790" y="2592"/>
                    <a:pt x="2000" y="2283"/>
                  </a:cubicBezTo>
                  <a:cubicBezTo>
                    <a:pt x="2182" y="2016"/>
                    <a:pt x="2365" y="1747"/>
                    <a:pt x="2547" y="1479"/>
                  </a:cubicBezTo>
                  <a:cubicBezTo>
                    <a:pt x="2839" y="1051"/>
                    <a:pt x="2642" y="364"/>
                    <a:pt x="2191" y="127"/>
                  </a:cubicBezTo>
                  <a:cubicBezTo>
                    <a:pt x="2028" y="41"/>
                    <a:pt x="1861"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774000" y="2402175"/>
              <a:ext cx="56325" cy="76525"/>
            </a:xfrm>
            <a:custGeom>
              <a:avLst/>
              <a:gdLst/>
              <a:ahLst/>
              <a:cxnLst/>
              <a:rect l="l" t="t" r="r" b="b"/>
              <a:pathLst>
                <a:path w="2253" h="3061" extrusionOk="0">
                  <a:moveTo>
                    <a:pt x="1084" y="1"/>
                  </a:moveTo>
                  <a:cubicBezTo>
                    <a:pt x="1075" y="1"/>
                    <a:pt x="1067" y="1"/>
                    <a:pt x="1059" y="1"/>
                  </a:cubicBezTo>
                  <a:cubicBezTo>
                    <a:pt x="577" y="22"/>
                    <a:pt x="1" y="441"/>
                    <a:pt x="70" y="992"/>
                  </a:cubicBezTo>
                  <a:cubicBezTo>
                    <a:pt x="116" y="1351"/>
                    <a:pt x="158" y="1710"/>
                    <a:pt x="204" y="2071"/>
                  </a:cubicBezTo>
                  <a:cubicBezTo>
                    <a:pt x="239" y="2341"/>
                    <a:pt x="293" y="2567"/>
                    <a:pt x="495" y="2769"/>
                  </a:cubicBezTo>
                  <a:cubicBezTo>
                    <a:pt x="661" y="2935"/>
                    <a:pt x="927" y="3060"/>
                    <a:pt x="1166" y="3060"/>
                  </a:cubicBezTo>
                  <a:cubicBezTo>
                    <a:pt x="1175" y="3060"/>
                    <a:pt x="1185" y="3060"/>
                    <a:pt x="1195" y="3060"/>
                  </a:cubicBezTo>
                  <a:cubicBezTo>
                    <a:pt x="1676" y="3040"/>
                    <a:pt x="2252" y="2621"/>
                    <a:pt x="2184" y="2071"/>
                  </a:cubicBezTo>
                  <a:cubicBezTo>
                    <a:pt x="2138" y="1711"/>
                    <a:pt x="2095" y="1352"/>
                    <a:pt x="2049" y="990"/>
                  </a:cubicBezTo>
                  <a:cubicBezTo>
                    <a:pt x="2014" y="719"/>
                    <a:pt x="1960" y="493"/>
                    <a:pt x="1759" y="291"/>
                  </a:cubicBezTo>
                  <a:cubicBezTo>
                    <a:pt x="1592" y="125"/>
                    <a:pt x="1324"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873375" y="2405475"/>
              <a:ext cx="54400" cy="96700"/>
            </a:xfrm>
            <a:custGeom>
              <a:avLst/>
              <a:gdLst/>
              <a:ahLst/>
              <a:cxnLst/>
              <a:rect l="l" t="t" r="r" b="b"/>
              <a:pathLst>
                <a:path w="2176" h="3868" extrusionOk="0">
                  <a:moveTo>
                    <a:pt x="1026" y="1"/>
                  </a:moveTo>
                  <a:cubicBezTo>
                    <a:pt x="517" y="4"/>
                    <a:pt x="0" y="456"/>
                    <a:pt x="35" y="991"/>
                  </a:cubicBezTo>
                  <a:cubicBezTo>
                    <a:pt x="78" y="1619"/>
                    <a:pt x="119" y="2250"/>
                    <a:pt x="162" y="2879"/>
                  </a:cubicBezTo>
                  <a:cubicBezTo>
                    <a:pt x="199" y="3412"/>
                    <a:pt x="590" y="3868"/>
                    <a:pt x="1151" y="3868"/>
                  </a:cubicBezTo>
                  <a:cubicBezTo>
                    <a:pt x="1660" y="3868"/>
                    <a:pt x="2175" y="3415"/>
                    <a:pt x="2141" y="2879"/>
                  </a:cubicBezTo>
                  <a:cubicBezTo>
                    <a:pt x="2099" y="2250"/>
                    <a:pt x="2057" y="1619"/>
                    <a:pt x="2015" y="991"/>
                  </a:cubicBezTo>
                  <a:cubicBezTo>
                    <a:pt x="1979" y="458"/>
                    <a:pt x="1587" y="1"/>
                    <a:pt x="1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4008325" y="2479650"/>
              <a:ext cx="54125" cy="103450"/>
            </a:xfrm>
            <a:custGeom>
              <a:avLst/>
              <a:gdLst/>
              <a:ahLst/>
              <a:cxnLst/>
              <a:rect l="l" t="t" r="r" b="b"/>
              <a:pathLst>
                <a:path w="2165" h="4138" extrusionOk="0">
                  <a:moveTo>
                    <a:pt x="1022" y="0"/>
                  </a:moveTo>
                  <a:cubicBezTo>
                    <a:pt x="510" y="2"/>
                    <a:pt x="1" y="454"/>
                    <a:pt x="31" y="991"/>
                  </a:cubicBezTo>
                  <a:cubicBezTo>
                    <a:pt x="74" y="1709"/>
                    <a:pt x="114" y="2429"/>
                    <a:pt x="155" y="3147"/>
                  </a:cubicBezTo>
                  <a:cubicBezTo>
                    <a:pt x="186" y="3681"/>
                    <a:pt x="588" y="4138"/>
                    <a:pt x="1145" y="4138"/>
                  </a:cubicBezTo>
                  <a:cubicBezTo>
                    <a:pt x="1658" y="4138"/>
                    <a:pt x="2165" y="3686"/>
                    <a:pt x="2134" y="3147"/>
                  </a:cubicBezTo>
                  <a:cubicBezTo>
                    <a:pt x="2093" y="2429"/>
                    <a:pt x="2053" y="1709"/>
                    <a:pt x="2011" y="991"/>
                  </a:cubicBezTo>
                  <a:cubicBezTo>
                    <a:pt x="1980" y="457"/>
                    <a:pt x="1580"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4134275" y="2540275"/>
              <a:ext cx="60475" cy="80025"/>
            </a:xfrm>
            <a:custGeom>
              <a:avLst/>
              <a:gdLst/>
              <a:ahLst/>
              <a:cxnLst/>
              <a:rect l="l" t="t" r="r" b="b"/>
              <a:pathLst>
                <a:path w="2419" h="3201" extrusionOk="0">
                  <a:moveTo>
                    <a:pt x="1067" y="1"/>
                  </a:moveTo>
                  <a:cubicBezTo>
                    <a:pt x="980" y="1"/>
                    <a:pt x="894" y="14"/>
                    <a:pt x="811" y="41"/>
                  </a:cubicBezTo>
                  <a:cubicBezTo>
                    <a:pt x="280" y="213"/>
                    <a:pt x="1" y="715"/>
                    <a:pt x="121" y="1257"/>
                  </a:cubicBezTo>
                  <a:cubicBezTo>
                    <a:pt x="211" y="1662"/>
                    <a:pt x="302" y="2066"/>
                    <a:pt x="390" y="2471"/>
                  </a:cubicBezTo>
                  <a:cubicBezTo>
                    <a:pt x="484" y="2892"/>
                    <a:pt x="924" y="3200"/>
                    <a:pt x="1352" y="3200"/>
                  </a:cubicBezTo>
                  <a:cubicBezTo>
                    <a:pt x="1439" y="3200"/>
                    <a:pt x="1525" y="3187"/>
                    <a:pt x="1609" y="3160"/>
                  </a:cubicBezTo>
                  <a:cubicBezTo>
                    <a:pt x="2139" y="2989"/>
                    <a:pt x="2419" y="2486"/>
                    <a:pt x="2298" y="1944"/>
                  </a:cubicBezTo>
                  <a:cubicBezTo>
                    <a:pt x="2208" y="1539"/>
                    <a:pt x="2118" y="1135"/>
                    <a:pt x="2029" y="730"/>
                  </a:cubicBezTo>
                  <a:cubicBezTo>
                    <a:pt x="1935" y="310"/>
                    <a:pt x="1495"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4260300" y="2543925"/>
              <a:ext cx="62275" cy="73300"/>
            </a:xfrm>
            <a:custGeom>
              <a:avLst/>
              <a:gdLst/>
              <a:ahLst/>
              <a:cxnLst/>
              <a:rect l="l" t="t" r="r" b="b"/>
              <a:pathLst>
                <a:path w="2491" h="2932" extrusionOk="0">
                  <a:moveTo>
                    <a:pt x="1105" y="1"/>
                  </a:moveTo>
                  <a:cubicBezTo>
                    <a:pt x="1018" y="1"/>
                    <a:pt x="931" y="14"/>
                    <a:pt x="844" y="42"/>
                  </a:cubicBezTo>
                  <a:cubicBezTo>
                    <a:pt x="343" y="207"/>
                    <a:pt x="1" y="728"/>
                    <a:pt x="155" y="1260"/>
                  </a:cubicBezTo>
                  <a:cubicBezTo>
                    <a:pt x="247" y="1573"/>
                    <a:pt x="338" y="1888"/>
                    <a:pt x="428" y="2201"/>
                  </a:cubicBezTo>
                  <a:cubicBezTo>
                    <a:pt x="547" y="2614"/>
                    <a:pt x="954" y="2932"/>
                    <a:pt x="1383" y="2932"/>
                  </a:cubicBezTo>
                  <a:cubicBezTo>
                    <a:pt x="1470" y="2932"/>
                    <a:pt x="1558" y="2919"/>
                    <a:pt x="1645" y="2891"/>
                  </a:cubicBezTo>
                  <a:cubicBezTo>
                    <a:pt x="2150" y="2729"/>
                    <a:pt x="2490" y="2207"/>
                    <a:pt x="2335" y="1674"/>
                  </a:cubicBezTo>
                  <a:cubicBezTo>
                    <a:pt x="2243" y="1361"/>
                    <a:pt x="2151" y="1046"/>
                    <a:pt x="2062" y="732"/>
                  </a:cubicBezTo>
                  <a:cubicBezTo>
                    <a:pt x="1943" y="319"/>
                    <a:pt x="1535"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4369025" y="2537050"/>
              <a:ext cx="73000" cy="79825"/>
            </a:xfrm>
            <a:custGeom>
              <a:avLst/>
              <a:gdLst/>
              <a:ahLst/>
              <a:cxnLst/>
              <a:rect l="l" t="t" r="r" b="b"/>
              <a:pathLst>
                <a:path w="2920" h="3193" extrusionOk="0">
                  <a:moveTo>
                    <a:pt x="1102" y="0"/>
                  </a:moveTo>
                  <a:cubicBezTo>
                    <a:pt x="934" y="0"/>
                    <a:pt x="768" y="43"/>
                    <a:pt x="625" y="136"/>
                  </a:cubicBezTo>
                  <a:cubicBezTo>
                    <a:pt x="167" y="430"/>
                    <a:pt x="0" y="1003"/>
                    <a:pt x="269" y="1489"/>
                  </a:cubicBezTo>
                  <a:cubicBezTo>
                    <a:pt x="494" y="1894"/>
                    <a:pt x="718" y="2296"/>
                    <a:pt x="943" y="2701"/>
                  </a:cubicBezTo>
                  <a:cubicBezTo>
                    <a:pt x="1113" y="3008"/>
                    <a:pt x="1470" y="3192"/>
                    <a:pt x="1819" y="3192"/>
                  </a:cubicBezTo>
                  <a:cubicBezTo>
                    <a:pt x="1987" y="3192"/>
                    <a:pt x="2153" y="3149"/>
                    <a:pt x="2296" y="3057"/>
                  </a:cubicBezTo>
                  <a:cubicBezTo>
                    <a:pt x="2754" y="2761"/>
                    <a:pt x="2919" y="2187"/>
                    <a:pt x="2652" y="1704"/>
                  </a:cubicBezTo>
                  <a:cubicBezTo>
                    <a:pt x="2426" y="1299"/>
                    <a:pt x="2203" y="896"/>
                    <a:pt x="1976" y="491"/>
                  </a:cubicBezTo>
                  <a:cubicBezTo>
                    <a:pt x="1806" y="185"/>
                    <a:pt x="1451"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4452750" y="2503500"/>
              <a:ext cx="69975" cy="73100"/>
            </a:xfrm>
            <a:custGeom>
              <a:avLst/>
              <a:gdLst/>
              <a:ahLst/>
              <a:cxnLst/>
              <a:rect l="l" t="t" r="r" b="b"/>
              <a:pathLst>
                <a:path w="2799" h="2924" extrusionOk="0">
                  <a:moveTo>
                    <a:pt x="1106" y="1"/>
                  </a:moveTo>
                  <a:cubicBezTo>
                    <a:pt x="940" y="1"/>
                    <a:pt x="775" y="43"/>
                    <a:pt x="631" y="136"/>
                  </a:cubicBezTo>
                  <a:cubicBezTo>
                    <a:pt x="177" y="428"/>
                    <a:pt x="0" y="1009"/>
                    <a:pt x="275" y="1489"/>
                  </a:cubicBezTo>
                  <a:cubicBezTo>
                    <a:pt x="455" y="1804"/>
                    <a:pt x="636" y="2117"/>
                    <a:pt x="816" y="2433"/>
                  </a:cubicBezTo>
                  <a:cubicBezTo>
                    <a:pt x="990" y="2737"/>
                    <a:pt x="1344" y="2923"/>
                    <a:pt x="1693" y="2923"/>
                  </a:cubicBezTo>
                  <a:cubicBezTo>
                    <a:pt x="1859" y="2923"/>
                    <a:pt x="2025" y="2881"/>
                    <a:pt x="2169" y="2788"/>
                  </a:cubicBezTo>
                  <a:cubicBezTo>
                    <a:pt x="2621" y="2496"/>
                    <a:pt x="2799" y="1915"/>
                    <a:pt x="2524" y="1435"/>
                  </a:cubicBezTo>
                  <a:cubicBezTo>
                    <a:pt x="2345" y="1120"/>
                    <a:pt x="2163" y="807"/>
                    <a:pt x="1984" y="491"/>
                  </a:cubicBezTo>
                  <a:cubicBezTo>
                    <a:pt x="1809" y="188"/>
                    <a:pt x="145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4538100" y="2466350"/>
              <a:ext cx="59900" cy="103425"/>
            </a:xfrm>
            <a:custGeom>
              <a:avLst/>
              <a:gdLst/>
              <a:ahLst/>
              <a:cxnLst/>
              <a:rect l="l" t="t" r="r" b="b"/>
              <a:pathLst>
                <a:path w="2396" h="4137" extrusionOk="0">
                  <a:moveTo>
                    <a:pt x="1058" y="0"/>
                  </a:moveTo>
                  <a:cubicBezTo>
                    <a:pt x="577" y="2"/>
                    <a:pt x="1" y="457"/>
                    <a:pt x="69" y="989"/>
                  </a:cubicBezTo>
                  <a:cubicBezTo>
                    <a:pt x="163" y="1708"/>
                    <a:pt x="254" y="2426"/>
                    <a:pt x="348" y="3148"/>
                  </a:cubicBezTo>
                  <a:cubicBezTo>
                    <a:pt x="416" y="3676"/>
                    <a:pt x="753" y="4136"/>
                    <a:pt x="1338" y="4136"/>
                  </a:cubicBezTo>
                  <a:cubicBezTo>
                    <a:pt x="1820" y="4136"/>
                    <a:pt x="2396" y="3683"/>
                    <a:pt x="2327" y="3148"/>
                  </a:cubicBezTo>
                  <a:cubicBezTo>
                    <a:pt x="2234" y="2429"/>
                    <a:pt x="2142" y="1711"/>
                    <a:pt x="2049" y="989"/>
                  </a:cubicBezTo>
                  <a:cubicBezTo>
                    <a:pt x="1980" y="460"/>
                    <a:pt x="1644" y="0"/>
                    <a:pt x="1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4725350" y="2500125"/>
              <a:ext cx="58150" cy="96400"/>
            </a:xfrm>
            <a:custGeom>
              <a:avLst/>
              <a:gdLst/>
              <a:ahLst/>
              <a:cxnLst/>
              <a:rect l="l" t="t" r="r" b="b"/>
              <a:pathLst>
                <a:path w="2326" h="3856" extrusionOk="0">
                  <a:moveTo>
                    <a:pt x="1322" y="0"/>
                  </a:moveTo>
                  <a:cubicBezTo>
                    <a:pt x="892" y="0"/>
                    <a:pt x="407" y="273"/>
                    <a:pt x="344" y="721"/>
                  </a:cubicBezTo>
                  <a:cubicBezTo>
                    <a:pt x="254" y="1349"/>
                    <a:pt x="164" y="1980"/>
                    <a:pt x="74" y="2608"/>
                  </a:cubicBezTo>
                  <a:cubicBezTo>
                    <a:pt x="0" y="3136"/>
                    <a:pt x="204" y="3670"/>
                    <a:pt x="765" y="3825"/>
                  </a:cubicBezTo>
                  <a:cubicBezTo>
                    <a:pt x="838" y="3845"/>
                    <a:pt x="918" y="3855"/>
                    <a:pt x="999" y="3855"/>
                  </a:cubicBezTo>
                  <a:cubicBezTo>
                    <a:pt x="1429" y="3855"/>
                    <a:pt x="1917" y="3581"/>
                    <a:pt x="1981" y="3136"/>
                  </a:cubicBezTo>
                  <a:cubicBezTo>
                    <a:pt x="2071" y="2507"/>
                    <a:pt x="2162" y="1876"/>
                    <a:pt x="2250" y="1248"/>
                  </a:cubicBezTo>
                  <a:cubicBezTo>
                    <a:pt x="2325" y="721"/>
                    <a:pt x="2120" y="186"/>
                    <a:pt x="1561" y="31"/>
                  </a:cubicBezTo>
                  <a:cubicBezTo>
                    <a:pt x="1486" y="10"/>
                    <a:pt x="1405" y="0"/>
                    <a:pt x="1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801950" y="2523875"/>
              <a:ext cx="66725" cy="79125"/>
            </a:xfrm>
            <a:custGeom>
              <a:avLst/>
              <a:gdLst/>
              <a:ahLst/>
              <a:cxnLst/>
              <a:rect l="l" t="t" r="r" b="b"/>
              <a:pathLst>
                <a:path w="2669" h="3165" extrusionOk="0">
                  <a:moveTo>
                    <a:pt x="1587" y="0"/>
                  </a:moveTo>
                  <a:cubicBezTo>
                    <a:pt x="1243" y="0"/>
                    <a:pt x="895" y="148"/>
                    <a:pt x="750" y="477"/>
                  </a:cubicBezTo>
                  <a:cubicBezTo>
                    <a:pt x="569" y="882"/>
                    <a:pt x="391" y="1285"/>
                    <a:pt x="210" y="1690"/>
                  </a:cubicBezTo>
                  <a:cubicBezTo>
                    <a:pt x="1" y="2163"/>
                    <a:pt x="57" y="2776"/>
                    <a:pt x="566" y="3043"/>
                  </a:cubicBezTo>
                  <a:cubicBezTo>
                    <a:pt x="716" y="3122"/>
                    <a:pt x="899" y="3165"/>
                    <a:pt x="1082" y="3165"/>
                  </a:cubicBezTo>
                  <a:cubicBezTo>
                    <a:pt x="1426" y="3165"/>
                    <a:pt x="1774" y="3017"/>
                    <a:pt x="1919" y="2688"/>
                  </a:cubicBezTo>
                  <a:cubicBezTo>
                    <a:pt x="2098" y="2283"/>
                    <a:pt x="2278" y="1880"/>
                    <a:pt x="2457" y="1475"/>
                  </a:cubicBezTo>
                  <a:cubicBezTo>
                    <a:pt x="2668" y="1002"/>
                    <a:pt x="2610" y="390"/>
                    <a:pt x="2103" y="122"/>
                  </a:cubicBezTo>
                  <a:cubicBezTo>
                    <a:pt x="1953" y="43"/>
                    <a:pt x="1770" y="0"/>
                    <a:pt x="1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3714100" y="2530250"/>
              <a:ext cx="71525" cy="69800"/>
            </a:xfrm>
            <a:custGeom>
              <a:avLst/>
              <a:gdLst/>
              <a:ahLst/>
              <a:cxnLst/>
              <a:rect l="l" t="t" r="r" b="b"/>
              <a:pathLst>
                <a:path w="2861" h="2792" extrusionOk="0">
                  <a:moveTo>
                    <a:pt x="1130" y="1"/>
                  </a:moveTo>
                  <a:cubicBezTo>
                    <a:pt x="971" y="1"/>
                    <a:pt x="811" y="43"/>
                    <a:pt x="664" y="138"/>
                  </a:cubicBezTo>
                  <a:cubicBezTo>
                    <a:pt x="234" y="413"/>
                    <a:pt x="0" y="1030"/>
                    <a:pt x="307" y="1490"/>
                  </a:cubicBezTo>
                  <a:lnTo>
                    <a:pt x="847" y="2299"/>
                  </a:lnTo>
                  <a:cubicBezTo>
                    <a:pt x="1043" y="2593"/>
                    <a:pt x="1386" y="2792"/>
                    <a:pt x="1733" y="2792"/>
                  </a:cubicBezTo>
                  <a:cubicBezTo>
                    <a:pt x="1892" y="2792"/>
                    <a:pt x="2053" y="2750"/>
                    <a:pt x="2200" y="2655"/>
                  </a:cubicBezTo>
                  <a:cubicBezTo>
                    <a:pt x="2628" y="2377"/>
                    <a:pt x="2860" y="1762"/>
                    <a:pt x="2554" y="1302"/>
                  </a:cubicBezTo>
                  <a:lnTo>
                    <a:pt x="2016" y="494"/>
                  </a:lnTo>
                  <a:cubicBezTo>
                    <a:pt x="1820" y="200"/>
                    <a:pt x="1477"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3795825" y="2513225"/>
              <a:ext cx="66550" cy="80175"/>
            </a:xfrm>
            <a:custGeom>
              <a:avLst/>
              <a:gdLst/>
              <a:ahLst/>
              <a:cxnLst/>
              <a:rect l="l" t="t" r="r" b="b"/>
              <a:pathLst>
                <a:path w="2662" h="3207" extrusionOk="0">
                  <a:moveTo>
                    <a:pt x="1131" y="1"/>
                  </a:moveTo>
                  <a:cubicBezTo>
                    <a:pt x="1043" y="1"/>
                    <a:pt x="954" y="14"/>
                    <a:pt x="864" y="44"/>
                  </a:cubicBezTo>
                  <a:cubicBezTo>
                    <a:pt x="378" y="203"/>
                    <a:pt x="1" y="735"/>
                    <a:pt x="175" y="1260"/>
                  </a:cubicBezTo>
                  <a:cubicBezTo>
                    <a:pt x="309" y="1665"/>
                    <a:pt x="444" y="2069"/>
                    <a:pt x="580" y="2474"/>
                  </a:cubicBezTo>
                  <a:cubicBezTo>
                    <a:pt x="715" y="2880"/>
                    <a:pt x="1101" y="3206"/>
                    <a:pt x="1530" y="3206"/>
                  </a:cubicBezTo>
                  <a:cubicBezTo>
                    <a:pt x="1618" y="3206"/>
                    <a:pt x="1707" y="3193"/>
                    <a:pt x="1797" y="3163"/>
                  </a:cubicBezTo>
                  <a:cubicBezTo>
                    <a:pt x="2283" y="3004"/>
                    <a:pt x="2662" y="2472"/>
                    <a:pt x="2486" y="1947"/>
                  </a:cubicBezTo>
                  <a:cubicBezTo>
                    <a:pt x="2350" y="1542"/>
                    <a:pt x="2217" y="1138"/>
                    <a:pt x="2081" y="733"/>
                  </a:cubicBezTo>
                  <a:cubicBezTo>
                    <a:pt x="1946" y="327"/>
                    <a:pt x="1560"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3910550" y="2523500"/>
              <a:ext cx="49500" cy="86600"/>
            </a:xfrm>
            <a:custGeom>
              <a:avLst/>
              <a:gdLst/>
              <a:ahLst/>
              <a:cxnLst/>
              <a:rect l="l" t="t" r="r" b="b"/>
              <a:pathLst>
                <a:path w="1980" h="3464" extrusionOk="0">
                  <a:moveTo>
                    <a:pt x="1026" y="0"/>
                  </a:moveTo>
                  <a:cubicBezTo>
                    <a:pt x="1015" y="0"/>
                    <a:pt x="1003" y="1"/>
                    <a:pt x="991" y="1"/>
                  </a:cubicBezTo>
                  <a:cubicBezTo>
                    <a:pt x="454" y="25"/>
                    <a:pt x="0" y="437"/>
                    <a:pt x="0" y="991"/>
                  </a:cubicBezTo>
                  <a:lnTo>
                    <a:pt x="0" y="2474"/>
                  </a:lnTo>
                  <a:cubicBezTo>
                    <a:pt x="0" y="2979"/>
                    <a:pt x="436" y="3464"/>
                    <a:pt x="955" y="3464"/>
                  </a:cubicBezTo>
                  <a:cubicBezTo>
                    <a:pt x="967" y="3464"/>
                    <a:pt x="979" y="3464"/>
                    <a:pt x="991" y="3463"/>
                  </a:cubicBezTo>
                  <a:cubicBezTo>
                    <a:pt x="1526" y="3439"/>
                    <a:pt x="1980" y="3029"/>
                    <a:pt x="1980" y="2474"/>
                  </a:cubicBezTo>
                  <a:lnTo>
                    <a:pt x="1980" y="991"/>
                  </a:lnTo>
                  <a:cubicBezTo>
                    <a:pt x="1980" y="485"/>
                    <a:pt x="1546"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
    <p:bg>
      <p:bgPr>
        <a:blipFill>
          <a:blip r:embed="rId2">
            <a:alphaModFix/>
          </a:blip>
          <a:stretch>
            <a:fillRect/>
          </a:stretch>
        </a:blipFill>
        <a:effectLst/>
      </p:bgPr>
    </p:bg>
    <p:spTree>
      <p:nvGrpSpPr>
        <p:cNvPr id="1" name="Shape 589"/>
        <p:cNvGrpSpPr/>
        <p:nvPr/>
      </p:nvGrpSpPr>
      <p:grpSpPr>
        <a:xfrm>
          <a:off x="0" y="0"/>
          <a:ext cx="0" cy="0"/>
          <a:chOff x="0" y="0"/>
          <a:chExt cx="0" cy="0"/>
        </a:xfrm>
      </p:grpSpPr>
      <p:sp>
        <p:nvSpPr>
          <p:cNvPr id="590" name="Google Shape;590;p13"/>
          <p:cNvSpPr txBox="1">
            <a:spLocks noGrp="1"/>
          </p:cNvSpPr>
          <p:nvPr>
            <p:ph type="subTitle" idx="1"/>
          </p:nvPr>
        </p:nvSpPr>
        <p:spPr>
          <a:xfrm>
            <a:off x="2080900" y="1936975"/>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a:ea typeface="Barlow"/>
                <a:cs typeface="Barlow"/>
                <a:sym typeface="Barlow"/>
              </a:defRPr>
            </a:lvl1pPr>
            <a:lvl2pPr lvl="1" rtl="0">
              <a:lnSpc>
                <a:spcPct val="100000"/>
              </a:lnSpc>
              <a:spcBef>
                <a:spcPts val="1600"/>
              </a:spcBef>
              <a:spcAft>
                <a:spcPts val="0"/>
              </a:spcAft>
              <a:buNone/>
              <a:defRPr sz="2000" b="1">
                <a:latin typeface="Barlow"/>
                <a:ea typeface="Barlow"/>
                <a:cs typeface="Barlow"/>
                <a:sym typeface="Barlow"/>
              </a:defRPr>
            </a:lvl2pPr>
            <a:lvl3pPr lvl="2" rtl="0">
              <a:lnSpc>
                <a:spcPct val="100000"/>
              </a:lnSpc>
              <a:spcBef>
                <a:spcPts val="1600"/>
              </a:spcBef>
              <a:spcAft>
                <a:spcPts val="0"/>
              </a:spcAft>
              <a:buNone/>
              <a:defRPr sz="2000" b="1">
                <a:latin typeface="Barlow"/>
                <a:ea typeface="Barlow"/>
                <a:cs typeface="Barlow"/>
                <a:sym typeface="Barlow"/>
              </a:defRPr>
            </a:lvl3pPr>
            <a:lvl4pPr lvl="3" rtl="0">
              <a:lnSpc>
                <a:spcPct val="100000"/>
              </a:lnSpc>
              <a:spcBef>
                <a:spcPts val="1600"/>
              </a:spcBef>
              <a:spcAft>
                <a:spcPts val="0"/>
              </a:spcAft>
              <a:buNone/>
              <a:defRPr sz="2000" b="1">
                <a:latin typeface="Barlow"/>
                <a:ea typeface="Barlow"/>
                <a:cs typeface="Barlow"/>
                <a:sym typeface="Barlow"/>
              </a:defRPr>
            </a:lvl4pPr>
            <a:lvl5pPr lvl="4" rtl="0">
              <a:lnSpc>
                <a:spcPct val="100000"/>
              </a:lnSpc>
              <a:spcBef>
                <a:spcPts val="1600"/>
              </a:spcBef>
              <a:spcAft>
                <a:spcPts val="0"/>
              </a:spcAft>
              <a:buNone/>
              <a:defRPr sz="2000" b="1">
                <a:latin typeface="Barlow"/>
                <a:ea typeface="Barlow"/>
                <a:cs typeface="Barlow"/>
                <a:sym typeface="Barlow"/>
              </a:defRPr>
            </a:lvl5pPr>
            <a:lvl6pPr lvl="5" rtl="0">
              <a:lnSpc>
                <a:spcPct val="100000"/>
              </a:lnSpc>
              <a:spcBef>
                <a:spcPts val="1600"/>
              </a:spcBef>
              <a:spcAft>
                <a:spcPts val="0"/>
              </a:spcAft>
              <a:buNone/>
              <a:defRPr sz="2000" b="1">
                <a:latin typeface="Barlow"/>
                <a:ea typeface="Barlow"/>
                <a:cs typeface="Barlow"/>
                <a:sym typeface="Barlow"/>
              </a:defRPr>
            </a:lvl6pPr>
            <a:lvl7pPr lvl="6" rtl="0">
              <a:lnSpc>
                <a:spcPct val="100000"/>
              </a:lnSpc>
              <a:spcBef>
                <a:spcPts val="1600"/>
              </a:spcBef>
              <a:spcAft>
                <a:spcPts val="0"/>
              </a:spcAft>
              <a:buNone/>
              <a:defRPr sz="2000" b="1">
                <a:latin typeface="Barlow"/>
                <a:ea typeface="Barlow"/>
                <a:cs typeface="Barlow"/>
                <a:sym typeface="Barlow"/>
              </a:defRPr>
            </a:lvl7pPr>
            <a:lvl8pPr lvl="7" rtl="0">
              <a:lnSpc>
                <a:spcPct val="100000"/>
              </a:lnSpc>
              <a:spcBef>
                <a:spcPts val="1600"/>
              </a:spcBef>
              <a:spcAft>
                <a:spcPts val="0"/>
              </a:spcAft>
              <a:buNone/>
              <a:defRPr sz="2000" b="1">
                <a:latin typeface="Barlow"/>
                <a:ea typeface="Barlow"/>
                <a:cs typeface="Barlow"/>
                <a:sym typeface="Barlow"/>
              </a:defRPr>
            </a:lvl8pPr>
            <a:lvl9pPr lvl="8" rtl="0">
              <a:lnSpc>
                <a:spcPct val="100000"/>
              </a:lnSpc>
              <a:spcBef>
                <a:spcPts val="1600"/>
              </a:spcBef>
              <a:spcAft>
                <a:spcPts val="1600"/>
              </a:spcAft>
              <a:buNone/>
              <a:defRPr sz="2000" b="1">
                <a:latin typeface="Barlow"/>
                <a:ea typeface="Barlow"/>
                <a:cs typeface="Barlow"/>
                <a:sym typeface="Barlow"/>
              </a:defRPr>
            </a:lvl9pPr>
          </a:lstStyle>
          <a:p>
            <a:endParaRPr/>
          </a:p>
        </p:txBody>
      </p:sp>
      <p:sp>
        <p:nvSpPr>
          <p:cNvPr id="591" name="Google Shape;591;p13"/>
          <p:cNvSpPr txBox="1">
            <a:spLocks noGrp="1"/>
          </p:cNvSpPr>
          <p:nvPr>
            <p:ph type="title" hasCustomPrompt="1"/>
          </p:nvPr>
        </p:nvSpPr>
        <p:spPr>
          <a:xfrm>
            <a:off x="713225" y="1724750"/>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2" name="Google Shape;592;p13"/>
          <p:cNvSpPr txBox="1">
            <a:spLocks noGrp="1"/>
          </p:cNvSpPr>
          <p:nvPr>
            <p:ph type="subTitle" idx="2"/>
          </p:nvPr>
        </p:nvSpPr>
        <p:spPr>
          <a:xfrm>
            <a:off x="2080900" y="2115750"/>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1600"/>
              </a:spcBef>
              <a:spcAft>
                <a:spcPts val="0"/>
              </a:spcAft>
              <a:buNone/>
              <a:defRPr sz="1600">
                <a:latin typeface="Barlow"/>
                <a:ea typeface="Barlow"/>
                <a:cs typeface="Barlow"/>
                <a:sym typeface="Barlow"/>
              </a:defRPr>
            </a:lvl2pPr>
            <a:lvl3pPr lvl="2" rtl="0">
              <a:lnSpc>
                <a:spcPct val="100000"/>
              </a:lnSpc>
              <a:spcBef>
                <a:spcPts val="1600"/>
              </a:spcBef>
              <a:spcAft>
                <a:spcPts val="0"/>
              </a:spcAft>
              <a:buNone/>
              <a:defRPr sz="1600">
                <a:latin typeface="Barlow"/>
                <a:ea typeface="Barlow"/>
                <a:cs typeface="Barlow"/>
                <a:sym typeface="Barlow"/>
              </a:defRPr>
            </a:lvl3pPr>
            <a:lvl4pPr lvl="3" rtl="0">
              <a:lnSpc>
                <a:spcPct val="100000"/>
              </a:lnSpc>
              <a:spcBef>
                <a:spcPts val="1600"/>
              </a:spcBef>
              <a:spcAft>
                <a:spcPts val="0"/>
              </a:spcAft>
              <a:buNone/>
              <a:defRPr sz="1600">
                <a:latin typeface="Barlow"/>
                <a:ea typeface="Barlow"/>
                <a:cs typeface="Barlow"/>
                <a:sym typeface="Barlow"/>
              </a:defRPr>
            </a:lvl4pPr>
            <a:lvl5pPr lvl="4" rtl="0">
              <a:lnSpc>
                <a:spcPct val="100000"/>
              </a:lnSpc>
              <a:spcBef>
                <a:spcPts val="1600"/>
              </a:spcBef>
              <a:spcAft>
                <a:spcPts val="0"/>
              </a:spcAft>
              <a:buNone/>
              <a:defRPr sz="1600">
                <a:latin typeface="Barlow"/>
                <a:ea typeface="Barlow"/>
                <a:cs typeface="Barlow"/>
                <a:sym typeface="Barlow"/>
              </a:defRPr>
            </a:lvl5pPr>
            <a:lvl6pPr lvl="5" rtl="0">
              <a:lnSpc>
                <a:spcPct val="100000"/>
              </a:lnSpc>
              <a:spcBef>
                <a:spcPts val="1600"/>
              </a:spcBef>
              <a:spcAft>
                <a:spcPts val="0"/>
              </a:spcAft>
              <a:buNone/>
              <a:defRPr sz="1600">
                <a:latin typeface="Barlow"/>
                <a:ea typeface="Barlow"/>
                <a:cs typeface="Barlow"/>
                <a:sym typeface="Barlow"/>
              </a:defRPr>
            </a:lvl6pPr>
            <a:lvl7pPr lvl="6" rtl="0">
              <a:lnSpc>
                <a:spcPct val="100000"/>
              </a:lnSpc>
              <a:spcBef>
                <a:spcPts val="1600"/>
              </a:spcBef>
              <a:spcAft>
                <a:spcPts val="0"/>
              </a:spcAft>
              <a:buNone/>
              <a:defRPr sz="1600">
                <a:latin typeface="Barlow"/>
                <a:ea typeface="Barlow"/>
                <a:cs typeface="Barlow"/>
                <a:sym typeface="Barlow"/>
              </a:defRPr>
            </a:lvl7pPr>
            <a:lvl8pPr lvl="7" rtl="0">
              <a:lnSpc>
                <a:spcPct val="100000"/>
              </a:lnSpc>
              <a:spcBef>
                <a:spcPts val="1600"/>
              </a:spcBef>
              <a:spcAft>
                <a:spcPts val="0"/>
              </a:spcAft>
              <a:buNone/>
              <a:defRPr sz="1600">
                <a:latin typeface="Barlow"/>
                <a:ea typeface="Barlow"/>
                <a:cs typeface="Barlow"/>
                <a:sym typeface="Barlow"/>
              </a:defRPr>
            </a:lvl8pPr>
            <a:lvl9pPr lvl="8" rtl="0">
              <a:lnSpc>
                <a:spcPct val="100000"/>
              </a:lnSpc>
              <a:spcBef>
                <a:spcPts val="1600"/>
              </a:spcBef>
              <a:spcAft>
                <a:spcPts val="1600"/>
              </a:spcAft>
              <a:buNone/>
              <a:defRPr sz="1600">
                <a:latin typeface="Barlow"/>
                <a:ea typeface="Barlow"/>
                <a:cs typeface="Barlow"/>
                <a:sym typeface="Barlow"/>
              </a:defRPr>
            </a:lvl9pPr>
          </a:lstStyle>
          <a:p>
            <a:endParaRPr/>
          </a:p>
        </p:txBody>
      </p:sp>
      <p:sp>
        <p:nvSpPr>
          <p:cNvPr id="593" name="Google Shape;593;p13"/>
          <p:cNvSpPr txBox="1">
            <a:spLocks noGrp="1"/>
          </p:cNvSpPr>
          <p:nvPr>
            <p:ph type="subTitle" idx="3"/>
          </p:nvPr>
        </p:nvSpPr>
        <p:spPr>
          <a:xfrm>
            <a:off x="2080900" y="3070303"/>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a:ea typeface="Barlow"/>
                <a:cs typeface="Barlow"/>
                <a:sym typeface="Barlow"/>
              </a:defRPr>
            </a:lvl1pPr>
            <a:lvl2pPr lvl="1" rtl="0">
              <a:lnSpc>
                <a:spcPct val="100000"/>
              </a:lnSpc>
              <a:spcBef>
                <a:spcPts val="1600"/>
              </a:spcBef>
              <a:spcAft>
                <a:spcPts val="0"/>
              </a:spcAft>
              <a:buNone/>
              <a:defRPr sz="2000" b="1">
                <a:latin typeface="Barlow"/>
                <a:ea typeface="Barlow"/>
                <a:cs typeface="Barlow"/>
                <a:sym typeface="Barlow"/>
              </a:defRPr>
            </a:lvl2pPr>
            <a:lvl3pPr lvl="2" rtl="0">
              <a:lnSpc>
                <a:spcPct val="100000"/>
              </a:lnSpc>
              <a:spcBef>
                <a:spcPts val="1600"/>
              </a:spcBef>
              <a:spcAft>
                <a:spcPts val="0"/>
              </a:spcAft>
              <a:buNone/>
              <a:defRPr sz="2000" b="1">
                <a:latin typeface="Barlow"/>
                <a:ea typeface="Barlow"/>
                <a:cs typeface="Barlow"/>
                <a:sym typeface="Barlow"/>
              </a:defRPr>
            </a:lvl3pPr>
            <a:lvl4pPr lvl="3" rtl="0">
              <a:lnSpc>
                <a:spcPct val="100000"/>
              </a:lnSpc>
              <a:spcBef>
                <a:spcPts val="1600"/>
              </a:spcBef>
              <a:spcAft>
                <a:spcPts val="0"/>
              </a:spcAft>
              <a:buNone/>
              <a:defRPr sz="2000" b="1">
                <a:latin typeface="Barlow"/>
                <a:ea typeface="Barlow"/>
                <a:cs typeface="Barlow"/>
                <a:sym typeface="Barlow"/>
              </a:defRPr>
            </a:lvl4pPr>
            <a:lvl5pPr lvl="4" rtl="0">
              <a:lnSpc>
                <a:spcPct val="100000"/>
              </a:lnSpc>
              <a:spcBef>
                <a:spcPts val="1600"/>
              </a:spcBef>
              <a:spcAft>
                <a:spcPts val="0"/>
              </a:spcAft>
              <a:buNone/>
              <a:defRPr sz="2000" b="1">
                <a:latin typeface="Barlow"/>
                <a:ea typeface="Barlow"/>
                <a:cs typeface="Barlow"/>
                <a:sym typeface="Barlow"/>
              </a:defRPr>
            </a:lvl5pPr>
            <a:lvl6pPr lvl="5" rtl="0">
              <a:lnSpc>
                <a:spcPct val="100000"/>
              </a:lnSpc>
              <a:spcBef>
                <a:spcPts val="1600"/>
              </a:spcBef>
              <a:spcAft>
                <a:spcPts val="0"/>
              </a:spcAft>
              <a:buNone/>
              <a:defRPr sz="2000" b="1">
                <a:latin typeface="Barlow"/>
                <a:ea typeface="Barlow"/>
                <a:cs typeface="Barlow"/>
                <a:sym typeface="Barlow"/>
              </a:defRPr>
            </a:lvl6pPr>
            <a:lvl7pPr lvl="6" rtl="0">
              <a:lnSpc>
                <a:spcPct val="100000"/>
              </a:lnSpc>
              <a:spcBef>
                <a:spcPts val="1600"/>
              </a:spcBef>
              <a:spcAft>
                <a:spcPts val="0"/>
              </a:spcAft>
              <a:buNone/>
              <a:defRPr sz="2000" b="1">
                <a:latin typeface="Barlow"/>
                <a:ea typeface="Barlow"/>
                <a:cs typeface="Barlow"/>
                <a:sym typeface="Barlow"/>
              </a:defRPr>
            </a:lvl7pPr>
            <a:lvl8pPr lvl="7" rtl="0">
              <a:lnSpc>
                <a:spcPct val="100000"/>
              </a:lnSpc>
              <a:spcBef>
                <a:spcPts val="1600"/>
              </a:spcBef>
              <a:spcAft>
                <a:spcPts val="0"/>
              </a:spcAft>
              <a:buNone/>
              <a:defRPr sz="2000" b="1">
                <a:latin typeface="Barlow"/>
                <a:ea typeface="Barlow"/>
                <a:cs typeface="Barlow"/>
                <a:sym typeface="Barlow"/>
              </a:defRPr>
            </a:lvl8pPr>
            <a:lvl9pPr lvl="8" rtl="0">
              <a:lnSpc>
                <a:spcPct val="100000"/>
              </a:lnSpc>
              <a:spcBef>
                <a:spcPts val="1600"/>
              </a:spcBef>
              <a:spcAft>
                <a:spcPts val="1600"/>
              </a:spcAft>
              <a:buNone/>
              <a:defRPr sz="2000" b="1">
                <a:latin typeface="Barlow"/>
                <a:ea typeface="Barlow"/>
                <a:cs typeface="Barlow"/>
                <a:sym typeface="Barlow"/>
              </a:defRPr>
            </a:lvl9pPr>
          </a:lstStyle>
          <a:p>
            <a:endParaRPr/>
          </a:p>
        </p:txBody>
      </p:sp>
      <p:sp>
        <p:nvSpPr>
          <p:cNvPr id="594" name="Google Shape;594;p13"/>
          <p:cNvSpPr txBox="1">
            <a:spLocks noGrp="1"/>
          </p:cNvSpPr>
          <p:nvPr>
            <p:ph type="title" idx="4" hasCustomPrompt="1"/>
          </p:nvPr>
        </p:nvSpPr>
        <p:spPr>
          <a:xfrm>
            <a:off x="713275" y="2858075"/>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5" name="Google Shape;595;p13"/>
          <p:cNvSpPr txBox="1">
            <a:spLocks noGrp="1"/>
          </p:cNvSpPr>
          <p:nvPr>
            <p:ph type="subTitle" idx="5"/>
          </p:nvPr>
        </p:nvSpPr>
        <p:spPr>
          <a:xfrm>
            <a:off x="2080900" y="3331881"/>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1600"/>
              </a:spcBef>
              <a:spcAft>
                <a:spcPts val="0"/>
              </a:spcAft>
              <a:buNone/>
              <a:defRPr sz="1600">
                <a:latin typeface="Barlow"/>
                <a:ea typeface="Barlow"/>
                <a:cs typeface="Barlow"/>
                <a:sym typeface="Barlow"/>
              </a:defRPr>
            </a:lvl2pPr>
            <a:lvl3pPr lvl="2" rtl="0">
              <a:lnSpc>
                <a:spcPct val="100000"/>
              </a:lnSpc>
              <a:spcBef>
                <a:spcPts val="1600"/>
              </a:spcBef>
              <a:spcAft>
                <a:spcPts val="0"/>
              </a:spcAft>
              <a:buNone/>
              <a:defRPr sz="1600">
                <a:latin typeface="Barlow"/>
                <a:ea typeface="Barlow"/>
                <a:cs typeface="Barlow"/>
                <a:sym typeface="Barlow"/>
              </a:defRPr>
            </a:lvl3pPr>
            <a:lvl4pPr lvl="3" rtl="0">
              <a:lnSpc>
                <a:spcPct val="100000"/>
              </a:lnSpc>
              <a:spcBef>
                <a:spcPts val="1600"/>
              </a:spcBef>
              <a:spcAft>
                <a:spcPts val="0"/>
              </a:spcAft>
              <a:buNone/>
              <a:defRPr sz="1600">
                <a:latin typeface="Barlow"/>
                <a:ea typeface="Barlow"/>
                <a:cs typeface="Barlow"/>
                <a:sym typeface="Barlow"/>
              </a:defRPr>
            </a:lvl4pPr>
            <a:lvl5pPr lvl="4" rtl="0">
              <a:lnSpc>
                <a:spcPct val="100000"/>
              </a:lnSpc>
              <a:spcBef>
                <a:spcPts val="1600"/>
              </a:spcBef>
              <a:spcAft>
                <a:spcPts val="0"/>
              </a:spcAft>
              <a:buNone/>
              <a:defRPr sz="1600">
                <a:latin typeface="Barlow"/>
                <a:ea typeface="Barlow"/>
                <a:cs typeface="Barlow"/>
                <a:sym typeface="Barlow"/>
              </a:defRPr>
            </a:lvl5pPr>
            <a:lvl6pPr lvl="5" rtl="0">
              <a:lnSpc>
                <a:spcPct val="100000"/>
              </a:lnSpc>
              <a:spcBef>
                <a:spcPts val="1600"/>
              </a:spcBef>
              <a:spcAft>
                <a:spcPts val="0"/>
              </a:spcAft>
              <a:buNone/>
              <a:defRPr sz="1600">
                <a:latin typeface="Barlow"/>
                <a:ea typeface="Barlow"/>
                <a:cs typeface="Barlow"/>
                <a:sym typeface="Barlow"/>
              </a:defRPr>
            </a:lvl6pPr>
            <a:lvl7pPr lvl="6" rtl="0">
              <a:lnSpc>
                <a:spcPct val="100000"/>
              </a:lnSpc>
              <a:spcBef>
                <a:spcPts val="1600"/>
              </a:spcBef>
              <a:spcAft>
                <a:spcPts val="0"/>
              </a:spcAft>
              <a:buNone/>
              <a:defRPr sz="1600">
                <a:latin typeface="Barlow"/>
                <a:ea typeface="Barlow"/>
                <a:cs typeface="Barlow"/>
                <a:sym typeface="Barlow"/>
              </a:defRPr>
            </a:lvl7pPr>
            <a:lvl8pPr lvl="7" rtl="0">
              <a:lnSpc>
                <a:spcPct val="100000"/>
              </a:lnSpc>
              <a:spcBef>
                <a:spcPts val="1600"/>
              </a:spcBef>
              <a:spcAft>
                <a:spcPts val="0"/>
              </a:spcAft>
              <a:buNone/>
              <a:defRPr sz="1600">
                <a:latin typeface="Barlow"/>
                <a:ea typeface="Barlow"/>
                <a:cs typeface="Barlow"/>
                <a:sym typeface="Barlow"/>
              </a:defRPr>
            </a:lvl8pPr>
            <a:lvl9pPr lvl="8" rtl="0">
              <a:lnSpc>
                <a:spcPct val="100000"/>
              </a:lnSpc>
              <a:spcBef>
                <a:spcPts val="1600"/>
              </a:spcBef>
              <a:spcAft>
                <a:spcPts val="1600"/>
              </a:spcAft>
              <a:buNone/>
              <a:defRPr sz="1600">
                <a:latin typeface="Barlow"/>
                <a:ea typeface="Barlow"/>
                <a:cs typeface="Barlow"/>
                <a:sym typeface="Barlow"/>
              </a:defRPr>
            </a:lvl9pPr>
          </a:lstStyle>
          <a:p>
            <a:endParaRPr/>
          </a:p>
        </p:txBody>
      </p:sp>
      <p:sp>
        <p:nvSpPr>
          <p:cNvPr id="596" name="Google Shape;596;p13"/>
          <p:cNvSpPr txBox="1">
            <a:spLocks noGrp="1"/>
          </p:cNvSpPr>
          <p:nvPr>
            <p:ph type="subTitle" idx="6"/>
          </p:nvPr>
        </p:nvSpPr>
        <p:spPr>
          <a:xfrm>
            <a:off x="5762400" y="1936975"/>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a:ea typeface="Barlow"/>
                <a:cs typeface="Barlow"/>
                <a:sym typeface="Barlow"/>
              </a:defRPr>
            </a:lvl1pPr>
            <a:lvl2pPr lvl="1" rtl="0">
              <a:lnSpc>
                <a:spcPct val="100000"/>
              </a:lnSpc>
              <a:spcBef>
                <a:spcPts val="1600"/>
              </a:spcBef>
              <a:spcAft>
                <a:spcPts val="0"/>
              </a:spcAft>
              <a:buNone/>
              <a:defRPr sz="2000" b="1">
                <a:latin typeface="Barlow"/>
                <a:ea typeface="Barlow"/>
                <a:cs typeface="Barlow"/>
                <a:sym typeface="Barlow"/>
              </a:defRPr>
            </a:lvl2pPr>
            <a:lvl3pPr lvl="2" rtl="0">
              <a:lnSpc>
                <a:spcPct val="100000"/>
              </a:lnSpc>
              <a:spcBef>
                <a:spcPts val="1600"/>
              </a:spcBef>
              <a:spcAft>
                <a:spcPts val="0"/>
              </a:spcAft>
              <a:buNone/>
              <a:defRPr sz="2000" b="1">
                <a:latin typeface="Barlow"/>
                <a:ea typeface="Barlow"/>
                <a:cs typeface="Barlow"/>
                <a:sym typeface="Barlow"/>
              </a:defRPr>
            </a:lvl3pPr>
            <a:lvl4pPr lvl="3" rtl="0">
              <a:lnSpc>
                <a:spcPct val="100000"/>
              </a:lnSpc>
              <a:spcBef>
                <a:spcPts val="1600"/>
              </a:spcBef>
              <a:spcAft>
                <a:spcPts val="0"/>
              </a:spcAft>
              <a:buNone/>
              <a:defRPr sz="2000" b="1">
                <a:latin typeface="Barlow"/>
                <a:ea typeface="Barlow"/>
                <a:cs typeface="Barlow"/>
                <a:sym typeface="Barlow"/>
              </a:defRPr>
            </a:lvl4pPr>
            <a:lvl5pPr lvl="4" rtl="0">
              <a:lnSpc>
                <a:spcPct val="100000"/>
              </a:lnSpc>
              <a:spcBef>
                <a:spcPts val="1600"/>
              </a:spcBef>
              <a:spcAft>
                <a:spcPts val="0"/>
              </a:spcAft>
              <a:buNone/>
              <a:defRPr sz="2000" b="1">
                <a:latin typeface="Barlow"/>
                <a:ea typeface="Barlow"/>
                <a:cs typeface="Barlow"/>
                <a:sym typeface="Barlow"/>
              </a:defRPr>
            </a:lvl5pPr>
            <a:lvl6pPr lvl="5" rtl="0">
              <a:lnSpc>
                <a:spcPct val="100000"/>
              </a:lnSpc>
              <a:spcBef>
                <a:spcPts val="1600"/>
              </a:spcBef>
              <a:spcAft>
                <a:spcPts val="0"/>
              </a:spcAft>
              <a:buNone/>
              <a:defRPr sz="2000" b="1">
                <a:latin typeface="Barlow"/>
                <a:ea typeface="Barlow"/>
                <a:cs typeface="Barlow"/>
                <a:sym typeface="Barlow"/>
              </a:defRPr>
            </a:lvl6pPr>
            <a:lvl7pPr lvl="6" rtl="0">
              <a:lnSpc>
                <a:spcPct val="100000"/>
              </a:lnSpc>
              <a:spcBef>
                <a:spcPts val="1600"/>
              </a:spcBef>
              <a:spcAft>
                <a:spcPts val="0"/>
              </a:spcAft>
              <a:buNone/>
              <a:defRPr sz="2000" b="1">
                <a:latin typeface="Barlow"/>
                <a:ea typeface="Barlow"/>
                <a:cs typeface="Barlow"/>
                <a:sym typeface="Barlow"/>
              </a:defRPr>
            </a:lvl7pPr>
            <a:lvl8pPr lvl="7" rtl="0">
              <a:lnSpc>
                <a:spcPct val="100000"/>
              </a:lnSpc>
              <a:spcBef>
                <a:spcPts val="1600"/>
              </a:spcBef>
              <a:spcAft>
                <a:spcPts val="0"/>
              </a:spcAft>
              <a:buNone/>
              <a:defRPr sz="2000" b="1">
                <a:latin typeface="Barlow"/>
                <a:ea typeface="Barlow"/>
                <a:cs typeface="Barlow"/>
                <a:sym typeface="Barlow"/>
              </a:defRPr>
            </a:lvl8pPr>
            <a:lvl9pPr lvl="8" rtl="0">
              <a:lnSpc>
                <a:spcPct val="100000"/>
              </a:lnSpc>
              <a:spcBef>
                <a:spcPts val="1600"/>
              </a:spcBef>
              <a:spcAft>
                <a:spcPts val="1600"/>
              </a:spcAft>
              <a:buNone/>
              <a:defRPr sz="2000" b="1">
                <a:latin typeface="Barlow"/>
                <a:ea typeface="Barlow"/>
                <a:cs typeface="Barlow"/>
                <a:sym typeface="Barlow"/>
              </a:defRPr>
            </a:lvl9pPr>
          </a:lstStyle>
          <a:p>
            <a:endParaRPr/>
          </a:p>
        </p:txBody>
      </p:sp>
      <p:sp>
        <p:nvSpPr>
          <p:cNvPr id="597" name="Google Shape;597;p13"/>
          <p:cNvSpPr txBox="1">
            <a:spLocks noGrp="1"/>
          </p:cNvSpPr>
          <p:nvPr>
            <p:ph type="title" idx="7" hasCustomPrompt="1"/>
          </p:nvPr>
        </p:nvSpPr>
        <p:spPr>
          <a:xfrm>
            <a:off x="4394775" y="1715713"/>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8" name="Google Shape;598;p13"/>
          <p:cNvSpPr txBox="1">
            <a:spLocks noGrp="1"/>
          </p:cNvSpPr>
          <p:nvPr>
            <p:ph type="subTitle" idx="8"/>
          </p:nvPr>
        </p:nvSpPr>
        <p:spPr>
          <a:xfrm>
            <a:off x="5762400" y="2115750"/>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1600"/>
              </a:spcBef>
              <a:spcAft>
                <a:spcPts val="0"/>
              </a:spcAft>
              <a:buNone/>
              <a:defRPr sz="1600">
                <a:latin typeface="Barlow"/>
                <a:ea typeface="Barlow"/>
                <a:cs typeface="Barlow"/>
                <a:sym typeface="Barlow"/>
              </a:defRPr>
            </a:lvl2pPr>
            <a:lvl3pPr lvl="2" rtl="0">
              <a:lnSpc>
                <a:spcPct val="100000"/>
              </a:lnSpc>
              <a:spcBef>
                <a:spcPts val="1600"/>
              </a:spcBef>
              <a:spcAft>
                <a:spcPts val="0"/>
              </a:spcAft>
              <a:buNone/>
              <a:defRPr sz="1600">
                <a:latin typeface="Barlow"/>
                <a:ea typeface="Barlow"/>
                <a:cs typeface="Barlow"/>
                <a:sym typeface="Barlow"/>
              </a:defRPr>
            </a:lvl3pPr>
            <a:lvl4pPr lvl="3" rtl="0">
              <a:lnSpc>
                <a:spcPct val="100000"/>
              </a:lnSpc>
              <a:spcBef>
                <a:spcPts val="1600"/>
              </a:spcBef>
              <a:spcAft>
                <a:spcPts val="0"/>
              </a:spcAft>
              <a:buNone/>
              <a:defRPr sz="1600">
                <a:latin typeface="Barlow"/>
                <a:ea typeface="Barlow"/>
                <a:cs typeface="Barlow"/>
                <a:sym typeface="Barlow"/>
              </a:defRPr>
            </a:lvl4pPr>
            <a:lvl5pPr lvl="4" rtl="0">
              <a:lnSpc>
                <a:spcPct val="100000"/>
              </a:lnSpc>
              <a:spcBef>
                <a:spcPts val="1600"/>
              </a:spcBef>
              <a:spcAft>
                <a:spcPts val="0"/>
              </a:spcAft>
              <a:buNone/>
              <a:defRPr sz="1600">
                <a:latin typeface="Barlow"/>
                <a:ea typeface="Barlow"/>
                <a:cs typeface="Barlow"/>
                <a:sym typeface="Barlow"/>
              </a:defRPr>
            </a:lvl5pPr>
            <a:lvl6pPr lvl="5" rtl="0">
              <a:lnSpc>
                <a:spcPct val="100000"/>
              </a:lnSpc>
              <a:spcBef>
                <a:spcPts val="1600"/>
              </a:spcBef>
              <a:spcAft>
                <a:spcPts val="0"/>
              </a:spcAft>
              <a:buNone/>
              <a:defRPr sz="1600">
                <a:latin typeface="Barlow"/>
                <a:ea typeface="Barlow"/>
                <a:cs typeface="Barlow"/>
                <a:sym typeface="Barlow"/>
              </a:defRPr>
            </a:lvl6pPr>
            <a:lvl7pPr lvl="6" rtl="0">
              <a:lnSpc>
                <a:spcPct val="100000"/>
              </a:lnSpc>
              <a:spcBef>
                <a:spcPts val="1600"/>
              </a:spcBef>
              <a:spcAft>
                <a:spcPts val="0"/>
              </a:spcAft>
              <a:buNone/>
              <a:defRPr sz="1600">
                <a:latin typeface="Barlow"/>
                <a:ea typeface="Barlow"/>
                <a:cs typeface="Barlow"/>
                <a:sym typeface="Barlow"/>
              </a:defRPr>
            </a:lvl7pPr>
            <a:lvl8pPr lvl="7" rtl="0">
              <a:lnSpc>
                <a:spcPct val="100000"/>
              </a:lnSpc>
              <a:spcBef>
                <a:spcPts val="1600"/>
              </a:spcBef>
              <a:spcAft>
                <a:spcPts val="0"/>
              </a:spcAft>
              <a:buNone/>
              <a:defRPr sz="1600">
                <a:latin typeface="Barlow"/>
                <a:ea typeface="Barlow"/>
                <a:cs typeface="Barlow"/>
                <a:sym typeface="Barlow"/>
              </a:defRPr>
            </a:lvl8pPr>
            <a:lvl9pPr lvl="8" rtl="0">
              <a:lnSpc>
                <a:spcPct val="100000"/>
              </a:lnSpc>
              <a:spcBef>
                <a:spcPts val="1600"/>
              </a:spcBef>
              <a:spcAft>
                <a:spcPts val="1600"/>
              </a:spcAft>
              <a:buNone/>
              <a:defRPr sz="1600">
                <a:latin typeface="Barlow"/>
                <a:ea typeface="Barlow"/>
                <a:cs typeface="Barlow"/>
                <a:sym typeface="Barlow"/>
              </a:defRPr>
            </a:lvl9pPr>
          </a:lstStyle>
          <a:p>
            <a:endParaRPr/>
          </a:p>
        </p:txBody>
      </p:sp>
      <p:sp>
        <p:nvSpPr>
          <p:cNvPr id="599" name="Google Shape;599;p13"/>
          <p:cNvSpPr txBox="1">
            <a:spLocks noGrp="1"/>
          </p:cNvSpPr>
          <p:nvPr>
            <p:ph type="subTitle" idx="9"/>
          </p:nvPr>
        </p:nvSpPr>
        <p:spPr>
          <a:xfrm>
            <a:off x="5762400" y="3070303"/>
            <a:ext cx="2171100" cy="42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arlow"/>
                <a:ea typeface="Barlow"/>
                <a:cs typeface="Barlow"/>
                <a:sym typeface="Barlow"/>
              </a:defRPr>
            </a:lvl1pPr>
            <a:lvl2pPr lvl="1" rtl="0">
              <a:lnSpc>
                <a:spcPct val="100000"/>
              </a:lnSpc>
              <a:spcBef>
                <a:spcPts val="1600"/>
              </a:spcBef>
              <a:spcAft>
                <a:spcPts val="0"/>
              </a:spcAft>
              <a:buNone/>
              <a:defRPr sz="2000" b="1">
                <a:latin typeface="Barlow"/>
                <a:ea typeface="Barlow"/>
                <a:cs typeface="Barlow"/>
                <a:sym typeface="Barlow"/>
              </a:defRPr>
            </a:lvl2pPr>
            <a:lvl3pPr lvl="2" rtl="0">
              <a:lnSpc>
                <a:spcPct val="100000"/>
              </a:lnSpc>
              <a:spcBef>
                <a:spcPts val="1600"/>
              </a:spcBef>
              <a:spcAft>
                <a:spcPts val="0"/>
              </a:spcAft>
              <a:buNone/>
              <a:defRPr sz="2000" b="1">
                <a:latin typeface="Barlow"/>
                <a:ea typeface="Barlow"/>
                <a:cs typeface="Barlow"/>
                <a:sym typeface="Barlow"/>
              </a:defRPr>
            </a:lvl3pPr>
            <a:lvl4pPr lvl="3" rtl="0">
              <a:lnSpc>
                <a:spcPct val="100000"/>
              </a:lnSpc>
              <a:spcBef>
                <a:spcPts val="1600"/>
              </a:spcBef>
              <a:spcAft>
                <a:spcPts val="0"/>
              </a:spcAft>
              <a:buNone/>
              <a:defRPr sz="2000" b="1">
                <a:latin typeface="Barlow"/>
                <a:ea typeface="Barlow"/>
                <a:cs typeface="Barlow"/>
                <a:sym typeface="Barlow"/>
              </a:defRPr>
            </a:lvl4pPr>
            <a:lvl5pPr lvl="4" rtl="0">
              <a:lnSpc>
                <a:spcPct val="100000"/>
              </a:lnSpc>
              <a:spcBef>
                <a:spcPts val="1600"/>
              </a:spcBef>
              <a:spcAft>
                <a:spcPts val="0"/>
              </a:spcAft>
              <a:buNone/>
              <a:defRPr sz="2000" b="1">
                <a:latin typeface="Barlow"/>
                <a:ea typeface="Barlow"/>
                <a:cs typeface="Barlow"/>
                <a:sym typeface="Barlow"/>
              </a:defRPr>
            </a:lvl5pPr>
            <a:lvl6pPr lvl="5" rtl="0">
              <a:lnSpc>
                <a:spcPct val="100000"/>
              </a:lnSpc>
              <a:spcBef>
                <a:spcPts val="1600"/>
              </a:spcBef>
              <a:spcAft>
                <a:spcPts val="0"/>
              </a:spcAft>
              <a:buNone/>
              <a:defRPr sz="2000" b="1">
                <a:latin typeface="Barlow"/>
                <a:ea typeface="Barlow"/>
                <a:cs typeface="Barlow"/>
                <a:sym typeface="Barlow"/>
              </a:defRPr>
            </a:lvl6pPr>
            <a:lvl7pPr lvl="6" rtl="0">
              <a:lnSpc>
                <a:spcPct val="100000"/>
              </a:lnSpc>
              <a:spcBef>
                <a:spcPts val="1600"/>
              </a:spcBef>
              <a:spcAft>
                <a:spcPts val="0"/>
              </a:spcAft>
              <a:buNone/>
              <a:defRPr sz="2000" b="1">
                <a:latin typeface="Barlow"/>
                <a:ea typeface="Barlow"/>
                <a:cs typeface="Barlow"/>
                <a:sym typeface="Barlow"/>
              </a:defRPr>
            </a:lvl7pPr>
            <a:lvl8pPr lvl="7" rtl="0">
              <a:lnSpc>
                <a:spcPct val="100000"/>
              </a:lnSpc>
              <a:spcBef>
                <a:spcPts val="1600"/>
              </a:spcBef>
              <a:spcAft>
                <a:spcPts val="0"/>
              </a:spcAft>
              <a:buNone/>
              <a:defRPr sz="2000" b="1">
                <a:latin typeface="Barlow"/>
                <a:ea typeface="Barlow"/>
                <a:cs typeface="Barlow"/>
                <a:sym typeface="Barlow"/>
              </a:defRPr>
            </a:lvl8pPr>
            <a:lvl9pPr lvl="8" rtl="0">
              <a:lnSpc>
                <a:spcPct val="100000"/>
              </a:lnSpc>
              <a:spcBef>
                <a:spcPts val="1600"/>
              </a:spcBef>
              <a:spcAft>
                <a:spcPts val="1600"/>
              </a:spcAft>
              <a:buNone/>
              <a:defRPr sz="2000" b="1">
                <a:latin typeface="Barlow"/>
                <a:ea typeface="Barlow"/>
                <a:cs typeface="Barlow"/>
                <a:sym typeface="Barlow"/>
              </a:defRPr>
            </a:lvl9pPr>
          </a:lstStyle>
          <a:p>
            <a:endParaRPr/>
          </a:p>
        </p:txBody>
      </p:sp>
      <p:sp>
        <p:nvSpPr>
          <p:cNvPr id="600" name="Google Shape;600;p13"/>
          <p:cNvSpPr txBox="1">
            <a:spLocks noGrp="1"/>
          </p:cNvSpPr>
          <p:nvPr>
            <p:ph type="title" idx="13" hasCustomPrompt="1"/>
          </p:nvPr>
        </p:nvSpPr>
        <p:spPr>
          <a:xfrm>
            <a:off x="4394775" y="2858075"/>
            <a:ext cx="1317600" cy="94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Font typeface="Overpass ExtraBold"/>
              <a:buNone/>
              <a:defRPr sz="5000">
                <a:latin typeface="Overpass ExtraBold"/>
                <a:ea typeface="Overpass ExtraBold"/>
                <a:cs typeface="Overpass ExtraBold"/>
                <a:sym typeface="Overpass ExtraBold"/>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01" name="Google Shape;601;p13"/>
          <p:cNvSpPr txBox="1">
            <a:spLocks noGrp="1"/>
          </p:cNvSpPr>
          <p:nvPr>
            <p:ph type="subTitle" idx="14"/>
          </p:nvPr>
        </p:nvSpPr>
        <p:spPr>
          <a:xfrm>
            <a:off x="5762400" y="3331881"/>
            <a:ext cx="21711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1600"/>
              </a:spcBef>
              <a:spcAft>
                <a:spcPts val="0"/>
              </a:spcAft>
              <a:buNone/>
              <a:defRPr sz="1600">
                <a:latin typeface="Barlow"/>
                <a:ea typeface="Barlow"/>
                <a:cs typeface="Barlow"/>
                <a:sym typeface="Barlow"/>
              </a:defRPr>
            </a:lvl2pPr>
            <a:lvl3pPr lvl="2" rtl="0">
              <a:lnSpc>
                <a:spcPct val="100000"/>
              </a:lnSpc>
              <a:spcBef>
                <a:spcPts val="1600"/>
              </a:spcBef>
              <a:spcAft>
                <a:spcPts val="0"/>
              </a:spcAft>
              <a:buNone/>
              <a:defRPr sz="1600">
                <a:latin typeface="Barlow"/>
                <a:ea typeface="Barlow"/>
                <a:cs typeface="Barlow"/>
                <a:sym typeface="Barlow"/>
              </a:defRPr>
            </a:lvl3pPr>
            <a:lvl4pPr lvl="3" rtl="0">
              <a:lnSpc>
                <a:spcPct val="100000"/>
              </a:lnSpc>
              <a:spcBef>
                <a:spcPts val="1600"/>
              </a:spcBef>
              <a:spcAft>
                <a:spcPts val="0"/>
              </a:spcAft>
              <a:buNone/>
              <a:defRPr sz="1600">
                <a:latin typeface="Barlow"/>
                <a:ea typeface="Barlow"/>
                <a:cs typeface="Barlow"/>
                <a:sym typeface="Barlow"/>
              </a:defRPr>
            </a:lvl4pPr>
            <a:lvl5pPr lvl="4" rtl="0">
              <a:lnSpc>
                <a:spcPct val="100000"/>
              </a:lnSpc>
              <a:spcBef>
                <a:spcPts val="1600"/>
              </a:spcBef>
              <a:spcAft>
                <a:spcPts val="0"/>
              </a:spcAft>
              <a:buNone/>
              <a:defRPr sz="1600">
                <a:latin typeface="Barlow"/>
                <a:ea typeface="Barlow"/>
                <a:cs typeface="Barlow"/>
                <a:sym typeface="Barlow"/>
              </a:defRPr>
            </a:lvl5pPr>
            <a:lvl6pPr lvl="5" rtl="0">
              <a:lnSpc>
                <a:spcPct val="100000"/>
              </a:lnSpc>
              <a:spcBef>
                <a:spcPts val="1600"/>
              </a:spcBef>
              <a:spcAft>
                <a:spcPts val="0"/>
              </a:spcAft>
              <a:buNone/>
              <a:defRPr sz="1600">
                <a:latin typeface="Barlow"/>
                <a:ea typeface="Barlow"/>
                <a:cs typeface="Barlow"/>
                <a:sym typeface="Barlow"/>
              </a:defRPr>
            </a:lvl6pPr>
            <a:lvl7pPr lvl="6" rtl="0">
              <a:lnSpc>
                <a:spcPct val="100000"/>
              </a:lnSpc>
              <a:spcBef>
                <a:spcPts val="1600"/>
              </a:spcBef>
              <a:spcAft>
                <a:spcPts val="0"/>
              </a:spcAft>
              <a:buNone/>
              <a:defRPr sz="1600">
                <a:latin typeface="Barlow"/>
                <a:ea typeface="Barlow"/>
                <a:cs typeface="Barlow"/>
                <a:sym typeface="Barlow"/>
              </a:defRPr>
            </a:lvl7pPr>
            <a:lvl8pPr lvl="7" rtl="0">
              <a:lnSpc>
                <a:spcPct val="100000"/>
              </a:lnSpc>
              <a:spcBef>
                <a:spcPts val="1600"/>
              </a:spcBef>
              <a:spcAft>
                <a:spcPts val="0"/>
              </a:spcAft>
              <a:buNone/>
              <a:defRPr sz="1600">
                <a:latin typeface="Barlow"/>
                <a:ea typeface="Barlow"/>
                <a:cs typeface="Barlow"/>
                <a:sym typeface="Barlow"/>
              </a:defRPr>
            </a:lvl8pPr>
            <a:lvl9pPr lvl="8" rtl="0">
              <a:lnSpc>
                <a:spcPct val="100000"/>
              </a:lnSpc>
              <a:spcBef>
                <a:spcPts val="1600"/>
              </a:spcBef>
              <a:spcAft>
                <a:spcPts val="1600"/>
              </a:spcAft>
              <a:buNone/>
              <a:defRPr sz="1600">
                <a:latin typeface="Barlow"/>
                <a:ea typeface="Barlow"/>
                <a:cs typeface="Barlow"/>
                <a:sym typeface="Barlow"/>
              </a:defRPr>
            </a:lvl9pPr>
          </a:lstStyle>
          <a:p>
            <a:endParaRPr/>
          </a:p>
        </p:txBody>
      </p:sp>
      <p:sp>
        <p:nvSpPr>
          <p:cNvPr id="602" name="Google Shape;602;p13"/>
          <p:cNvSpPr txBox="1">
            <a:spLocks noGrp="1"/>
          </p:cNvSpPr>
          <p:nvPr>
            <p:ph type="title" idx="15"/>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Overpass ExtraBold"/>
              <a:buNone/>
              <a:defRPr sz="24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03" name="Google Shape;603;p13"/>
          <p:cNvGrpSpPr/>
          <p:nvPr/>
        </p:nvGrpSpPr>
        <p:grpSpPr>
          <a:xfrm>
            <a:off x="4730727" y="-179477"/>
            <a:ext cx="394637" cy="549479"/>
            <a:chOff x="4100056" y="-27688"/>
            <a:chExt cx="545003" cy="758844"/>
          </a:xfrm>
        </p:grpSpPr>
        <p:grpSp>
          <p:nvGrpSpPr>
            <p:cNvPr id="604" name="Google Shape;604;p13"/>
            <p:cNvGrpSpPr/>
            <p:nvPr/>
          </p:nvGrpSpPr>
          <p:grpSpPr>
            <a:xfrm>
              <a:off x="4123708" y="327623"/>
              <a:ext cx="260910" cy="403533"/>
              <a:chOff x="4123708" y="327623"/>
              <a:chExt cx="260910" cy="403533"/>
            </a:xfrm>
          </p:grpSpPr>
          <p:sp>
            <p:nvSpPr>
              <p:cNvPr id="605" name="Google Shape;605;p13"/>
              <p:cNvSpPr/>
              <p:nvPr/>
            </p:nvSpPr>
            <p:spPr>
              <a:xfrm>
                <a:off x="4123708" y="446212"/>
                <a:ext cx="86389" cy="130363"/>
              </a:xfrm>
              <a:custGeom>
                <a:avLst/>
                <a:gdLst/>
                <a:ahLst/>
                <a:cxnLst/>
                <a:rect l="l" t="t" r="r" b="b"/>
                <a:pathLst>
                  <a:path w="86389" h="130363"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1" y="-889"/>
                      <a:pt x="67269" y="-1693"/>
                      <a:pt x="65662" y="3397"/>
                    </a:cubicBezTo>
                    <a:cubicBezTo>
                      <a:pt x="52542" y="45545"/>
                      <a:pt x="30853" y="83764"/>
                      <a:pt x="1311" y="116536"/>
                    </a:cubicBezTo>
                    <a:cubicBezTo>
                      <a:pt x="-1903" y="120108"/>
                      <a:pt x="1221" y="125734"/>
                      <a:pt x="6041" y="124573"/>
                    </a:cubicBezTo>
                    <a:cubicBezTo>
                      <a:pt x="31478" y="118768"/>
                      <a:pt x="56380" y="120733"/>
                      <a:pt x="80657" y="130020"/>
                    </a:cubicBezTo>
                    <a:cubicBezTo>
                      <a:pt x="86369" y="132252"/>
                      <a:pt x="88868" y="122965"/>
                      <a:pt x="83156" y="120733"/>
                    </a:cubicBezTo>
                    <a:close/>
                    <a:moveTo>
                      <a:pt x="54238" y="73227"/>
                    </a:moveTo>
                    <a:cubicBezTo>
                      <a:pt x="54148" y="73227"/>
                      <a:pt x="54059" y="73227"/>
                      <a:pt x="53970" y="73316"/>
                    </a:cubicBezTo>
                    <a:cubicBezTo>
                      <a:pt x="54059" y="73138"/>
                      <a:pt x="54148" y="72959"/>
                      <a:pt x="54238" y="72781"/>
                    </a:cubicBezTo>
                    <a:cubicBezTo>
                      <a:pt x="54238" y="72959"/>
                      <a:pt x="54238" y="73048"/>
                      <a:pt x="54238" y="73227"/>
                    </a:cubicBezTo>
                    <a:close/>
                    <a:moveTo>
                      <a:pt x="38172" y="99659"/>
                    </a:moveTo>
                    <a:cubicBezTo>
                      <a:pt x="38261" y="99748"/>
                      <a:pt x="38351" y="99748"/>
                      <a:pt x="38529" y="99838"/>
                    </a:cubicBezTo>
                    <a:cubicBezTo>
                      <a:pt x="38440" y="99927"/>
                      <a:pt x="38351" y="100016"/>
                      <a:pt x="38261" y="100195"/>
                    </a:cubicBezTo>
                    <a:cubicBezTo>
                      <a:pt x="36566" y="102338"/>
                      <a:pt x="36923" y="104838"/>
                      <a:pt x="38172" y="106535"/>
                    </a:cubicBezTo>
                    <a:cubicBezTo>
                      <a:pt x="37101" y="106356"/>
                      <a:pt x="36030" y="106088"/>
                      <a:pt x="34870" y="105910"/>
                    </a:cubicBezTo>
                    <a:cubicBezTo>
                      <a:pt x="35941" y="103767"/>
                      <a:pt x="37012" y="101713"/>
                      <a:pt x="38172" y="99659"/>
                    </a:cubicBezTo>
                    <a:close/>
                    <a:moveTo>
                      <a:pt x="44241" y="107606"/>
                    </a:moveTo>
                    <a:cubicBezTo>
                      <a:pt x="44509" y="107428"/>
                      <a:pt x="44777" y="107160"/>
                      <a:pt x="44955" y="106892"/>
                    </a:cubicBezTo>
                    <a:cubicBezTo>
                      <a:pt x="48079" y="106981"/>
                      <a:pt x="51292" y="106981"/>
                      <a:pt x="54416" y="107071"/>
                    </a:cubicBezTo>
                    <a:cubicBezTo>
                      <a:pt x="55487" y="107428"/>
                      <a:pt x="56558" y="107428"/>
                      <a:pt x="57629" y="107160"/>
                    </a:cubicBezTo>
                    <a:cubicBezTo>
                      <a:pt x="57897" y="107160"/>
                      <a:pt x="58254" y="107160"/>
                      <a:pt x="58522" y="107160"/>
                    </a:cubicBezTo>
                    <a:cubicBezTo>
                      <a:pt x="61378" y="111714"/>
                      <a:pt x="68786" y="108857"/>
                      <a:pt x="67358" y="103409"/>
                    </a:cubicBezTo>
                    <a:cubicBezTo>
                      <a:pt x="66465" y="99927"/>
                      <a:pt x="65752" y="96355"/>
                      <a:pt x="65216" y="92872"/>
                    </a:cubicBezTo>
                    <a:cubicBezTo>
                      <a:pt x="66376" y="90997"/>
                      <a:pt x="67090" y="88765"/>
                      <a:pt x="67626" y="86175"/>
                    </a:cubicBezTo>
                    <a:cubicBezTo>
                      <a:pt x="68340" y="95015"/>
                      <a:pt x="69232" y="103767"/>
                      <a:pt x="70214" y="112607"/>
                    </a:cubicBezTo>
                    <a:cubicBezTo>
                      <a:pt x="61557" y="111000"/>
                      <a:pt x="52899" y="109303"/>
                      <a:pt x="44241" y="107606"/>
                    </a:cubicBezTo>
                    <a:close/>
                    <a:moveTo>
                      <a:pt x="65216" y="38491"/>
                    </a:moveTo>
                    <a:cubicBezTo>
                      <a:pt x="64323" y="38401"/>
                      <a:pt x="63431" y="38491"/>
                      <a:pt x="62628" y="38848"/>
                    </a:cubicBezTo>
                    <a:cubicBezTo>
                      <a:pt x="63520" y="36883"/>
                      <a:pt x="64323" y="34919"/>
                      <a:pt x="65127" y="32865"/>
                    </a:cubicBezTo>
                    <a:cubicBezTo>
                      <a:pt x="65216" y="34740"/>
                      <a:pt x="65216" y="36615"/>
                      <a:pt x="65216" y="38491"/>
                    </a:cubicBezTo>
                    <a:close/>
                    <a:moveTo>
                      <a:pt x="23535" y="112160"/>
                    </a:moveTo>
                    <a:cubicBezTo>
                      <a:pt x="21393" y="112339"/>
                      <a:pt x="19250" y="112607"/>
                      <a:pt x="17108" y="112875"/>
                    </a:cubicBezTo>
                    <a:cubicBezTo>
                      <a:pt x="20411" y="108857"/>
                      <a:pt x="23535" y="104838"/>
                      <a:pt x="26659" y="100730"/>
                    </a:cubicBezTo>
                    <a:cubicBezTo>
                      <a:pt x="25588" y="102784"/>
                      <a:pt x="24427" y="104838"/>
                      <a:pt x="23356" y="106892"/>
                    </a:cubicBezTo>
                    <a:cubicBezTo>
                      <a:pt x="22464" y="108499"/>
                      <a:pt x="22553" y="110553"/>
                      <a:pt x="23535" y="1121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06" name="Google Shape;606;p13"/>
              <p:cNvSpPr/>
              <p:nvPr/>
            </p:nvSpPr>
            <p:spPr>
              <a:xfrm>
                <a:off x="4288379" y="483598"/>
                <a:ext cx="96239" cy="108844"/>
              </a:xfrm>
              <a:custGeom>
                <a:avLst/>
                <a:gdLst/>
                <a:ahLst/>
                <a:cxnLst/>
                <a:rect l="l" t="t" r="r" b="b"/>
                <a:pathLst>
                  <a:path w="96239" h="108844" extrusionOk="0">
                    <a:moveTo>
                      <a:pt x="88691" y="89777"/>
                    </a:moveTo>
                    <a:cubicBezTo>
                      <a:pt x="88781" y="70846"/>
                      <a:pt x="88870" y="51915"/>
                      <a:pt x="88959" y="33073"/>
                    </a:cubicBezTo>
                    <a:cubicBezTo>
                      <a:pt x="88959" y="30841"/>
                      <a:pt x="88156" y="28787"/>
                      <a:pt x="86817" y="27180"/>
                    </a:cubicBezTo>
                    <a:cubicBezTo>
                      <a:pt x="86638" y="21376"/>
                      <a:pt x="86282" y="15661"/>
                      <a:pt x="85746" y="9767"/>
                    </a:cubicBezTo>
                    <a:cubicBezTo>
                      <a:pt x="84943" y="2087"/>
                      <a:pt x="75482" y="-3806"/>
                      <a:pt x="69323" y="2980"/>
                    </a:cubicBezTo>
                    <a:cubicBezTo>
                      <a:pt x="47099" y="27180"/>
                      <a:pt x="24964" y="51379"/>
                      <a:pt x="2740" y="75579"/>
                    </a:cubicBezTo>
                    <a:cubicBezTo>
                      <a:pt x="-2347" y="81115"/>
                      <a:pt x="-27" y="89331"/>
                      <a:pt x="7025" y="91742"/>
                    </a:cubicBezTo>
                    <a:cubicBezTo>
                      <a:pt x="33086" y="100582"/>
                      <a:pt x="59684" y="106029"/>
                      <a:pt x="87085" y="108797"/>
                    </a:cubicBezTo>
                    <a:cubicBezTo>
                      <a:pt x="98777" y="109869"/>
                      <a:pt x="99223" y="92545"/>
                      <a:pt x="88691" y="89777"/>
                    </a:cubicBezTo>
                    <a:close/>
                    <a:moveTo>
                      <a:pt x="58077" y="72364"/>
                    </a:moveTo>
                    <a:cubicBezTo>
                      <a:pt x="60487" y="70132"/>
                      <a:pt x="62808" y="67721"/>
                      <a:pt x="65128" y="65310"/>
                    </a:cubicBezTo>
                    <a:cubicBezTo>
                      <a:pt x="64414" y="69864"/>
                      <a:pt x="63611" y="74418"/>
                      <a:pt x="62629" y="78972"/>
                    </a:cubicBezTo>
                    <a:cubicBezTo>
                      <a:pt x="60666" y="77365"/>
                      <a:pt x="59238" y="75132"/>
                      <a:pt x="58077" y="72364"/>
                    </a:cubicBezTo>
                    <a:close/>
                    <a:moveTo>
                      <a:pt x="42815" y="60309"/>
                    </a:moveTo>
                    <a:cubicBezTo>
                      <a:pt x="42815" y="60309"/>
                      <a:pt x="42726" y="60398"/>
                      <a:pt x="42726" y="60398"/>
                    </a:cubicBezTo>
                    <a:cubicBezTo>
                      <a:pt x="42726" y="60398"/>
                      <a:pt x="42815" y="60309"/>
                      <a:pt x="42815" y="60309"/>
                    </a:cubicBezTo>
                    <a:cubicBezTo>
                      <a:pt x="42815" y="60309"/>
                      <a:pt x="42815" y="60309"/>
                      <a:pt x="42815" y="60309"/>
                    </a:cubicBezTo>
                    <a:close/>
                    <a:moveTo>
                      <a:pt x="27374" y="77811"/>
                    </a:moveTo>
                    <a:cubicBezTo>
                      <a:pt x="27196" y="77811"/>
                      <a:pt x="27107" y="77722"/>
                      <a:pt x="26928" y="77722"/>
                    </a:cubicBezTo>
                    <a:cubicBezTo>
                      <a:pt x="27107" y="77543"/>
                      <a:pt x="27285" y="77365"/>
                      <a:pt x="27374" y="77186"/>
                    </a:cubicBezTo>
                    <a:cubicBezTo>
                      <a:pt x="27374" y="77365"/>
                      <a:pt x="27374" y="77543"/>
                      <a:pt x="27374"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07" name="Google Shape;607;p13"/>
              <p:cNvSpPr/>
              <p:nvPr/>
            </p:nvSpPr>
            <p:spPr>
              <a:xfrm>
                <a:off x="4173639" y="629066"/>
                <a:ext cx="88979" cy="102090"/>
              </a:xfrm>
              <a:custGeom>
                <a:avLst/>
                <a:gdLst/>
                <a:ahLst/>
                <a:cxnLst/>
                <a:rect l="l" t="t" r="r" b="b"/>
                <a:pathLst>
                  <a:path w="88979" h="102090"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793"/>
                      <a:pt x="92758" y="89863"/>
                      <a:pt x="85885" y="84952"/>
                    </a:cubicBezTo>
                    <a:close/>
                    <a:moveTo>
                      <a:pt x="56432" y="71468"/>
                    </a:moveTo>
                    <a:cubicBezTo>
                      <a:pt x="56521" y="74147"/>
                      <a:pt x="56878" y="76736"/>
                      <a:pt x="57413" y="79237"/>
                    </a:cubicBezTo>
                    <a:cubicBezTo>
                      <a:pt x="55182" y="78880"/>
                      <a:pt x="53040" y="78522"/>
                      <a:pt x="50809" y="78165"/>
                    </a:cubicBezTo>
                    <a:cubicBezTo>
                      <a:pt x="52772" y="76022"/>
                      <a:pt x="54646" y="73790"/>
                      <a:pt x="56432" y="7146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08" name="Google Shape;608;p13"/>
              <p:cNvSpPr/>
              <p:nvPr/>
            </p:nvSpPr>
            <p:spPr>
              <a:xfrm>
                <a:off x="4257127" y="327623"/>
                <a:ext cx="87580" cy="122619"/>
              </a:xfrm>
              <a:custGeom>
                <a:avLst/>
                <a:gdLst/>
                <a:ahLst/>
                <a:cxnLst/>
                <a:rect l="l" t="t" r="r" b="b"/>
                <a:pathLst>
                  <a:path w="87580" h="122619" extrusionOk="0">
                    <a:moveTo>
                      <a:pt x="4628" y="99216"/>
                    </a:moveTo>
                    <a:cubicBezTo>
                      <a:pt x="22835" y="108681"/>
                      <a:pt x="41579" y="116361"/>
                      <a:pt x="61214" y="122165"/>
                    </a:cubicBezTo>
                    <a:cubicBezTo>
                      <a:pt x="72193" y="125469"/>
                      <a:pt x="77369" y="109842"/>
                      <a:pt x="68801" y="104663"/>
                    </a:cubicBezTo>
                    <a:cubicBezTo>
                      <a:pt x="69069" y="103949"/>
                      <a:pt x="69247" y="103145"/>
                      <a:pt x="69247" y="102252"/>
                    </a:cubicBezTo>
                    <a:cubicBezTo>
                      <a:pt x="70051" y="83321"/>
                      <a:pt x="74602" y="66533"/>
                      <a:pt x="81029" y="48942"/>
                    </a:cubicBezTo>
                    <a:cubicBezTo>
                      <a:pt x="86116" y="34833"/>
                      <a:pt x="89240" y="22063"/>
                      <a:pt x="86652" y="7061"/>
                    </a:cubicBezTo>
                    <a:cubicBezTo>
                      <a:pt x="85491" y="186"/>
                      <a:pt x="74959" y="-2493"/>
                      <a:pt x="70497" y="2775"/>
                    </a:cubicBezTo>
                    <a:cubicBezTo>
                      <a:pt x="47916" y="29832"/>
                      <a:pt x="25335" y="56978"/>
                      <a:pt x="2664" y="84035"/>
                    </a:cubicBezTo>
                    <a:cubicBezTo>
                      <a:pt x="-1084" y="88500"/>
                      <a:pt x="-1263" y="96090"/>
                      <a:pt x="4628" y="99216"/>
                    </a:cubicBezTo>
                    <a:close/>
                    <a:moveTo>
                      <a:pt x="48719" y="94840"/>
                    </a:moveTo>
                    <a:cubicBezTo>
                      <a:pt x="48808" y="95822"/>
                      <a:pt x="48898" y="96715"/>
                      <a:pt x="49076" y="97698"/>
                    </a:cubicBezTo>
                    <a:cubicBezTo>
                      <a:pt x="47737" y="97251"/>
                      <a:pt x="46398" y="96715"/>
                      <a:pt x="45059" y="96180"/>
                    </a:cubicBezTo>
                    <a:cubicBezTo>
                      <a:pt x="46309" y="96001"/>
                      <a:pt x="47559" y="95555"/>
                      <a:pt x="48719" y="948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09" name="Google Shape;609;p13"/>
            <p:cNvGrpSpPr/>
            <p:nvPr/>
          </p:nvGrpSpPr>
          <p:grpSpPr>
            <a:xfrm>
              <a:off x="4384060" y="126258"/>
              <a:ext cx="260999" cy="403549"/>
              <a:chOff x="4384060" y="126258"/>
              <a:chExt cx="260999" cy="403549"/>
            </a:xfrm>
          </p:grpSpPr>
          <p:sp>
            <p:nvSpPr>
              <p:cNvPr id="610" name="Google Shape;610;p13"/>
              <p:cNvSpPr/>
              <p:nvPr/>
            </p:nvSpPr>
            <p:spPr>
              <a:xfrm>
                <a:off x="4384060" y="244937"/>
                <a:ext cx="86428" cy="130360"/>
              </a:xfrm>
              <a:custGeom>
                <a:avLst/>
                <a:gdLst/>
                <a:ahLst/>
                <a:cxnLst/>
                <a:rect l="l" t="t" r="r" b="b"/>
                <a:pathLst>
                  <a:path w="86428"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2" y="120108"/>
                      <a:pt x="1221" y="125734"/>
                      <a:pt x="6041" y="124573"/>
                    </a:cubicBezTo>
                    <a:cubicBezTo>
                      <a:pt x="31478" y="118768"/>
                      <a:pt x="56380" y="120733"/>
                      <a:pt x="80657" y="130020"/>
                    </a:cubicBezTo>
                    <a:cubicBezTo>
                      <a:pt x="86369" y="132252"/>
                      <a:pt x="88957" y="122876"/>
                      <a:pt x="83156" y="120733"/>
                    </a:cubicBezTo>
                    <a:close/>
                    <a:moveTo>
                      <a:pt x="54238" y="73227"/>
                    </a:moveTo>
                    <a:cubicBezTo>
                      <a:pt x="54149" y="73227"/>
                      <a:pt x="54059" y="73227"/>
                      <a:pt x="53970" y="73316"/>
                    </a:cubicBezTo>
                    <a:cubicBezTo>
                      <a:pt x="54059" y="73138"/>
                      <a:pt x="54149" y="72959"/>
                      <a:pt x="54238" y="72781"/>
                    </a:cubicBezTo>
                    <a:cubicBezTo>
                      <a:pt x="54238" y="72870"/>
                      <a:pt x="54238" y="73048"/>
                      <a:pt x="54238" y="73227"/>
                    </a:cubicBezTo>
                    <a:close/>
                    <a:moveTo>
                      <a:pt x="38172" y="99570"/>
                    </a:moveTo>
                    <a:cubicBezTo>
                      <a:pt x="38262" y="99659"/>
                      <a:pt x="38351" y="99659"/>
                      <a:pt x="38529" y="99748"/>
                    </a:cubicBezTo>
                    <a:cubicBezTo>
                      <a:pt x="38440" y="99838"/>
                      <a:pt x="38351" y="99927"/>
                      <a:pt x="38262" y="100105"/>
                    </a:cubicBezTo>
                    <a:cubicBezTo>
                      <a:pt x="36566" y="102249"/>
                      <a:pt x="36923" y="104749"/>
                      <a:pt x="38172" y="106445"/>
                    </a:cubicBezTo>
                    <a:cubicBezTo>
                      <a:pt x="37101" y="106267"/>
                      <a:pt x="36030" y="105999"/>
                      <a:pt x="34870" y="105820"/>
                    </a:cubicBezTo>
                    <a:cubicBezTo>
                      <a:pt x="35941" y="103677"/>
                      <a:pt x="37101" y="101623"/>
                      <a:pt x="38172" y="99570"/>
                    </a:cubicBezTo>
                    <a:close/>
                    <a:moveTo>
                      <a:pt x="44331" y="107606"/>
                    </a:moveTo>
                    <a:cubicBezTo>
                      <a:pt x="44598" y="107428"/>
                      <a:pt x="44866" y="107160"/>
                      <a:pt x="45045" y="106892"/>
                    </a:cubicBezTo>
                    <a:cubicBezTo>
                      <a:pt x="48169" y="106981"/>
                      <a:pt x="51382" y="106981"/>
                      <a:pt x="54505" y="107071"/>
                    </a:cubicBezTo>
                    <a:cubicBezTo>
                      <a:pt x="55577" y="107428"/>
                      <a:pt x="56648" y="107428"/>
                      <a:pt x="57719" y="107160"/>
                    </a:cubicBezTo>
                    <a:cubicBezTo>
                      <a:pt x="57986" y="107160"/>
                      <a:pt x="58344" y="107160"/>
                      <a:pt x="58611" y="107160"/>
                    </a:cubicBezTo>
                    <a:cubicBezTo>
                      <a:pt x="61467" y="111714"/>
                      <a:pt x="68875" y="108856"/>
                      <a:pt x="67447" y="103409"/>
                    </a:cubicBezTo>
                    <a:cubicBezTo>
                      <a:pt x="66555" y="99927"/>
                      <a:pt x="65841" y="96355"/>
                      <a:pt x="65305" y="92872"/>
                    </a:cubicBezTo>
                    <a:cubicBezTo>
                      <a:pt x="66466" y="90997"/>
                      <a:pt x="67179" y="88765"/>
                      <a:pt x="67715" y="86175"/>
                    </a:cubicBezTo>
                    <a:cubicBezTo>
                      <a:pt x="68429" y="95015"/>
                      <a:pt x="69321" y="103767"/>
                      <a:pt x="70303" y="112607"/>
                    </a:cubicBezTo>
                    <a:cubicBezTo>
                      <a:pt x="61556" y="110910"/>
                      <a:pt x="52899" y="109303"/>
                      <a:pt x="44331" y="107606"/>
                    </a:cubicBezTo>
                    <a:close/>
                    <a:moveTo>
                      <a:pt x="65305" y="38401"/>
                    </a:moveTo>
                    <a:cubicBezTo>
                      <a:pt x="64413" y="38312"/>
                      <a:pt x="63520" y="38401"/>
                      <a:pt x="62717" y="38758"/>
                    </a:cubicBezTo>
                    <a:cubicBezTo>
                      <a:pt x="63609" y="36794"/>
                      <a:pt x="64413" y="34829"/>
                      <a:pt x="65216" y="32776"/>
                    </a:cubicBezTo>
                    <a:cubicBezTo>
                      <a:pt x="65216" y="34740"/>
                      <a:pt x="65305" y="36615"/>
                      <a:pt x="65305" y="38401"/>
                    </a:cubicBezTo>
                    <a:close/>
                    <a:moveTo>
                      <a:pt x="23624" y="112071"/>
                    </a:moveTo>
                    <a:cubicBezTo>
                      <a:pt x="21482" y="112250"/>
                      <a:pt x="19340" y="112518"/>
                      <a:pt x="17198" y="112786"/>
                    </a:cubicBezTo>
                    <a:cubicBezTo>
                      <a:pt x="20500" y="108767"/>
                      <a:pt x="23624" y="104749"/>
                      <a:pt x="26748" y="100641"/>
                    </a:cubicBezTo>
                    <a:cubicBezTo>
                      <a:pt x="25677" y="102695"/>
                      <a:pt x="24516" y="104749"/>
                      <a:pt x="23445" y="106803"/>
                    </a:cubicBezTo>
                    <a:cubicBezTo>
                      <a:pt x="22553" y="108410"/>
                      <a:pt x="22642" y="110553"/>
                      <a:pt x="23624"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1" name="Google Shape;611;p13"/>
              <p:cNvSpPr/>
              <p:nvPr/>
            </p:nvSpPr>
            <p:spPr>
              <a:xfrm>
                <a:off x="4548820" y="282233"/>
                <a:ext cx="96239" cy="108852"/>
              </a:xfrm>
              <a:custGeom>
                <a:avLst/>
                <a:gdLst/>
                <a:ahLst/>
                <a:cxnLst/>
                <a:rect l="l" t="t" r="r" b="b"/>
                <a:pathLst>
                  <a:path w="96239" h="108852" extrusionOk="0">
                    <a:moveTo>
                      <a:pt x="88691" y="89777"/>
                    </a:moveTo>
                    <a:cubicBezTo>
                      <a:pt x="88780" y="70846"/>
                      <a:pt x="88870" y="51915"/>
                      <a:pt x="88959" y="33073"/>
                    </a:cubicBezTo>
                    <a:cubicBezTo>
                      <a:pt x="88959" y="30841"/>
                      <a:pt x="88156" y="28787"/>
                      <a:pt x="86817" y="27180"/>
                    </a:cubicBezTo>
                    <a:cubicBezTo>
                      <a:pt x="86638" y="21376"/>
                      <a:pt x="86371" y="15661"/>
                      <a:pt x="85746" y="9767"/>
                    </a:cubicBezTo>
                    <a:cubicBezTo>
                      <a:pt x="84942" y="2087"/>
                      <a:pt x="75482" y="-3806"/>
                      <a:pt x="69323" y="2980"/>
                    </a:cubicBezTo>
                    <a:cubicBezTo>
                      <a:pt x="47099" y="27180"/>
                      <a:pt x="24964" y="51379"/>
                      <a:pt x="2740" y="75579"/>
                    </a:cubicBezTo>
                    <a:cubicBezTo>
                      <a:pt x="-2347" y="81115"/>
                      <a:pt x="-27" y="89331"/>
                      <a:pt x="7024" y="91742"/>
                    </a:cubicBezTo>
                    <a:cubicBezTo>
                      <a:pt x="33086" y="100582"/>
                      <a:pt x="59684" y="106029"/>
                      <a:pt x="87084" y="108797"/>
                    </a:cubicBezTo>
                    <a:cubicBezTo>
                      <a:pt x="98777" y="109958"/>
                      <a:pt x="99223" y="92545"/>
                      <a:pt x="88691" y="89777"/>
                    </a:cubicBezTo>
                    <a:close/>
                    <a:moveTo>
                      <a:pt x="58077" y="72453"/>
                    </a:moveTo>
                    <a:cubicBezTo>
                      <a:pt x="60487" y="70221"/>
                      <a:pt x="62808" y="67810"/>
                      <a:pt x="65128" y="65399"/>
                    </a:cubicBezTo>
                    <a:cubicBezTo>
                      <a:pt x="64414" y="69953"/>
                      <a:pt x="63611" y="74507"/>
                      <a:pt x="62629" y="79061"/>
                    </a:cubicBezTo>
                    <a:cubicBezTo>
                      <a:pt x="60666" y="77365"/>
                      <a:pt x="59149" y="75222"/>
                      <a:pt x="58077" y="72453"/>
                    </a:cubicBezTo>
                    <a:close/>
                    <a:moveTo>
                      <a:pt x="42815" y="60398"/>
                    </a:moveTo>
                    <a:cubicBezTo>
                      <a:pt x="42815" y="60398"/>
                      <a:pt x="42726" y="60488"/>
                      <a:pt x="42726" y="60488"/>
                    </a:cubicBezTo>
                    <a:cubicBezTo>
                      <a:pt x="42726" y="60398"/>
                      <a:pt x="42726" y="60398"/>
                      <a:pt x="42815" y="60398"/>
                    </a:cubicBezTo>
                    <a:cubicBezTo>
                      <a:pt x="42815" y="60398"/>
                      <a:pt x="42815" y="60398"/>
                      <a:pt x="42815" y="60398"/>
                    </a:cubicBezTo>
                    <a:close/>
                    <a:moveTo>
                      <a:pt x="27285" y="77811"/>
                    </a:moveTo>
                    <a:cubicBezTo>
                      <a:pt x="27106" y="77811"/>
                      <a:pt x="27017" y="77722"/>
                      <a:pt x="26838" y="77722"/>
                    </a:cubicBezTo>
                    <a:cubicBezTo>
                      <a:pt x="27017" y="77543"/>
                      <a:pt x="27196" y="77365"/>
                      <a:pt x="27374" y="77186"/>
                    </a:cubicBezTo>
                    <a:cubicBezTo>
                      <a:pt x="27374" y="77365"/>
                      <a:pt x="27285" y="7763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2" name="Google Shape;612;p13"/>
              <p:cNvSpPr/>
              <p:nvPr/>
            </p:nvSpPr>
            <p:spPr>
              <a:xfrm>
                <a:off x="4433991" y="427701"/>
                <a:ext cx="89018" cy="102106"/>
              </a:xfrm>
              <a:custGeom>
                <a:avLst/>
                <a:gdLst/>
                <a:ahLst/>
                <a:cxnLst/>
                <a:rect l="l" t="t" r="r" b="b"/>
                <a:pathLst>
                  <a:path w="89018" h="102106" extrusionOk="0">
                    <a:moveTo>
                      <a:pt x="85885" y="84952"/>
                    </a:moveTo>
                    <a:cubicBezTo>
                      <a:pt x="86242" y="58788"/>
                      <a:pt x="84189" y="32892"/>
                      <a:pt x="80084" y="6996"/>
                    </a:cubicBezTo>
                    <a:cubicBezTo>
                      <a:pt x="78923" y="-238"/>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883"/>
                      <a:pt x="92847" y="89952"/>
                      <a:pt x="85885" y="84952"/>
                    </a:cubicBezTo>
                    <a:close/>
                    <a:moveTo>
                      <a:pt x="56431" y="71557"/>
                    </a:moveTo>
                    <a:cubicBezTo>
                      <a:pt x="56521" y="74236"/>
                      <a:pt x="56878" y="76826"/>
                      <a:pt x="57413" y="79326"/>
                    </a:cubicBezTo>
                    <a:cubicBezTo>
                      <a:pt x="55182" y="78969"/>
                      <a:pt x="53040" y="78612"/>
                      <a:pt x="50809" y="78254"/>
                    </a:cubicBezTo>
                    <a:cubicBezTo>
                      <a:pt x="52861" y="76022"/>
                      <a:pt x="54736" y="73790"/>
                      <a:pt x="5643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3" name="Google Shape;613;p13"/>
              <p:cNvSpPr/>
              <p:nvPr/>
            </p:nvSpPr>
            <p:spPr>
              <a:xfrm>
                <a:off x="4517538" y="126258"/>
                <a:ext cx="87610" cy="122619"/>
              </a:xfrm>
              <a:custGeom>
                <a:avLst/>
                <a:gdLst/>
                <a:ahLst/>
                <a:cxnLst/>
                <a:rect l="l" t="t" r="r" b="b"/>
                <a:pathLst>
                  <a:path w="87610" h="122619" extrusionOk="0">
                    <a:moveTo>
                      <a:pt x="4658" y="99216"/>
                    </a:moveTo>
                    <a:cubicBezTo>
                      <a:pt x="22866" y="108681"/>
                      <a:pt x="41609" y="116361"/>
                      <a:pt x="61245" y="122165"/>
                    </a:cubicBezTo>
                    <a:cubicBezTo>
                      <a:pt x="72223" y="125469"/>
                      <a:pt x="77399" y="109842"/>
                      <a:pt x="68831" y="104663"/>
                    </a:cubicBezTo>
                    <a:cubicBezTo>
                      <a:pt x="69099" y="103949"/>
                      <a:pt x="69277" y="103145"/>
                      <a:pt x="69277" y="102252"/>
                    </a:cubicBezTo>
                    <a:cubicBezTo>
                      <a:pt x="70081" y="83321"/>
                      <a:pt x="74633" y="66533"/>
                      <a:pt x="81059" y="48942"/>
                    </a:cubicBezTo>
                    <a:cubicBezTo>
                      <a:pt x="86146" y="34833"/>
                      <a:pt x="89270" y="22063"/>
                      <a:pt x="86682" y="7061"/>
                    </a:cubicBezTo>
                    <a:cubicBezTo>
                      <a:pt x="85521" y="186"/>
                      <a:pt x="74989" y="-2493"/>
                      <a:pt x="70527" y="2775"/>
                    </a:cubicBezTo>
                    <a:cubicBezTo>
                      <a:pt x="47946" y="29832"/>
                      <a:pt x="25365" y="56978"/>
                      <a:pt x="2694" y="84035"/>
                    </a:cubicBezTo>
                    <a:cubicBezTo>
                      <a:pt x="-1054" y="88589"/>
                      <a:pt x="-1322" y="96090"/>
                      <a:pt x="4658" y="99216"/>
                    </a:cubicBezTo>
                    <a:close/>
                    <a:moveTo>
                      <a:pt x="48749" y="94930"/>
                    </a:moveTo>
                    <a:cubicBezTo>
                      <a:pt x="48838" y="95912"/>
                      <a:pt x="48928" y="96805"/>
                      <a:pt x="49106" y="97787"/>
                    </a:cubicBezTo>
                    <a:cubicBezTo>
                      <a:pt x="47767" y="97341"/>
                      <a:pt x="46429" y="96805"/>
                      <a:pt x="45090" y="96269"/>
                    </a:cubicBezTo>
                    <a:cubicBezTo>
                      <a:pt x="46339" y="96001"/>
                      <a:pt x="47589" y="95644"/>
                      <a:pt x="4874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14" name="Google Shape;614;p13"/>
            <p:cNvGrpSpPr/>
            <p:nvPr/>
          </p:nvGrpSpPr>
          <p:grpSpPr>
            <a:xfrm>
              <a:off x="4100056" y="-27688"/>
              <a:ext cx="260910" cy="403547"/>
              <a:chOff x="4100056" y="-27688"/>
              <a:chExt cx="260910" cy="403547"/>
            </a:xfrm>
          </p:grpSpPr>
          <p:sp>
            <p:nvSpPr>
              <p:cNvPr id="615" name="Google Shape;615;p13"/>
              <p:cNvSpPr/>
              <p:nvPr/>
            </p:nvSpPr>
            <p:spPr>
              <a:xfrm>
                <a:off x="4100056" y="90989"/>
                <a:ext cx="86389" cy="130360"/>
              </a:xfrm>
              <a:custGeom>
                <a:avLst/>
                <a:gdLst/>
                <a:ahLst/>
                <a:cxnLst/>
                <a:rect l="l" t="t" r="r" b="b"/>
                <a:pathLst>
                  <a:path w="86389"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0" y="116536"/>
                    </a:cubicBezTo>
                    <a:cubicBezTo>
                      <a:pt x="-1903" y="120108"/>
                      <a:pt x="1221" y="125734"/>
                      <a:pt x="6041" y="124573"/>
                    </a:cubicBezTo>
                    <a:cubicBezTo>
                      <a:pt x="31478" y="118768"/>
                      <a:pt x="56380" y="120733"/>
                      <a:pt x="80657" y="130020"/>
                    </a:cubicBezTo>
                    <a:cubicBezTo>
                      <a:pt x="86369" y="132252"/>
                      <a:pt x="88868" y="122876"/>
                      <a:pt x="83156" y="120733"/>
                    </a:cubicBezTo>
                    <a:close/>
                    <a:moveTo>
                      <a:pt x="54149" y="73227"/>
                    </a:moveTo>
                    <a:cubicBezTo>
                      <a:pt x="54059" y="73227"/>
                      <a:pt x="53970" y="73227"/>
                      <a:pt x="53881" y="73316"/>
                    </a:cubicBezTo>
                    <a:cubicBezTo>
                      <a:pt x="53970" y="73138"/>
                      <a:pt x="54059" y="72959"/>
                      <a:pt x="54149" y="72781"/>
                    </a:cubicBezTo>
                    <a:cubicBezTo>
                      <a:pt x="54238" y="72870"/>
                      <a:pt x="54149" y="73048"/>
                      <a:pt x="54149" y="73227"/>
                    </a:cubicBezTo>
                    <a:close/>
                    <a:moveTo>
                      <a:pt x="38172" y="99570"/>
                    </a:moveTo>
                    <a:cubicBezTo>
                      <a:pt x="38261" y="99659"/>
                      <a:pt x="38351" y="99659"/>
                      <a:pt x="38529" y="99748"/>
                    </a:cubicBezTo>
                    <a:cubicBezTo>
                      <a:pt x="38440" y="99838"/>
                      <a:pt x="38351" y="99927"/>
                      <a:pt x="38261" y="100105"/>
                    </a:cubicBezTo>
                    <a:cubicBezTo>
                      <a:pt x="36566" y="102249"/>
                      <a:pt x="36923" y="104749"/>
                      <a:pt x="38172" y="106445"/>
                    </a:cubicBezTo>
                    <a:cubicBezTo>
                      <a:pt x="37101" y="106267"/>
                      <a:pt x="36030" y="105999"/>
                      <a:pt x="34870" y="105820"/>
                    </a:cubicBezTo>
                    <a:cubicBezTo>
                      <a:pt x="35941" y="103677"/>
                      <a:pt x="37012" y="101623"/>
                      <a:pt x="38172" y="99570"/>
                    </a:cubicBezTo>
                    <a:close/>
                    <a:moveTo>
                      <a:pt x="44241" y="107606"/>
                    </a:moveTo>
                    <a:cubicBezTo>
                      <a:pt x="44509" y="107428"/>
                      <a:pt x="44777" y="107160"/>
                      <a:pt x="44955" y="106892"/>
                    </a:cubicBezTo>
                    <a:cubicBezTo>
                      <a:pt x="48079" y="106981"/>
                      <a:pt x="51292" y="106981"/>
                      <a:pt x="54416" y="107071"/>
                    </a:cubicBezTo>
                    <a:cubicBezTo>
                      <a:pt x="55398" y="107428"/>
                      <a:pt x="56558" y="107428"/>
                      <a:pt x="57629" y="107160"/>
                    </a:cubicBezTo>
                    <a:cubicBezTo>
                      <a:pt x="57897" y="107160"/>
                      <a:pt x="58254" y="107160"/>
                      <a:pt x="58522" y="107160"/>
                    </a:cubicBezTo>
                    <a:cubicBezTo>
                      <a:pt x="61378" y="111714"/>
                      <a:pt x="68786" y="108856"/>
                      <a:pt x="67358" y="103409"/>
                    </a:cubicBezTo>
                    <a:cubicBezTo>
                      <a:pt x="66466" y="99927"/>
                      <a:pt x="65751" y="96355"/>
                      <a:pt x="65216" y="92872"/>
                    </a:cubicBezTo>
                    <a:cubicBezTo>
                      <a:pt x="66376" y="90997"/>
                      <a:pt x="67090" y="88765"/>
                      <a:pt x="67626" y="86175"/>
                    </a:cubicBezTo>
                    <a:cubicBezTo>
                      <a:pt x="68340" y="95015"/>
                      <a:pt x="69232" y="103767"/>
                      <a:pt x="70214" y="112607"/>
                    </a:cubicBezTo>
                    <a:cubicBezTo>
                      <a:pt x="61467" y="111000"/>
                      <a:pt x="52899" y="109303"/>
                      <a:pt x="44241" y="107606"/>
                    </a:cubicBezTo>
                    <a:close/>
                    <a:moveTo>
                      <a:pt x="65216" y="38401"/>
                    </a:moveTo>
                    <a:cubicBezTo>
                      <a:pt x="64323" y="38312"/>
                      <a:pt x="63431" y="38401"/>
                      <a:pt x="62628" y="38758"/>
                    </a:cubicBezTo>
                    <a:cubicBezTo>
                      <a:pt x="63520" y="36794"/>
                      <a:pt x="64323" y="34829"/>
                      <a:pt x="65127" y="32776"/>
                    </a:cubicBezTo>
                    <a:cubicBezTo>
                      <a:pt x="65127" y="34740"/>
                      <a:pt x="65216" y="36615"/>
                      <a:pt x="65216" y="38401"/>
                    </a:cubicBezTo>
                    <a:close/>
                    <a:moveTo>
                      <a:pt x="23535" y="112071"/>
                    </a:moveTo>
                    <a:cubicBezTo>
                      <a:pt x="21392" y="112250"/>
                      <a:pt x="19250" y="112518"/>
                      <a:pt x="17108" y="112786"/>
                    </a:cubicBezTo>
                    <a:cubicBezTo>
                      <a:pt x="20411" y="108767"/>
                      <a:pt x="23535" y="104749"/>
                      <a:pt x="26658" y="100641"/>
                    </a:cubicBezTo>
                    <a:cubicBezTo>
                      <a:pt x="25587" y="102695"/>
                      <a:pt x="24427" y="104749"/>
                      <a:pt x="23356" y="106803"/>
                    </a:cubicBezTo>
                    <a:cubicBezTo>
                      <a:pt x="22464" y="108410"/>
                      <a:pt x="22553" y="110553"/>
                      <a:pt x="23535"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6" name="Google Shape;616;p13"/>
              <p:cNvSpPr/>
              <p:nvPr/>
            </p:nvSpPr>
            <p:spPr>
              <a:xfrm>
                <a:off x="4264727" y="128285"/>
                <a:ext cx="96239" cy="108852"/>
              </a:xfrm>
              <a:custGeom>
                <a:avLst/>
                <a:gdLst/>
                <a:ahLst/>
                <a:cxnLst/>
                <a:rect l="l" t="t" r="r" b="b"/>
                <a:pathLst>
                  <a:path w="96239" h="108852" extrusionOk="0">
                    <a:moveTo>
                      <a:pt x="88691" y="89777"/>
                    </a:moveTo>
                    <a:cubicBezTo>
                      <a:pt x="88780" y="70846"/>
                      <a:pt x="88870" y="52004"/>
                      <a:pt x="88959" y="33073"/>
                    </a:cubicBezTo>
                    <a:cubicBezTo>
                      <a:pt x="88959" y="30841"/>
                      <a:pt x="88156" y="28787"/>
                      <a:pt x="86817" y="27180"/>
                    </a:cubicBezTo>
                    <a:cubicBezTo>
                      <a:pt x="86638" y="21376"/>
                      <a:pt x="86281" y="15661"/>
                      <a:pt x="85746" y="9767"/>
                    </a:cubicBezTo>
                    <a:cubicBezTo>
                      <a:pt x="84943" y="2087"/>
                      <a:pt x="75482" y="-3806"/>
                      <a:pt x="69323" y="2980"/>
                    </a:cubicBezTo>
                    <a:cubicBezTo>
                      <a:pt x="47099" y="27180"/>
                      <a:pt x="24964" y="51379"/>
                      <a:pt x="2740" y="75579"/>
                    </a:cubicBezTo>
                    <a:cubicBezTo>
                      <a:pt x="-2347" y="81115"/>
                      <a:pt x="-26" y="89331"/>
                      <a:pt x="7024" y="91742"/>
                    </a:cubicBezTo>
                    <a:cubicBezTo>
                      <a:pt x="33086" y="100582"/>
                      <a:pt x="59684" y="106029"/>
                      <a:pt x="87085" y="108797"/>
                    </a:cubicBezTo>
                    <a:cubicBezTo>
                      <a:pt x="98777" y="109958"/>
                      <a:pt x="99223" y="92545"/>
                      <a:pt x="88691" y="89777"/>
                    </a:cubicBezTo>
                    <a:close/>
                    <a:moveTo>
                      <a:pt x="58077" y="72453"/>
                    </a:moveTo>
                    <a:cubicBezTo>
                      <a:pt x="60487" y="70221"/>
                      <a:pt x="62808" y="67810"/>
                      <a:pt x="65128" y="65399"/>
                    </a:cubicBezTo>
                    <a:cubicBezTo>
                      <a:pt x="64414" y="69953"/>
                      <a:pt x="63611" y="74507"/>
                      <a:pt x="62629" y="79061"/>
                    </a:cubicBezTo>
                    <a:cubicBezTo>
                      <a:pt x="60666" y="77365"/>
                      <a:pt x="59148" y="75222"/>
                      <a:pt x="58077" y="72453"/>
                    </a:cubicBezTo>
                    <a:close/>
                    <a:moveTo>
                      <a:pt x="42815" y="60398"/>
                    </a:moveTo>
                    <a:cubicBezTo>
                      <a:pt x="42815" y="60398"/>
                      <a:pt x="42726" y="60488"/>
                      <a:pt x="42726" y="60488"/>
                    </a:cubicBezTo>
                    <a:cubicBezTo>
                      <a:pt x="42726" y="60398"/>
                      <a:pt x="42815" y="60398"/>
                      <a:pt x="42815" y="60398"/>
                    </a:cubicBezTo>
                    <a:cubicBezTo>
                      <a:pt x="42815" y="60398"/>
                      <a:pt x="42815" y="60398"/>
                      <a:pt x="42815" y="60398"/>
                    </a:cubicBezTo>
                    <a:close/>
                    <a:moveTo>
                      <a:pt x="27285" y="77811"/>
                    </a:moveTo>
                    <a:cubicBezTo>
                      <a:pt x="27106" y="77811"/>
                      <a:pt x="27017" y="77722"/>
                      <a:pt x="26839" y="77722"/>
                    </a:cubicBezTo>
                    <a:cubicBezTo>
                      <a:pt x="27017" y="77543"/>
                      <a:pt x="27196" y="77365"/>
                      <a:pt x="27285" y="77186"/>
                    </a:cubicBezTo>
                    <a:cubicBezTo>
                      <a:pt x="27374" y="77365"/>
                      <a:pt x="27374" y="7763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7" name="Google Shape;617;p13"/>
              <p:cNvSpPr/>
              <p:nvPr/>
            </p:nvSpPr>
            <p:spPr>
              <a:xfrm>
                <a:off x="4149897" y="273753"/>
                <a:ext cx="89018" cy="102106"/>
              </a:xfrm>
              <a:custGeom>
                <a:avLst/>
                <a:gdLst/>
                <a:ahLst/>
                <a:cxnLst/>
                <a:rect l="l" t="t" r="r" b="b"/>
                <a:pathLst>
                  <a:path w="89018" h="102106" extrusionOk="0">
                    <a:moveTo>
                      <a:pt x="85885" y="84952"/>
                    </a:moveTo>
                    <a:cubicBezTo>
                      <a:pt x="86242" y="58788"/>
                      <a:pt x="84189" y="32892"/>
                      <a:pt x="80084" y="6996"/>
                    </a:cubicBezTo>
                    <a:cubicBezTo>
                      <a:pt x="78923" y="-238"/>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883"/>
                      <a:pt x="92847" y="89952"/>
                      <a:pt x="85885" y="84952"/>
                    </a:cubicBezTo>
                    <a:close/>
                    <a:moveTo>
                      <a:pt x="56521" y="71557"/>
                    </a:moveTo>
                    <a:cubicBezTo>
                      <a:pt x="56610" y="74236"/>
                      <a:pt x="56967" y="76826"/>
                      <a:pt x="57503" y="79326"/>
                    </a:cubicBezTo>
                    <a:cubicBezTo>
                      <a:pt x="55271" y="78969"/>
                      <a:pt x="53129" y="78612"/>
                      <a:pt x="50898" y="78254"/>
                    </a:cubicBezTo>
                    <a:cubicBezTo>
                      <a:pt x="52861" y="76022"/>
                      <a:pt x="54736" y="73790"/>
                      <a:pt x="5652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18" name="Google Shape;618;p13"/>
              <p:cNvSpPr/>
              <p:nvPr/>
            </p:nvSpPr>
            <p:spPr>
              <a:xfrm>
                <a:off x="4233475" y="-27688"/>
                <a:ext cx="87580" cy="122619"/>
              </a:xfrm>
              <a:custGeom>
                <a:avLst/>
                <a:gdLst/>
                <a:ahLst/>
                <a:cxnLst/>
                <a:rect l="l" t="t" r="r" b="b"/>
                <a:pathLst>
                  <a:path w="87580" h="122619" extrusionOk="0">
                    <a:moveTo>
                      <a:pt x="4628" y="99216"/>
                    </a:moveTo>
                    <a:cubicBezTo>
                      <a:pt x="22835" y="108681"/>
                      <a:pt x="41579" y="116361"/>
                      <a:pt x="61214" y="122165"/>
                    </a:cubicBezTo>
                    <a:cubicBezTo>
                      <a:pt x="72193" y="125469"/>
                      <a:pt x="77369" y="109842"/>
                      <a:pt x="68801" y="104663"/>
                    </a:cubicBezTo>
                    <a:cubicBezTo>
                      <a:pt x="69069" y="103949"/>
                      <a:pt x="69247" y="103145"/>
                      <a:pt x="69247" y="102252"/>
                    </a:cubicBezTo>
                    <a:cubicBezTo>
                      <a:pt x="70051" y="83321"/>
                      <a:pt x="74602" y="66533"/>
                      <a:pt x="81029" y="48942"/>
                    </a:cubicBezTo>
                    <a:cubicBezTo>
                      <a:pt x="86116" y="34833"/>
                      <a:pt x="89240" y="22063"/>
                      <a:pt x="86652" y="7061"/>
                    </a:cubicBezTo>
                    <a:cubicBezTo>
                      <a:pt x="85491" y="186"/>
                      <a:pt x="74959" y="-2493"/>
                      <a:pt x="70497" y="2775"/>
                    </a:cubicBezTo>
                    <a:cubicBezTo>
                      <a:pt x="47916" y="29832"/>
                      <a:pt x="25335" y="56978"/>
                      <a:pt x="2664" y="84035"/>
                    </a:cubicBezTo>
                    <a:cubicBezTo>
                      <a:pt x="-1084" y="88589"/>
                      <a:pt x="-1263" y="96180"/>
                      <a:pt x="4628" y="99216"/>
                    </a:cubicBezTo>
                    <a:close/>
                    <a:moveTo>
                      <a:pt x="48719" y="94930"/>
                    </a:moveTo>
                    <a:cubicBezTo>
                      <a:pt x="48808" y="95912"/>
                      <a:pt x="48897" y="96805"/>
                      <a:pt x="49076" y="97787"/>
                    </a:cubicBezTo>
                    <a:cubicBezTo>
                      <a:pt x="47737" y="97341"/>
                      <a:pt x="46398" y="96805"/>
                      <a:pt x="45059" y="96269"/>
                    </a:cubicBezTo>
                    <a:cubicBezTo>
                      <a:pt x="46309" y="96001"/>
                      <a:pt x="47559" y="95644"/>
                      <a:pt x="4871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619" name="Google Shape;619;p13"/>
          <p:cNvGrpSpPr/>
          <p:nvPr/>
        </p:nvGrpSpPr>
        <p:grpSpPr>
          <a:xfrm>
            <a:off x="7180132" y="541189"/>
            <a:ext cx="913336" cy="772639"/>
            <a:chOff x="8580941" y="4223027"/>
            <a:chExt cx="1892140" cy="1600660"/>
          </a:xfrm>
        </p:grpSpPr>
        <p:sp>
          <p:nvSpPr>
            <p:cNvPr id="620" name="Google Shape;620;p13"/>
            <p:cNvSpPr/>
            <p:nvPr/>
          </p:nvSpPr>
          <p:spPr>
            <a:xfrm>
              <a:off x="9393641" y="4223027"/>
              <a:ext cx="698764" cy="626238"/>
            </a:xfrm>
            <a:custGeom>
              <a:avLst/>
              <a:gdLst/>
              <a:ahLst/>
              <a:cxnLst/>
              <a:rect l="l" t="t" r="r" b="b"/>
              <a:pathLst>
                <a:path w="698764" h="626238" extrusionOk="0">
                  <a:moveTo>
                    <a:pt x="0" y="626239"/>
                  </a:moveTo>
                  <a:lnTo>
                    <a:pt x="569347" y="0"/>
                  </a:lnTo>
                  <a:lnTo>
                    <a:pt x="698764" y="60454"/>
                  </a:lnTo>
                  <a:lnTo>
                    <a:pt x="193502" y="6159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1" name="Google Shape;621;p13"/>
            <p:cNvSpPr/>
            <p:nvPr/>
          </p:nvSpPr>
          <p:spPr>
            <a:xfrm>
              <a:off x="8618209" y="4742735"/>
              <a:ext cx="909044" cy="184487"/>
            </a:xfrm>
            <a:custGeom>
              <a:avLst/>
              <a:gdLst/>
              <a:ahLst/>
              <a:cxnLst/>
              <a:rect l="l" t="t" r="r" b="b"/>
              <a:pathLst>
                <a:path w="909044" h="184487" extrusionOk="0">
                  <a:moveTo>
                    <a:pt x="909044" y="99387"/>
                  </a:moveTo>
                  <a:lnTo>
                    <a:pt x="132095" y="0"/>
                  </a:lnTo>
                  <a:lnTo>
                    <a:pt x="0" y="134124"/>
                  </a:lnTo>
                  <a:lnTo>
                    <a:pt x="824879" y="1844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2" name="Google Shape;622;p13"/>
            <p:cNvSpPr/>
            <p:nvPr/>
          </p:nvSpPr>
          <p:spPr>
            <a:xfrm>
              <a:off x="8580941" y="4263335"/>
              <a:ext cx="1892140" cy="1560352"/>
            </a:xfrm>
            <a:custGeom>
              <a:avLst/>
              <a:gdLst/>
              <a:ahLst/>
              <a:cxnLst/>
              <a:rect l="l" t="t" r="r" b="b"/>
              <a:pathLst>
                <a:path w="1892140" h="1560352" extrusionOk="0">
                  <a:moveTo>
                    <a:pt x="1486384" y="10949"/>
                  </a:moveTo>
                  <a:lnTo>
                    <a:pt x="969340" y="517708"/>
                  </a:lnTo>
                  <a:lnTo>
                    <a:pt x="880087" y="552267"/>
                  </a:lnTo>
                  <a:lnTo>
                    <a:pt x="879908" y="551909"/>
                  </a:lnTo>
                  <a:lnTo>
                    <a:pt x="856613" y="561285"/>
                  </a:lnTo>
                  <a:lnTo>
                    <a:pt x="833139" y="570304"/>
                  </a:lnTo>
                  <a:lnTo>
                    <a:pt x="833318" y="570662"/>
                  </a:lnTo>
                  <a:lnTo>
                    <a:pt x="750223" y="604059"/>
                  </a:lnTo>
                  <a:lnTo>
                    <a:pt x="40659" y="580574"/>
                  </a:lnTo>
                  <a:cubicBezTo>
                    <a:pt x="11652" y="580574"/>
                    <a:pt x="-7984" y="610131"/>
                    <a:pt x="3173" y="636830"/>
                  </a:cubicBezTo>
                  <a:lnTo>
                    <a:pt x="379286" y="1535425"/>
                  </a:lnTo>
                  <a:cubicBezTo>
                    <a:pt x="385802" y="1550873"/>
                    <a:pt x="401064" y="1560785"/>
                    <a:pt x="417843" y="1560339"/>
                  </a:cubicBezTo>
                  <a:lnTo>
                    <a:pt x="1109914" y="1552659"/>
                  </a:lnTo>
                  <a:cubicBezTo>
                    <a:pt x="1109914" y="1552659"/>
                    <a:pt x="1173105" y="1565964"/>
                    <a:pt x="1240581" y="1536496"/>
                  </a:cubicBezTo>
                  <a:cubicBezTo>
                    <a:pt x="1310019" y="1512029"/>
                    <a:pt x="1347149" y="1459166"/>
                    <a:pt x="1347149" y="1459166"/>
                  </a:cubicBezTo>
                  <a:lnTo>
                    <a:pt x="1878384" y="984909"/>
                  </a:lnTo>
                  <a:cubicBezTo>
                    <a:pt x="1890969" y="973837"/>
                    <a:pt x="1895432" y="956156"/>
                    <a:pt x="1889630" y="940440"/>
                  </a:cubicBezTo>
                  <a:lnTo>
                    <a:pt x="1552342" y="26576"/>
                  </a:lnTo>
                  <a:cubicBezTo>
                    <a:pt x="1542078" y="-660"/>
                    <a:pt x="1507626" y="-8875"/>
                    <a:pt x="1486384" y="1094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3" name="Google Shape;623;p13"/>
            <p:cNvSpPr/>
            <p:nvPr/>
          </p:nvSpPr>
          <p:spPr>
            <a:xfrm>
              <a:off x="8629187" y="4914096"/>
              <a:ext cx="996691" cy="874930"/>
            </a:xfrm>
            <a:custGeom>
              <a:avLst/>
              <a:gdLst/>
              <a:ahLst/>
              <a:cxnLst/>
              <a:rect l="l" t="t" r="r" b="b"/>
              <a:pathLst>
                <a:path w="996691" h="874930" extrusionOk="0">
                  <a:moveTo>
                    <a:pt x="996691" y="851267"/>
                  </a:moveTo>
                  <a:lnTo>
                    <a:pt x="992229" y="851446"/>
                  </a:lnTo>
                  <a:lnTo>
                    <a:pt x="377274" y="874931"/>
                  </a:lnTo>
                  <a:lnTo>
                    <a:pt x="376381" y="872966"/>
                  </a:lnTo>
                  <a:lnTo>
                    <a:pt x="0" y="0"/>
                  </a:lnTo>
                  <a:lnTo>
                    <a:pt x="679932" y="17502"/>
                  </a:lnTo>
                  <a:lnTo>
                    <a:pt x="996691" y="851267"/>
                  </a:lnTo>
                  <a:close/>
                  <a:moveTo>
                    <a:pt x="381469" y="868412"/>
                  </a:moveTo>
                  <a:lnTo>
                    <a:pt x="987587" y="845195"/>
                  </a:lnTo>
                  <a:lnTo>
                    <a:pt x="675558" y="23664"/>
                  </a:lnTo>
                  <a:lnTo>
                    <a:pt x="9818" y="6518"/>
                  </a:lnTo>
                  <a:lnTo>
                    <a:pt x="381469" y="868412"/>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4" name="Google Shape;624;p13"/>
            <p:cNvSpPr/>
            <p:nvPr/>
          </p:nvSpPr>
          <p:spPr>
            <a:xfrm>
              <a:off x="9326701" y="4782115"/>
              <a:ext cx="594426" cy="1036807"/>
            </a:xfrm>
            <a:custGeom>
              <a:avLst/>
              <a:gdLst/>
              <a:ahLst/>
              <a:cxnLst/>
              <a:rect l="l" t="t" r="r" b="b"/>
              <a:pathLst>
                <a:path w="594426" h="1036807" extrusionOk="0">
                  <a:moveTo>
                    <a:pt x="220813" y="0"/>
                  </a:moveTo>
                  <a:lnTo>
                    <a:pt x="134327" y="33397"/>
                  </a:lnTo>
                  <a:lnTo>
                    <a:pt x="134148" y="33039"/>
                  </a:lnTo>
                  <a:lnTo>
                    <a:pt x="110853" y="42416"/>
                  </a:lnTo>
                  <a:lnTo>
                    <a:pt x="87379" y="51435"/>
                  </a:lnTo>
                  <a:lnTo>
                    <a:pt x="87558" y="51792"/>
                  </a:lnTo>
                  <a:lnTo>
                    <a:pt x="4463" y="85189"/>
                  </a:lnTo>
                  <a:lnTo>
                    <a:pt x="0" y="85010"/>
                  </a:lnTo>
                  <a:lnTo>
                    <a:pt x="374061" y="1035307"/>
                  </a:lnTo>
                  <a:cubicBezTo>
                    <a:pt x="394322" y="1037719"/>
                    <a:pt x="443232" y="1040130"/>
                    <a:pt x="494821" y="1017627"/>
                  </a:cubicBezTo>
                  <a:cubicBezTo>
                    <a:pt x="546855" y="999321"/>
                    <a:pt x="580772" y="965031"/>
                    <a:pt x="594427" y="949047"/>
                  </a:cubicBezTo>
                  <a:lnTo>
                    <a:pt x="2208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5" name="Google Shape;625;p13"/>
            <p:cNvSpPr/>
            <p:nvPr/>
          </p:nvSpPr>
          <p:spPr>
            <a:xfrm>
              <a:off x="9705902" y="5610832"/>
              <a:ext cx="133952" cy="134029"/>
            </a:xfrm>
            <a:custGeom>
              <a:avLst/>
              <a:gdLst/>
              <a:ahLst/>
              <a:cxnLst/>
              <a:rect l="l" t="t" r="r" b="b"/>
              <a:pathLst>
                <a:path w="133952" h="134029" extrusionOk="0">
                  <a:moveTo>
                    <a:pt x="129275" y="42464"/>
                  </a:moveTo>
                  <a:cubicBezTo>
                    <a:pt x="142842" y="76932"/>
                    <a:pt x="125884" y="115776"/>
                    <a:pt x="91521" y="129350"/>
                  </a:cubicBezTo>
                  <a:cubicBezTo>
                    <a:pt x="57159" y="142923"/>
                    <a:pt x="18244" y="125956"/>
                    <a:pt x="4678" y="91577"/>
                  </a:cubicBezTo>
                  <a:cubicBezTo>
                    <a:pt x="-8889" y="57108"/>
                    <a:pt x="8069" y="18264"/>
                    <a:pt x="42432" y="4691"/>
                  </a:cubicBezTo>
                  <a:cubicBezTo>
                    <a:pt x="76795" y="-8882"/>
                    <a:pt x="115709" y="7995"/>
                    <a:pt x="129275" y="424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6" name="Google Shape;626;p13"/>
            <p:cNvSpPr/>
            <p:nvPr/>
          </p:nvSpPr>
          <p:spPr>
            <a:xfrm rot="-1293721">
              <a:off x="9395654" y="4903063"/>
              <a:ext cx="171815" cy="67956"/>
            </a:xfrm>
            <a:custGeom>
              <a:avLst/>
              <a:gdLst/>
              <a:ahLst/>
              <a:cxnLst/>
              <a:rect l="l" t="t" r="r" b="b"/>
              <a:pathLst>
                <a:path w="171819" h="67957" extrusionOk="0">
                  <a:moveTo>
                    <a:pt x="0" y="0"/>
                  </a:moveTo>
                  <a:lnTo>
                    <a:pt x="171820" y="0"/>
                  </a:lnTo>
                  <a:lnTo>
                    <a:pt x="171820" y="67957"/>
                  </a:lnTo>
                  <a:lnTo>
                    <a:pt x="0" y="6795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7" name="Google Shape;627;p13"/>
            <p:cNvSpPr/>
            <p:nvPr/>
          </p:nvSpPr>
          <p:spPr>
            <a:xfrm>
              <a:off x="9495568" y="5121265"/>
              <a:ext cx="212155" cy="243155"/>
            </a:xfrm>
            <a:custGeom>
              <a:avLst/>
              <a:gdLst/>
              <a:ahLst/>
              <a:cxnLst/>
              <a:rect l="l" t="t" r="r" b="b"/>
              <a:pathLst>
                <a:path w="212155" h="243155" extrusionOk="0">
                  <a:moveTo>
                    <a:pt x="26776" y="243155"/>
                  </a:moveTo>
                  <a:lnTo>
                    <a:pt x="212155" y="68044"/>
                  </a:lnTo>
                  <a:lnTo>
                    <a:pt x="185379"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8" name="Google Shape;628;p13"/>
            <p:cNvSpPr/>
            <p:nvPr/>
          </p:nvSpPr>
          <p:spPr>
            <a:xfrm>
              <a:off x="9544926" y="5246816"/>
              <a:ext cx="212243" cy="243155"/>
            </a:xfrm>
            <a:custGeom>
              <a:avLst/>
              <a:gdLst/>
              <a:ahLst/>
              <a:cxnLst/>
              <a:rect l="l" t="t" r="r" b="b"/>
              <a:pathLst>
                <a:path w="212243" h="243155" extrusionOk="0">
                  <a:moveTo>
                    <a:pt x="26865" y="243155"/>
                  </a:moveTo>
                  <a:lnTo>
                    <a:pt x="212244" y="68134"/>
                  </a:lnTo>
                  <a:lnTo>
                    <a:pt x="185468"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29" name="Google Shape;629;p13"/>
            <p:cNvSpPr/>
            <p:nvPr/>
          </p:nvSpPr>
          <p:spPr>
            <a:xfrm>
              <a:off x="9607314" y="4315182"/>
              <a:ext cx="816310" cy="1323379"/>
            </a:xfrm>
            <a:custGeom>
              <a:avLst/>
              <a:gdLst/>
              <a:ahLst/>
              <a:cxnLst/>
              <a:rect l="l" t="t" r="r" b="b"/>
              <a:pathLst>
                <a:path w="816310" h="1323379" extrusionOk="0">
                  <a:moveTo>
                    <a:pt x="341037" y="1323380"/>
                  </a:moveTo>
                  <a:lnTo>
                    <a:pt x="339341" y="1319094"/>
                  </a:lnTo>
                  <a:lnTo>
                    <a:pt x="0" y="473184"/>
                  </a:lnTo>
                  <a:lnTo>
                    <a:pt x="486430" y="0"/>
                  </a:lnTo>
                  <a:lnTo>
                    <a:pt x="488126" y="4554"/>
                  </a:lnTo>
                  <a:lnTo>
                    <a:pt x="816310" y="885557"/>
                  </a:lnTo>
                  <a:lnTo>
                    <a:pt x="814703" y="886986"/>
                  </a:lnTo>
                  <a:lnTo>
                    <a:pt x="341037" y="1323380"/>
                  </a:lnTo>
                  <a:close/>
                  <a:moveTo>
                    <a:pt x="7497" y="474791"/>
                  </a:moveTo>
                  <a:lnTo>
                    <a:pt x="343536" y="1312485"/>
                  </a:lnTo>
                  <a:lnTo>
                    <a:pt x="808903" y="883771"/>
                  </a:lnTo>
                  <a:lnTo>
                    <a:pt x="483842" y="11341"/>
                  </a:lnTo>
                  <a:lnTo>
                    <a:pt x="7497" y="474791"/>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
    <p:bg>
      <p:bgPr>
        <a:blipFill>
          <a:blip r:embed="rId2">
            <a:alphaModFix/>
          </a:blip>
          <a:stretch>
            <a:fillRect/>
          </a:stretch>
        </a:blipFill>
        <a:effectLst/>
      </p:bgPr>
    </p:bg>
    <p:spTree>
      <p:nvGrpSpPr>
        <p:cNvPr id="1" name="Shape 6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
    <p:bg>
      <p:bgPr>
        <a:solidFill>
          <a:schemeClr val="dk2"/>
        </a:solidFill>
        <a:effectLst/>
      </p:bgPr>
    </p:bg>
    <p:spTree>
      <p:nvGrpSpPr>
        <p:cNvPr id="1" name="Shape 6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8_1">
    <p:bg>
      <p:bgPr>
        <a:solidFill>
          <a:schemeClr val="accent1"/>
        </a:solidFill>
        <a:effectLst/>
      </p:bgPr>
    </p:bg>
    <p:spTree>
      <p:nvGrpSpPr>
        <p:cNvPr id="1" name="Shape 6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
    <p:bg>
      <p:bgPr>
        <a:blipFill>
          <a:blip r:embed="rId2">
            <a:alphaModFix/>
          </a:blip>
          <a:stretch>
            <a:fillRect/>
          </a:stretch>
        </a:blipFill>
        <a:effectLst/>
      </p:bgPr>
    </p:bg>
    <p:spTree>
      <p:nvGrpSpPr>
        <p:cNvPr id="1" name="Shape 637"/>
        <p:cNvGrpSpPr/>
        <p:nvPr/>
      </p:nvGrpSpPr>
      <p:grpSpPr>
        <a:xfrm>
          <a:off x="0" y="0"/>
          <a:ext cx="0" cy="0"/>
          <a:chOff x="0" y="0"/>
          <a:chExt cx="0" cy="0"/>
        </a:xfrm>
      </p:grpSpPr>
      <p:sp>
        <p:nvSpPr>
          <p:cNvPr id="638" name="Google Shape;638;p18"/>
          <p:cNvSpPr/>
          <p:nvPr/>
        </p:nvSpPr>
        <p:spPr>
          <a:xfrm flipH="1">
            <a:off x="1715021" y="2447044"/>
            <a:ext cx="1113840" cy="869100"/>
          </a:xfrm>
          <a:custGeom>
            <a:avLst/>
            <a:gdLst/>
            <a:ahLst/>
            <a:cxnLst/>
            <a:rect l="l" t="t" r="r" b="b"/>
            <a:pathLst>
              <a:path w="1369363" h="1068478" extrusionOk="0">
                <a:moveTo>
                  <a:pt x="1183486" y="1067739"/>
                </a:moveTo>
                <a:cubicBezTo>
                  <a:pt x="1066029" y="1076580"/>
                  <a:pt x="955533" y="1004964"/>
                  <a:pt x="899571" y="914685"/>
                </a:cubicBezTo>
                <a:cubicBezTo>
                  <a:pt x="866547" y="861464"/>
                  <a:pt x="838790" y="794044"/>
                  <a:pt x="771493" y="779310"/>
                </a:cubicBezTo>
                <a:cubicBezTo>
                  <a:pt x="720887" y="768148"/>
                  <a:pt x="669744" y="793151"/>
                  <a:pt x="617888" y="798152"/>
                </a:cubicBezTo>
                <a:cubicBezTo>
                  <a:pt x="569423" y="802796"/>
                  <a:pt x="520959" y="786722"/>
                  <a:pt x="484365" y="758772"/>
                </a:cubicBezTo>
                <a:lnTo>
                  <a:pt x="484722" y="759308"/>
                </a:lnTo>
                <a:cubicBezTo>
                  <a:pt x="408411" y="729483"/>
                  <a:pt x="322549" y="725911"/>
                  <a:pt x="240436" y="711981"/>
                </a:cubicBezTo>
                <a:cubicBezTo>
                  <a:pt x="158323" y="698050"/>
                  <a:pt x="72372" y="669118"/>
                  <a:pt x="28638" y="606968"/>
                </a:cubicBezTo>
                <a:cubicBezTo>
                  <a:pt x="-47138" y="499365"/>
                  <a:pt x="41133" y="362294"/>
                  <a:pt x="134582" y="265853"/>
                </a:cubicBezTo>
                <a:cubicBezTo>
                  <a:pt x="151450" y="248440"/>
                  <a:pt x="169658" y="230581"/>
                  <a:pt x="194292" y="222812"/>
                </a:cubicBezTo>
                <a:cubicBezTo>
                  <a:pt x="253556" y="204149"/>
                  <a:pt x="311482" y="251119"/>
                  <a:pt x="372709" y="263978"/>
                </a:cubicBezTo>
                <a:cubicBezTo>
                  <a:pt x="494183" y="289428"/>
                  <a:pt x="590755" y="182450"/>
                  <a:pt x="683400" y="109405"/>
                </a:cubicBezTo>
                <a:cubicBezTo>
                  <a:pt x="784702" y="29485"/>
                  <a:pt x="926793" y="-19986"/>
                  <a:pt x="1059781" y="7786"/>
                </a:cubicBezTo>
                <a:cubicBezTo>
                  <a:pt x="1170545" y="30913"/>
                  <a:pt x="1262029" y="105923"/>
                  <a:pt x="1308798" y="196291"/>
                </a:cubicBezTo>
                <a:cubicBezTo>
                  <a:pt x="1355567" y="286749"/>
                  <a:pt x="1360743" y="390780"/>
                  <a:pt x="1337983" y="487935"/>
                </a:cubicBezTo>
                <a:cubicBezTo>
                  <a:pt x="1315224" y="585268"/>
                  <a:pt x="1266313" y="689031"/>
                  <a:pt x="1314332" y="779132"/>
                </a:cubicBezTo>
                <a:cubicBezTo>
                  <a:pt x="1327541" y="803867"/>
                  <a:pt x="1347444" y="825656"/>
                  <a:pt x="1359048" y="851016"/>
                </a:cubicBezTo>
                <a:cubicBezTo>
                  <a:pt x="1402692" y="946296"/>
                  <a:pt x="1300944" y="1058810"/>
                  <a:pt x="1183486" y="1067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639" name="Google Shape;639;p18"/>
          <p:cNvGrpSpPr/>
          <p:nvPr/>
        </p:nvGrpSpPr>
        <p:grpSpPr>
          <a:xfrm flipH="1">
            <a:off x="3261129" y="3536384"/>
            <a:ext cx="2254737" cy="1443291"/>
            <a:chOff x="4521053" y="24166"/>
            <a:chExt cx="2771990" cy="1774392"/>
          </a:xfrm>
        </p:grpSpPr>
        <p:grpSp>
          <p:nvGrpSpPr>
            <p:cNvPr id="640" name="Google Shape;640;p18"/>
            <p:cNvGrpSpPr/>
            <p:nvPr/>
          </p:nvGrpSpPr>
          <p:grpSpPr>
            <a:xfrm>
              <a:off x="6548600" y="1461402"/>
              <a:ext cx="204288" cy="337156"/>
              <a:chOff x="6548600" y="1461402"/>
              <a:chExt cx="204288" cy="337156"/>
            </a:xfrm>
          </p:grpSpPr>
          <p:sp>
            <p:nvSpPr>
              <p:cNvPr id="641" name="Google Shape;641;p18"/>
              <p:cNvSpPr/>
              <p:nvPr/>
            </p:nvSpPr>
            <p:spPr>
              <a:xfrm>
                <a:off x="6548600" y="1637471"/>
                <a:ext cx="81515" cy="115628"/>
              </a:xfrm>
              <a:custGeom>
                <a:avLst/>
                <a:gdLst/>
                <a:ahLst/>
                <a:cxnLst/>
                <a:rect l="l" t="t" r="r" b="b"/>
                <a:pathLst>
                  <a:path w="81515" h="115628" extrusionOk="0">
                    <a:moveTo>
                      <a:pt x="81134" y="31666"/>
                    </a:moveTo>
                    <a:cubicBezTo>
                      <a:pt x="83098" y="48811"/>
                      <a:pt x="77386" y="65063"/>
                      <a:pt x="66229" y="77207"/>
                    </a:cubicBezTo>
                    <a:cubicBezTo>
                      <a:pt x="60160" y="93370"/>
                      <a:pt x="43469" y="107568"/>
                      <a:pt x="28564" y="114087"/>
                    </a:cubicBezTo>
                    <a:cubicBezTo>
                      <a:pt x="21781" y="117034"/>
                      <a:pt x="14016" y="115962"/>
                      <a:pt x="9999" y="109086"/>
                    </a:cubicBezTo>
                    <a:cubicBezTo>
                      <a:pt x="-10529" y="73903"/>
                      <a:pt x="1074" y="20772"/>
                      <a:pt x="39988" y="3091"/>
                    </a:cubicBezTo>
                    <a:cubicBezTo>
                      <a:pt x="62659" y="-7268"/>
                      <a:pt x="78635" y="9967"/>
                      <a:pt x="81134" y="316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2" name="Google Shape;642;p18"/>
              <p:cNvSpPr/>
              <p:nvPr/>
            </p:nvSpPr>
            <p:spPr>
              <a:xfrm>
                <a:off x="6681991" y="1607937"/>
                <a:ext cx="70897" cy="100761"/>
              </a:xfrm>
              <a:custGeom>
                <a:avLst/>
                <a:gdLst/>
                <a:ahLst/>
                <a:cxnLst/>
                <a:rect l="l" t="t" r="r" b="b"/>
                <a:pathLst>
                  <a:path w="70897" h="100761" extrusionOk="0">
                    <a:moveTo>
                      <a:pt x="12631" y="16641"/>
                    </a:moveTo>
                    <a:cubicBezTo>
                      <a:pt x="22627" y="2621"/>
                      <a:pt x="40299" y="-7737"/>
                      <a:pt x="55026" y="7622"/>
                    </a:cubicBezTo>
                    <a:cubicBezTo>
                      <a:pt x="55472" y="8068"/>
                      <a:pt x="55740" y="8515"/>
                      <a:pt x="56097" y="8961"/>
                    </a:cubicBezTo>
                    <a:cubicBezTo>
                      <a:pt x="60113" y="11194"/>
                      <a:pt x="63683" y="14408"/>
                      <a:pt x="66450" y="18873"/>
                    </a:cubicBezTo>
                    <a:cubicBezTo>
                      <a:pt x="75019" y="32625"/>
                      <a:pt x="70110" y="48966"/>
                      <a:pt x="61006" y="63789"/>
                    </a:cubicBezTo>
                    <a:cubicBezTo>
                      <a:pt x="57882" y="77988"/>
                      <a:pt x="50028" y="90936"/>
                      <a:pt x="36550" y="93882"/>
                    </a:cubicBezTo>
                    <a:cubicBezTo>
                      <a:pt x="36104" y="94329"/>
                      <a:pt x="35569" y="94865"/>
                      <a:pt x="35123" y="95400"/>
                    </a:cubicBezTo>
                    <a:cubicBezTo>
                      <a:pt x="24769" y="105670"/>
                      <a:pt x="7633" y="100312"/>
                      <a:pt x="3705" y="86739"/>
                    </a:cubicBezTo>
                    <a:cubicBezTo>
                      <a:pt x="-668" y="71558"/>
                      <a:pt x="-1203" y="56199"/>
                      <a:pt x="2277" y="41287"/>
                    </a:cubicBezTo>
                    <a:cubicBezTo>
                      <a:pt x="3170" y="34679"/>
                      <a:pt x="4866" y="28606"/>
                      <a:pt x="7275" y="24142"/>
                    </a:cubicBezTo>
                    <a:cubicBezTo>
                      <a:pt x="8614" y="21284"/>
                      <a:pt x="10489" y="18784"/>
                      <a:pt x="12631" y="16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3" name="Google Shape;643;p18"/>
              <p:cNvSpPr/>
              <p:nvPr/>
            </p:nvSpPr>
            <p:spPr>
              <a:xfrm>
                <a:off x="6640587" y="1461402"/>
                <a:ext cx="70035" cy="125631"/>
              </a:xfrm>
              <a:custGeom>
                <a:avLst/>
                <a:gdLst/>
                <a:ahLst/>
                <a:cxnLst/>
                <a:rect l="l" t="t" r="r" b="b"/>
                <a:pathLst>
                  <a:path w="70035" h="125631" extrusionOk="0">
                    <a:moveTo>
                      <a:pt x="45466" y="298"/>
                    </a:moveTo>
                    <a:cubicBezTo>
                      <a:pt x="54660" y="-1220"/>
                      <a:pt x="64745" y="3066"/>
                      <a:pt x="66977" y="13067"/>
                    </a:cubicBezTo>
                    <a:cubicBezTo>
                      <a:pt x="70368" y="28426"/>
                      <a:pt x="70904" y="43696"/>
                      <a:pt x="68761" y="58430"/>
                    </a:cubicBezTo>
                    <a:cubicBezTo>
                      <a:pt x="68673" y="73879"/>
                      <a:pt x="61264" y="90488"/>
                      <a:pt x="51893" y="103436"/>
                    </a:cubicBezTo>
                    <a:cubicBezTo>
                      <a:pt x="48233" y="109240"/>
                      <a:pt x="44128" y="114866"/>
                      <a:pt x="39308" y="120134"/>
                    </a:cubicBezTo>
                    <a:cubicBezTo>
                      <a:pt x="31454" y="128707"/>
                      <a:pt x="14138" y="127189"/>
                      <a:pt x="9051" y="116027"/>
                    </a:cubicBezTo>
                    <a:cubicBezTo>
                      <a:pt x="2714" y="102186"/>
                      <a:pt x="-142" y="87362"/>
                      <a:pt x="1018" y="72986"/>
                    </a:cubicBezTo>
                    <a:cubicBezTo>
                      <a:pt x="-677" y="61377"/>
                      <a:pt x="-499" y="49679"/>
                      <a:pt x="3428" y="38160"/>
                    </a:cubicBezTo>
                    <a:cubicBezTo>
                      <a:pt x="9854" y="19140"/>
                      <a:pt x="25384" y="3602"/>
                      <a:pt x="45466" y="2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4" name="Google Shape;644;p18"/>
              <p:cNvSpPr/>
              <p:nvPr/>
            </p:nvSpPr>
            <p:spPr>
              <a:xfrm>
                <a:off x="6568046" y="1523360"/>
                <a:ext cx="42232" cy="56955"/>
              </a:xfrm>
              <a:custGeom>
                <a:avLst/>
                <a:gdLst/>
                <a:ahLst/>
                <a:cxnLst/>
                <a:rect l="l" t="t" r="r" b="b"/>
                <a:pathLst>
                  <a:path w="42232" h="56955" extrusionOk="0">
                    <a:moveTo>
                      <a:pt x="23131" y="669"/>
                    </a:moveTo>
                    <a:cubicBezTo>
                      <a:pt x="34734" y="-2992"/>
                      <a:pt x="44462" y="9063"/>
                      <a:pt x="41785" y="19868"/>
                    </a:cubicBezTo>
                    <a:cubicBezTo>
                      <a:pt x="41339" y="21743"/>
                      <a:pt x="40714" y="23619"/>
                      <a:pt x="40000" y="25583"/>
                    </a:cubicBezTo>
                    <a:cubicBezTo>
                      <a:pt x="41249" y="28441"/>
                      <a:pt x="41695" y="31745"/>
                      <a:pt x="41428" y="34870"/>
                    </a:cubicBezTo>
                    <a:cubicBezTo>
                      <a:pt x="40535" y="45586"/>
                      <a:pt x="33395" y="52551"/>
                      <a:pt x="23845" y="56301"/>
                    </a:cubicBezTo>
                    <a:cubicBezTo>
                      <a:pt x="19115" y="58177"/>
                      <a:pt x="12688" y="55766"/>
                      <a:pt x="9386" y="52283"/>
                    </a:cubicBezTo>
                    <a:cubicBezTo>
                      <a:pt x="6976" y="49783"/>
                      <a:pt x="5102" y="46925"/>
                      <a:pt x="3763" y="43978"/>
                    </a:cubicBezTo>
                    <a:cubicBezTo>
                      <a:pt x="1353" y="41210"/>
                      <a:pt x="-164" y="37728"/>
                      <a:pt x="14" y="34334"/>
                    </a:cubicBezTo>
                    <a:cubicBezTo>
                      <a:pt x="104" y="32370"/>
                      <a:pt x="550" y="30673"/>
                      <a:pt x="1085" y="29155"/>
                    </a:cubicBezTo>
                    <a:cubicBezTo>
                      <a:pt x="1978" y="16743"/>
                      <a:pt x="10100" y="4777"/>
                      <a:pt x="23131" y="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5" name="Google Shape;645;p18"/>
              <p:cNvSpPr/>
              <p:nvPr/>
            </p:nvSpPr>
            <p:spPr>
              <a:xfrm>
                <a:off x="6660328" y="1754322"/>
                <a:ext cx="34163" cy="44236"/>
              </a:xfrm>
              <a:custGeom>
                <a:avLst/>
                <a:gdLst/>
                <a:ahLst/>
                <a:cxnLst/>
                <a:rect l="l" t="t" r="r" b="b"/>
                <a:pathLst>
                  <a:path w="34163" h="44236" extrusionOk="0">
                    <a:moveTo>
                      <a:pt x="25458" y="1075"/>
                    </a:moveTo>
                    <a:cubicBezTo>
                      <a:pt x="27332" y="1343"/>
                      <a:pt x="29296" y="2415"/>
                      <a:pt x="30010" y="4022"/>
                    </a:cubicBezTo>
                    <a:cubicBezTo>
                      <a:pt x="30099" y="4290"/>
                      <a:pt x="30099" y="4469"/>
                      <a:pt x="30188" y="4736"/>
                    </a:cubicBezTo>
                    <a:cubicBezTo>
                      <a:pt x="32152" y="7058"/>
                      <a:pt x="33223" y="10005"/>
                      <a:pt x="33669" y="13488"/>
                    </a:cubicBezTo>
                    <a:cubicBezTo>
                      <a:pt x="33937" y="15720"/>
                      <a:pt x="34294" y="17952"/>
                      <a:pt x="34115" y="20185"/>
                    </a:cubicBezTo>
                    <a:cubicBezTo>
                      <a:pt x="33848" y="24650"/>
                      <a:pt x="32063" y="28132"/>
                      <a:pt x="29296" y="30900"/>
                    </a:cubicBezTo>
                    <a:cubicBezTo>
                      <a:pt x="28850" y="31883"/>
                      <a:pt x="28492" y="32865"/>
                      <a:pt x="28046" y="33758"/>
                    </a:cubicBezTo>
                    <a:cubicBezTo>
                      <a:pt x="25369" y="40723"/>
                      <a:pt x="18139" y="46170"/>
                      <a:pt x="10374" y="43581"/>
                    </a:cubicBezTo>
                    <a:cubicBezTo>
                      <a:pt x="3055" y="41170"/>
                      <a:pt x="-1675" y="33579"/>
                      <a:pt x="556" y="25900"/>
                    </a:cubicBezTo>
                    <a:cubicBezTo>
                      <a:pt x="1003" y="24382"/>
                      <a:pt x="1449" y="22953"/>
                      <a:pt x="1806" y="21435"/>
                    </a:cubicBezTo>
                    <a:cubicBezTo>
                      <a:pt x="1449" y="17952"/>
                      <a:pt x="1895" y="14291"/>
                      <a:pt x="3858" y="11612"/>
                    </a:cubicBezTo>
                    <a:cubicBezTo>
                      <a:pt x="6001" y="8665"/>
                      <a:pt x="8232" y="6165"/>
                      <a:pt x="10820" y="3665"/>
                    </a:cubicBezTo>
                    <a:cubicBezTo>
                      <a:pt x="14747" y="93"/>
                      <a:pt x="20549" y="-1068"/>
                      <a:pt x="25458" y="1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46" name="Google Shape;646;p18"/>
            <p:cNvGrpSpPr/>
            <p:nvPr/>
          </p:nvGrpSpPr>
          <p:grpSpPr>
            <a:xfrm>
              <a:off x="4521053" y="24166"/>
              <a:ext cx="225401" cy="319030"/>
              <a:chOff x="4521053" y="24166"/>
              <a:chExt cx="225401" cy="319030"/>
            </a:xfrm>
          </p:grpSpPr>
          <p:sp>
            <p:nvSpPr>
              <p:cNvPr id="647" name="Google Shape;647;p18"/>
              <p:cNvSpPr/>
              <p:nvPr/>
            </p:nvSpPr>
            <p:spPr>
              <a:xfrm>
                <a:off x="4521053" y="165784"/>
                <a:ext cx="93690" cy="102935"/>
              </a:xfrm>
              <a:custGeom>
                <a:avLst/>
                <a:gdLst/>
                <a:ahLst/>
                <a:cxnLst/>
                <a:rect l="l" t="t" r="r" b="b"/>
                <a:pathLst>
                  <a:path w="93690" h="102935" extrusionOk="0">
                    <a:moveTo>
                      <a:pt x="92806" y="39955"/>
                    </a:moveTo>
                    <a:cubicBezTo>
                      <a:pt x="89593" y="56921"/>
                      <a:pt x="79239" y="70673"/>
                      <a:pt x="64959" y="78888"/>
                    </a:cubicBezTo>
                    <a:cubicBezTo>
                      <a:pt x="54249" y="92462"/>
                      <a:pt x="34167" y="101034"/>
                      <a:pt x="17922" y="102820"/>
                    </a:cubicBezTo>
                    <a:cubicBezTo>
                      <a:pt x="10604" y="103624"/>
                      <a:pt x="3553" y="100230"/>
                      <a:pt x="1768" y="92462"/>
                    </a:cubicBezTo>
                    <a:cubicBezTo>
                      <a:pt x="-7336" y="52724"/>
                      <a:pt x="19618" y="5576"/>
                      <a:pt x="62103" y="307"/>
                    </a:cubicBezTo>
                    <a:cubicBezTo>
                      <a:pt x="86737" y="-2818"/>
                      <a:pt x="96912" y="18434"/>
                      <a:pt x="92806" y="399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8" name="Google Shape;648;p18"/>
              <p:cNvSpPr/>
              <p:nvPr/>
            </p:nvSpPr>
            <p:spPr>
              <a:xfrm>
                <a:off x="4659551" y="173648"/>
                <a:ext cx="81113" cy="92767"/>
              </a:xfrm>
              <a:custGeom>
                <a:avLst/>
                <a:gdLst/>
                <a:ahLst/>
                <a:cxnLst/>
                <a:rect l="l" t="t" r="r" b="b"/>
                <a:pathLst>
                  <a:path w="81113" h="92767" extrusionOk="0">
                    <a:moveTo>
                      <a:pt x="29460" y="8964"/>
                    </a:moveTo>
                    <a:cubicBezTo>
                      <a:pt x="43205" y="-1395"/>
                      <a:pt x="63108" y="-5949"/>
                      <a:pt x="72569" y="13071"/>
                    </a:cubicBezTo>
                    <a:cubicBezTo>
                      <a:pt x="72837" y="13607"/>
                      <a:pt x="73015" y="14143"/>
                      <a:pt x="73194" y="14679"/>
                    </a:cubicBezTo>
                    <a:cubicBezTo>
                      <a:pt x="76318" y="18072"/>
                      <a:pt x="78817" y="22180"/>
                      <a:pt x="80156" y="27180"/>
                    </a:cubicBezTo>
                    <a:cubicBezTo>
                      <a:pt x="84261" y="42897"/>
                      <a:pt x="74622" y="57006"/>
                      <a:pt x="61591" y="68346"/>
                    </a:cubicBezTo>
                    <a:cubicBezTo>
                      <a:pt x="54362" y="80937"/>
                      <a:pt x="42937" y="91028"/>
                      <a:pt x="29282" y="89688"/>
                    </a:cubicBezTo>
                    <a:cubicBezTo>
                      <a:pt x="28657" y="90045"/>
                      <a:pt x="28032" y="90313"/>
                      <a:pt x="27407" y="90670"/>
                    </a:cubicBezTo>
                    <a:cubicBezTo>
                      <a:pt x="14465" y="97368"/>
                      <a:pt x="-350" y="87099"/>
                      <a:pt x="6" y="72990"/>
                    </a:cubicBezTo>
                    <a:cubicBezTo>
                      <a:pt x="363" y="57184"/>
                      <a:pt x="4469" y="42361"/>
                      <a:pt x="12234" y="29234"/>
                    </a:cubicBezTo>
                    <a:cubicBezTo>
                      <a:pt x="15090" y="23162"/>
                      <a:pt x="18482" y="17893"/>
                      <a:pt x="22141" y="14322"/>
                    </a:cubicBezTo>
                    <a:cubicBezTo>
                      <a:pt x="24284" y="12178"/>
                      <a:pt x="26782" y="10393"/>
                      <a:pt x="29460" y="8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49" name="Google Shape;649;p18"/>
              <p:cNvSpPr/>
              <p:nvPr/>
            </p:nvSpPr>
            <p:spPr>
              <a:xfrm>
                <a:off x="4659535" y="24166"/>
                <a:ext cx="86919" cy="115037"/>
              </a:xfrm>
              <a:custGeom>
                <a:avLst/>
                <a:gdLst/>
                <a:ahLst/>
                <a:cxnLst/>
                <a:rect l="l" t="t" r="r" b="b"/>
                <a:pathLst>
                  <a:path w="86919" h="115037" extrusionOk="0">
                    <a:moveTo>
                      <a:pt x="70086" y="479"/>
                    </a:moveTo>
                    <a:cubicBezTo>
                      <a:pt x="79369" y="1819"/>
                      <a:pt x="87669" y="8873"/>
                      <a:pt x="86866" y="19053"/>
                    </a:cubicBezTo>
                    <a:cubicBezTo>
                      <a:pt x="85527" y="34680"/>
                      <a:pt x="81511" y="49414"/>
                      <a:pt x="74995" y="62898"/>
                    </a:cubicBezTo>
                    <a:cubicBezTo>
                      <a:pt x="70265" y="77632"/>
                      <a:pt x="58216" y="91205"/>
                      <a:pt x="45453" y="100760"/>
                    </a:cubicBezTo>
                    <a:cubicBezTo>
                      <a:pt x="40186" y="105135"/>
                      <a:pt x="34653" y="109332"/>
                      <a:pt x="28405" y="112904"/>
                    </a:cubicBezTo>
                    <a:cubicBezTo>
                      <a:pt x="18319" y="118709"/>
                      <a:pt x="2254" y="112101"/>
                      <a:pt x="737" y="99956"/>
                    </a:cubicBezTo>
                    <a:cubicBezTo>
                      <a:pt x="-1138" y="84865"/>
                      <a:pt x="558" y="69863"/>
                      <a:pt x="5913" y="56469"/>
                    </a:cubicBezTo>
                    <a:cubicBezTo>
                      <a:pt x="7787" y="44860"/>
                      <a:pt x="11447" y="33698"/>
                      <a:pt x="18587" y="23965"/>
                    </a:cubicBezTo>
                    <a:cubicBezTo>
                      <a:pt x="30457" y="7802"/>
                      <a:pt x="49915" y="-2378"/>
                      <a:pt x="70086" y="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0" name="Google Shape;650;p18"/>
              <p:cNvSpPr/>
              <p:nvPr/>
            </p:nvSpPr>
            <p:spPr>
              <a:xfrm>
                <a:off x="4587671" y="55721"/>
                <a:ext cx="47172" cy="53331"/>
              </a:xfrm>
              <a:custGeom>
                <a:avLst/>
                <a:gdLst/>
                <a:ahLst/>
                <a:cxnLst/>
                <a:rect l="l" t="t" r="r" b="b"/>
                <a:pathLst>
                  <a:path w="47172" h="53331" extrusionOk="0">
                    <a:moveTo>
                      <a:pt x="32793" y="0"/>
                    </a:moveTo>
                    <a:cubicBezTo>
                      <a:pt x="45020" y="0"/>
                      <a:pt x="50643" y="14466"/>
                      <a:pt x="44931" y="23932"/>
                    </a:cubicBezTo>
                    <a:cubicBezTo>
                      <a:pt x="43949" y="25539"/>
                      <a:pt x="42789" y="27236"/>
                      <a:pt x="41450" y="28843"/>
                    </a:cubicBezTo>
                    <a:cubicBezTo>
                      <a:pt x="41807" y="31879"/>
                      <a:pt x="41182" y="35183"/>
                      <a:pt x="40022" y="38130"/>
                    </a:cubicBezTo>
                    <a:cubicBezTo>
                      <a:pt x="36006" y="48042"/>
                      <a:pt x="27080" y="52596"/>
                      <a:pt x="16816" y="53310"/>
                    </a:cubicBezTo>
                    <a:cubicBezTo>
                      <a:pt x="11729" y="53667"/>
                      <a:pt x="6373" y="49470"/>
                      <a:pt x="4231" y="45184"/>
                    </a:cubicBezTo>
                    <a:cubicBezTo>
                      <a:pt x="2625" y="42059"/>
                      <a:pt x="1733" y="38755"/>
                      <a:pt x="1375" y="35540"/>
                    </a:cubicBezTo>
                    <a:cubicBezTo>
                      <a:pt x="-53" y="32236"/>
                      <a:pt x="-499" y="28396"/>
                      <a:pt x="662" y="25271"/>
                    </a:cubicBezTo>
                    <a:cubicBezTo>
                      <a:pt x="1375" y="23485"/>
                      <a:pt x="2268" y="21967"/>
                      <a:pt x="3250" y="20628"/>
                    </a:cubicBezTo>
                    <a:cubicBezTo>
                      <a:pt x="7712" y="9019"/>
                      <a:pt x="19137" y="0"/>
                      <a:pt x="3279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1" name="Google Shape;651;p18"/>
              <p:cNvSpPr/>
              <p:nvPr/>
            </p:nvSpPr>
            <p:spPr>
              <a:xfrm>
                <a:off x="4608191" y="301568"/>
                <a:ext cx="37886" cy="41628"/>
              </a:xfrm>
              <a:custGeom>
                <a:avLst/>
                <a:gdLst/>
                <a:ahLst/>
                <a:cxnLst/>
                <a:rect l="l" t="t" r="r" b="b"/>
                <a:pathLst>
                  <a:path w="37886" h="41628" extrusionOk="0">
                    <a:moveTo>
                      <a:pt x="33336" y="3202"/>
                    </a:moveTo>
                    <a:cubicBezTo>
                      <a:pt x="35032" y="4006"/>
                      <a:pt x="36550" y="5613"/>
                      <a:pt x="36817" y="7399"/>
                    </a:cubicBezTo>
                    <a:cubicBezTo>
                      <a:pt x="36817" y="7667"/>
                      <a:pt x="36817" y="7846"/>
                      <a:pt x="36817" y="8113"/>
                    </a:cubicBezTo>
                    <a:cubicBezTo>
                      <a:pt x="37978" y="10971"/>
                      <a:pt x="38156" y="14096"/>
                      <a:pt x="37532" y="17490"/>
                    </a:cubicBezTo>
                    <a:cubicBezTo>
                      <a:pt x="37085" y="19722"/>
                      <a:pt x="36728" y="21865"/>
                      <a:pt x="36014" y="24008"/>
                    </a:cubicBezTo>
                    <a:cubicBezTo>
                      <a:pt x="34407" y="28205"/>
                      <a:pt x="31640" y="30973"/>
                      <a:pt x="28249" y="32759"/>
                    </a:cubicBezTo>
                    <a:cubicBezTo>
                      <a:pt x="27535" y="33563"/>
                      <a:pt x="26910" y="34367"/>
                      <a:pt x="26196" y="35170"/>
                    </a:cubicBezTo>
                    <a:cubicBezTo>
                      <a:pt x="21555" y="41064"/>
                      <a:pt x="13076" y="44011"/>
                      <a:pt x="6382" y="39278"/>
                    </a:cubicBezTo>
                    <a:cubicBezTo>
                      <a:pt x="134" y="34724"/>
                      <a:pt x="-2097" y="26151"/>
                      <a:pt x="2276" y="19454"/>
                    </a:cubicBezTo>
                    <a:cubicBezTo>
                      <a:pt x="3169" y="18204"/>
                      <a:pt x="3972" y="16865"/>
                      <a:pt x="4864" y="15614"/>
                    </a:cubicBezTo>
                    <a:cubicBezTo>
                      <a:pt x="5579" y="12132"/>
                      <a:pt x="7096" y="8828"/>
                      <a:pt x="9774" y="6863"/>
                    </a:cubicBezTo>
                    <a:cubicBezTo>
                      <a:pt x="12719" y="4720"/>
                      <a:pt x="15575" y="3023"/>
                      <a:pt x="18788" y="1416"/>
                    </a:cubicBezTo>
                    <a:cubicBezTo>
                      <a:pt x="23340" y="-995"/>
                      <a:pt x="29320" y="-280"/>
                      <a:pt x="33336" y="32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52" name="Google Shape;652;p18"/>
            <p:cNvGrpSpPr/>
            <p:nvPr/>
          </p:nvGrpSpPr>
          <p:grpSpPr>
            <a:xfrm>
              <a:off x="7070081" y="957459"/>
              <a:ext cx="222962" cy="271285"/>
              <a:chOff x="7070081" y="957459"/>
              <a:chExt cx="222962" cy="271285"/>
            </a:xfrm>
          </p:grpSpPr>
          <p:grpSp>
            <p:nvGrpSpPr>
              <p:cNvPr id="653" name="Google Shape;653;p18"/>
              <p:cNvGrpSpPr/>
              <p:nvPr/>
            </p:nvGrpSpPr>
            <p:grpSpPr>
              <a:xfrm>
                <a:off x="7241850" y="1056825"/>
                <a:ext cx="51193" cy="58681"/>
                <a:chOff x="7241850" y="1056825"/>
                <a:chExt cx="51193" cy="58681"/>
              </a:xfrm>
            </p:grpSpPr>
            <p:sp>
              <p:nvSpPr>
                <p:cNvPr id="654" name="Google Shape;654;p18"/>
                <p:cNvSpPr/>
                <p:nvPr/>
              </p:nvSpPr>
              <p:spPr>
                <a:xfrm>
                  <a:off x="7241850" y="1056825"/>
                  <a:ext cx="51193" cy="58681"/>
                </a:xfrm>
                <a:custGeom>
                  <a:avLst/>
                  <a:gdLst/>
                  <a:ahLst/>
                  <a:cxnLst/>
                  <a:rect l="l" t="t" r="r" b="b"/>
                  <a:pathLst>
                    <a:path w="51193" h="58681" extrusionOk="0">
                      <a:moveTo>
                        <a:pt x="25599" y="58046"/>
                      </a:moveTo>
                      <a:cubicBezTo>
                        <a:pt x="32650" y="60189"/>
                        <a:pt x="43181" y="56796"/>
                        <a:pt x="46216" y="49652"/>
                      </a:cubicBezTo>
                      <a:cubicBezTo>
                        <a:pt x="46752" y="48402"/>
                        <a:pt x="47198" y="47152"/>
                        <a:pt x="47644" y="45812"/>
                      </a:cubicBezTo>
                      <a:cubicBezTo>
                        <a:pt x="49697" y="42687"/>
                        <a:pt x="50947" y="39026"/>
                        <a:pt x="51125" y="35275"/>
                      </a:cubicBezTo>
                      <a:cubicBezTo>
                        <a:pt x="52196" y="19380"/>
                        <a:pt x="40504" y="4468"/>
                        <a:pt x="25242" y="628"/>
                      </a:cubicBezTo>
                      <a:cubicBezTo>
                        <a:pt x="14531" y="-2051"/>
                        <a:pt x="5517" y="4111"/>
                        <a:pt x="1858" y="13933"/>
                      </a:cubicBezTo>
                      <a:cubicBezTo>
                        <a:pt x="-4926" y="32239"/>
                        <a:pt x="7748" y="52688"/>
                        <a:pt x="25599" y="580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5" name="Google Shape;655;p18"/>
                <p:cNvSpPr/>
                <p:nvPr/>
              </p:nvSpPr>
              <p:spPr>
                <a:xfrm>
                  <a:off x="7256471" y="1088082"/>
                  <a:ext cx="89" cy="625"/>
                </a:xfrm>
                <a:custGeom>
                  <a:avLst/>
                  <a:gdLst/>
                  <a:ahLst/>
                  <a:cxnLst/>
                  <a:rect l="l" t="t" r="r" b="b"/>
                  <a:pathLst>
                    <a:path w="89" h="625" extrusionOk="0">
                      <a:moveTo>
                        <a:pt x="0" y="625"/>
                      </a:moveTo>
                      <a:cubicBezTo>
                        <a:pt x="0" y="536"/>
                        <a:pt x="0" y="268"/>
                        <a:pt x="89" y="0"/>
                      </a:cubicBezTo>
                      <a:cubicBezTo>
                        <a:pt x="89" y="0"/>
                        <a:pt x="89" y="89"/>
                        <a:pt x="89" y="89"/>
                      </a:cubicBezTo>
                      <a:cubicBezTo>
                        <a:pt x="0" y="357"/>
                        <a:pt x="0" y="447"/>
                        <a:pt x="0" y="625"/>
                      </a:cubicBezTo>
                      <a:cubicBezTo>
                        <a:pt x="0" y="625"/>
                        <a:pt x="0" y="625"/>
                        <a:pt x="0" y="6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656" name="Google Shape;656;p18"/>
              <p:cNvSpPr/>
              <p:nvPr/>
            </p:nvSpPr>
            <p:spPr>
              <a:xfrm>
                <a:off x="7135696" y="957459"/>
                <a:ext cx="84508" cy="93130"/>
              </a:xfrm>
              <a:custGeom>
                <a:avLst/>
                <a:gdLst/>
                <a:ahLst/>
                <a:cxnLst/>
                <a:rect l="l" t="t" r="r" b="b"/>
                <a:pathLst>
                  <a:path w="84508" h="93130" extrusionOk="0">
                    <a:moveTo>
                      <a:pt x="1800" y="20073"/>
                    </a:moveTo>
                    <a:cubicBezTo>
                      <a:pt x="7512" y="1678"/>
                      <a:pt x="28397" y="-5198"/>
                      <a:pt x="44731" y="4178"/>
                    </a:cubicBezTo>
                    <a:cubicBezTo>
                      <a:pt x="67312" y="17216"/>
                      <a:pt x="99889" y="59364"/>
                      <a:pt x="76326" y="84456"/>
                    </a:cubicBezTo>
                    <a:cubicBezTo>
                      <a:pt x="62581" y="99101"/>
                      <a:pt x="42945" y="93118"/>
                      <a:pt x="29379" y="81867"/>
                    </a:cubicBezTo>
                    <a:cubicBezTo>
                      <a:pt x="20454" y="78384"/>
                      <a:pt x="13046" y="71062"/>
                      <a:pt x="8315" y="62489"/>
                    </a:cubicBezTo>
                    <a:cubicBezTo>
                      <a:pt x="1354" y="50256"/>
                      <a:pt x="-2484" y="33825"/>
                      <a:pt x="1800" y="200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7" name="Google Shape;657;p18"/>
              <p:cNvSpPr/>
              <p:nvPr/>
            </p:nvSpPr>
            <p:spPr>
              <a:xfrm>
                <a:off x="7138905" y="1083222"/>
                <a:ext cx="77306" cy="60970"/>
              </a:xfrm>
              <a:custGeom>
                <a:avLst/>
                <a:gdLst/>
                <a:ahLst/>
                <a:cxnLst/>
                <a:rect l="l" t="t" r="r" b="b"/>
                <a:pathLst>
                  <a:path w="77306" h="60970" extrusionOk="0">
                    <a:moveTo>
                      <a:pt x="10105" y="2270"/>
                    </a:moveTo>
                    <a:cubicBezTo>
                      <a:pt x="37952" y="-6570"/>
                      <a:pt x="69102" y="11379"/>
                      <a:pt x="76778" y="39239"/>
                    </a:cubicBezTo>
                    <a:cubicBezTo>
                      <a:pt x="79009" y="47455"/>
                      <a:pt x="74011" y="58081"/>
                      <a:pt x="65085" y="59867"/>
                    </a:cubicBezTo>
                    <a:cubicBezTo>
                      <a:pt x="39916" y="64868"/>
                      <a:pt x="16799" y="52545"/>
                      <a:pt x="6535" y="29595"/>
                    </a:cubicBezTo>
                    <a:cubicBezTo>
                      <a:pt x="4304" y="26202"/>
                      <a:pt x="2251" y="22630"/>
                      <a:pt x="734" y="18880"/>
                    </a:cubicBezTo>
                    <a:cubicBezTo>
                      <a:pt x="-2123" y="11914"/>
                      <a:pt x="3858" y="4235"/>
                      <a:pt x="10105" y="2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8" name="Google Shape;658;p18"/>
              <p:cNvSpPr/>
              <p:nvPr/>
            </p:nvSpPr>
            <p:spPr>
              <a:xfrm>
                <a:off x="7089409" y="1034646"/>
                <a:ext cx="41515" cy="33268"/>
              </a:xfrm>
              <a:custGeom>
                <a:avLst/>
                <a:gdLst/>
                <a:ahLst/>
                <a:cxnLst/>
                <a:rect l="l" t="t" r="r" b="b"/>
                <a:pathLst>
                  <a:path w="41515" h="33268" extrusionOk="0">
                    <a:moveTo>
                      <a:pt x="13546" y="37"/>
                    </a:moveTo>
                    <a:cubicBezTo>
                      <a:pt x="18990" y="483"/>
                      <a:pt x="23721" y="1465"/>
                      <a:pt x="28719" y="3698"/>
                    </a:cubicBezTo>
                    <a:cubicBezTo>
                      <a:pt x="29790" y="4233"/>
                      <a:pt x="30772" y="4769"/>
                      <a:pt x="31664" y="5305"/>
                    </a:cubicBezTo>
                    <a:cubicBezTo>
                      <a:pt x="33182" y="5573"/>
                      <a:pt x="34788" y="6109"/>
                      <a:pt x="36216" y="7270"/>
                    </a:cubicBezTo>
                    <a:cubicBezTo>
                      <a:pt x="38715" y="9234"/>
                      <a:pt x="40501" y="12538"/>
                      <a:pt x="40589" y="15842"/>
                    </a:cubicBezTo>
                    <a:cubicBezTo>
                      <a:pt x="40589" y="15931"/>
                      <a:pt x="40679" y="16021"/>
                      <a:pt x="40679" y="16021"/>
                    </a:cubicBezTo>
                    <a:cubicBezTo>
                      <a:pt x="44785" y="26290"/>
                      <a:pt x="32914" y="35219"/>
                      <a:pt x="23810" y="32898"/>
                    </a:cubicBezTo>
                    <a:cubicBezTo>
                      <a:pt x="23096" y="32719"/>
                      <a:pt x="22471" y="32362"/>
                      <a:pt x="21846" y="32094"/>
                    </a:cubicBezTo>
                    <a:cubicBezTo>
                      <a:pt x="21400" y="32094"/>
                      <a:pt x="21043" y="32183"/>
                      <a:pt x="20597" y="32094"/>
                    </a:cubicBezTo>
                    <a:cubicBezTo>
                      <a:pt x="11136" y="31648"/>
                      <a:pt x="3460" y="26022"/>
                      <a:pt x="515" y="17003"/>
                    </a:cubicBezTo>
                    <a:cubicBezTo>
                      <a:pt x="-1984" y="9234"/>
                      <a:pt x="4977" y="-678"/>
                      <a:pt x="13546" y="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59" name="Google Shape;659;p18"/>
              <p:cNvSpPr/>
              <p:nvPr/>
            </p:nvSpPr>
            <p:spPr>
              <a:xfrm>
                <a:off x="7134382" y="1161243"/>
                <a:ext cx="76536" cy="67501"/>
              </a:xfrm>
              <a:custGeom>
                <a:avLst/>
                <a:gdLst/>
                <a:ahLst/>
                <a:cxnLst/>
                <a:rect l="l" t="t" r="r" b="b"/>
                <a:pathLst>
                  <a:path w="76536" h="67501" extrusionOk="0">
                    <a:moveTo>
                      <a:pt x="8826" y="4527"/>
                    </a:moveTo>
                    <a:cubicBezTo>
                      <a:pt x="11683" y="2831"/>
                      <a:pt x="14896" y="1938"/>
                      <a:pt x="18109" y="1313"/>
                    </a:cubicBezTo>
                    <a:cubicBezTo>
                      <a:pt x="21411" y="63"/>
                      <a:pt x="25159" y="-295"/>
                      <a:pt x="28551" y="241"/>
                    </a:cubicBezTo>
                    <a:cubicBezTo>
                      <a:pt x="48187" y="3634"/>
                      <a:pt x="65770" y="16850"/>
                      <a:pt x="74427" y="34799"/>
                    </a:cubicBezTo>
                    <a:cubicBezTo>
                      <a:pt x="78801" y="43997"/>
                      <a:pt x="76123" y="53998"/>
                      <a:pt x="68715" y="58998"/>
                    </a:cubicBezTo>
                    <a:cubicBezTo>
                      <a:pt x="67644" y="61320"/>
                      <a:pt x="65948" y="63374"/>
                      <a:pt x="63717" y="64803"/>
                    </a:cubicBezTo>
                    <a:cubicBezTo>
                      <a:pt x="51132" y="72393"/>
                      <a:pt x="33907" y="62481"/>
                      <a:pt x="24624" y="53462"/>
                    </a:cubicBezTo>
                    <a:cubicBezTo>
                      <a:pt x="24178" y="53016"/>
                      <a:pt x="23910" y="52480"/>
                      <a:pt x="23464" y="52033"/>
                    </a:cubicBezTo>
                    <a:cubicBezTo>
                      <a:pt x="14896" y="46318"/>
                      <a:pt x="7577" y="38639"/>
                      <a:pt x="2400" y="29352"/>
                    </a:cubicBezTo>
                    <a:cubicBezTo>
                      <a:pt x="-2420" y="20779"/>
                      <a:pt x="169" y="9528"/>
                      <a:pt x="8826" y="4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0" name="Google Shape;660;p18"/>
              <p:cNvSpPr/>
              <p:nvPr/>
            </p:nvSpPr>
            <p:spPr>
              <a:xfrm>
                <a:off x="7070081" y="1104914"/>
                <a:ext cx="30545" cy="31030"/>
              </a:xfrm>
              <a:custGeom>
                <a:avLst/>
                <a:gdLst/>
                <a:ahLst/>
                <a:cxnLst/>
                <a:rect l="l" t="t" r="r" b="b"/>
                <a:pathLst>
                  <a:path w="30545" h="31030" extrusionOk="0">
                    <a:moveTo>
                      <a:pt x="2082" y="8081"/>
                    </a:moveTo>
                    <a:cubicBezTo>
                      <a:pt x="2260" y="7724"/>
                      <a:pt x="2528" y="7367"/>
                      <a:pt x="2706" y="7099"/>
                    </a:cubicBezTo>
                    <a:cubicBezTo>
                      <a:pt x="8329" y="-2366"/>
                      <a:pt x="22253" y="-2366"/>
                      <a:pt x="27876" y="7099"/>
                    </a:cubicBezTo>
                    <a:cubicBezTo>
                      <a:pt x="28055" y="7456"/>
                      <a:pt x="28233" y="7813"/>
                      <a:pt x="28501" y="8081"/>
                    </a:cubicBezTo>
                    <a:cubicBezTo>
                      <a:pt x="34391" y="18083"/>
                      <a:pt x="26805" y="31031"/>
                      <a:pt x="15291" y="31031"/>
                    </a:cubicBezTo>
                    <a:cubicBezTo>
                      <a:pt x="3777" y="31031"/>
                      <a:pt x="-3898" y="18083"/>
                      <a:pt x="2082" y="80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sp>
        <p:nvSpPr>
          <p:cNvPr id="661" name="Google Shape;661;p18"/>
          <p:cNvSpPr/>
          <p:nvPr/>
        </p:nvSpPr>
        <p:spPr>
          <a:xfrm flipH="1">
            <a:off x="8142003" y="3422353"/>
            <a:ext cx="1242622" cy="1954385"/>
          </a:xfrm>
          <a:custGeom>
            <a:avLst/>
            <a:gdLst/>
            <a:ahLst/>
            <a:cxnLst/>
            <a:rect l="l" t="t" r="r" b="b"/>
            <a:pathLst>
              <a:path w="2079702" h="3270938" extrusionOk="0">
                <a:moveTo>
                  <a:pt x="64323" y="3083957"/>
                </a:moveTo>
                <a:cubicBezTo>
                  <a:pt x="118500" y="3155484"/>
                  <a:pt x="205522" y="3192631"/>
                  <a:pt x="288617" y="3226296"/>
                </a:cubicBezTo>
                <a:cubicBezTo>
                  <a:pt x="432315" y="3284428"/>
                  <a:pt x="539865" y="3290947"/>
                  <a:pt x="680439" y="3214955"/>
                </a:cubicBezTo>
                <a:cubicBezTo>
                  <a:pt x="791649" y="3154859"/>
                  <a:pt x="909463" y="3052703"/>
                  <a:pt x="941862" y="2925277"/>
                </a:cubicBezTo>
                <a:cubicBezTo>
                  <a:pt x="965782" y="2831068"/>
                  <a:pt x="939720" y="2720787"/>
                  <a:pt x="997467" y="2642562"/>
                </a:cubicBezTo>
                <a:cubicBezTo>
                  <a:pt x="1023439" y="2607290"/>
                  <a:pt x="1062711" y="2584788"/>
                  <a:pt x="1096984" y="2557552"/>
                </a:cubicBezTo>
                <a:cubicBezTo>
                  <a:pt x="1182042" y="2489776"/>
                  <a:pt x="1238540" y="2387174"/>
                  <a:pt x="1250321" y="2279035"/>
                </a:cubicBezTo>
                <a:cubicBezTo>
                  <a:pt x="1257283" y="2215188"/>
                  <a:pt x="1250053" y="2146965"/>
                  <a:pt x="1279953" y="2090083"/>
                </a:cubicBezTo>
                <a:cubicBezTo>
                  <a:pt x="1319939" y="2013912"/>
                  <a:pt x="1413833" y="1981676"/>
                  <a:pt x="1463547" y="1911489"/>
                </a:cubicBezTo>
                <a:cubicBezTo>
                  <a:pt x="1542804" y="1799689"/>
                  <a:pt x="1484343" y="1636455"/>
                  <a:pt x="1545303" y="1513761"/>
                </a:cubicBezTo>
                <a:cubicBezTo>
                  <a:pt x="1588145" y="1427589"/>
                  <a:pt x="1682486" y="1376958"/>
                  <a:pt x="1728630" y="1292572"/>
                </a:cubicBezTo>
                <a:cubicBezTo>
                  <a:pt x="1783610" y="1191935"/>
                  <a:pt x="1746034" y="1070848"/>
                  <a:pt x="1791553" y="970925"/>
                </a:cubicBezTo>
                <a:cubicBezTo>
                  <a:pt x="1813153" y="923419"/>
                  <a:pt x="1845998" y="897791"/>
                  <a:pt x="1856351" y="840105"/>
                </a:cubicBezTo>
                <a:cubicBezTo>
                  <a:pt x="1866080" y="785991"/>
                  <a:pt x="1862510" y="729556"/>
                  <a:pt x="1863670" y="674906"/>
                </a:cubicBezTo>
                <a:cubicBezTo>
                  <a:pt x="1867597" y="502027"/>
                  <a:pt x="1922934" y="330577"/>
                  <a:pt x="2021023" y="188059"/>
                </a:cubicBezTo>
                <a:cubicBezTo>
                  <a:pt x="2060384" y="130820"/>
                  <a:pt x="2106528" y="51971"/>
                  <a:pt x="2060473" y="0"/>
                </a:cubicBezTo>
                <a:cubicBezTo>
                  <a:pt x="1919542" y="34915"/>
                  <a:pt x="1790750" y="117247"/>
                  <a:pt x="1699890" y="230654"/>
                </a:cubicBezTo>
                <a:cubicBezTo>
                  <a:pt x="1610815" y="341739"/>
                  <a:pt x="1557353" y="481132"/>
                  <a:pt x="1452391" y="577393"/>
                </a:cubicBezTo>
                <a:cubicBezTo>
                  <a:pt x="1375544" y="647849"/>
                  <a:pt x="1277276" y="689372"/>
                  <a:pt x="1188647" y="744289"/>
                </a:cubicBezTo>
                <a:cubicBezTo>
                  <a:pt x="1100019" y="799207"/>
                  <a:pt x="1015228" y="876181"/>
                  <a:pt x="994878" y="978426"/>
                </a:cubicBezTo>
                <a:cubicBezTo>
                  <a:pt x="972743" y="1089868"/>
                  <a:pt x="1031561" y="1210330"/>
                  <a:pt x="990951" y="1316504"/>
                </a:cubicBezTo>
                <a:cubicBezTo>
                  <a:pt x="939095" y="1452056"/>
                  <a:pt x="751842" y="1496258"/>
                  <a:pt x="699985" y="1631811"/>
                </a:cubicBezTo>
                <a:cubicBezTo>
                  <a:pt x="655091" y="1748969"/>
                  <a:pt x="726851" y="1899880"/>
                  <a:pt x="648397" y="1997749"/>
                </a:cubicBezTo>
                <a:cubicBezTo>
                  <a:pt x="610107" y="2045524"/>
                  <a:pt x="546916" y="2064008"/>
                  <a:pt x="495060" y="2096512"/>
                </a:cubicBezTo>
                <a:cubicBezTo>
                  <a:pt x="438295" y="2132052"/>
                  <a:pt x="395364" y="2147322"/>
                  <a:pt x="366267" y="2210991"/>
                </a:cubicBezTo>
                <a:cubicBezTo>
                  <a:pt x="340562" y="2267248"/>
                  <a:pt x="338688" y="2335024"/>
                  <a:pt x="290848" y="2379762"/>
                </a:cubicBezTo>
                <a:cubicBezTo>
                  <a:pt x="258003" y="2410391"/>
                  <a:pt x="210967" y="2419231"/>
                  <a:pt x="170803" y="2439412"/>
                </a:cubicBezTo>
                <a:cubicBezTo>
                  <a:pt x="48972" y="2500848"/>
                  <a:pt x="9343" y="2654975"/>
                  <a:pt x="1578" y="2791242"/>
                </a:cubicBezTo>
                <a:cubicBezTo>
                  <a:pt x="-4045" y="2892951"/>
                  <a:pt x="2828" y="3002697"/>
                  <a:pt x="64323" y="30839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2" name="Google Shape;662;p18"/>
          <p:cNvSpPr/>
          <p:nvPr/>
        </p:nvSpPr>
        <p:spPr>
          <a:xfrm flipH="1">
            <a:off x="7713690" y="4178133"/>
            <a:ext cx="1300651" cy="1073007"/>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663" name="Google Shape;663;p18"/>
          <p:cNvGrpSpPr/>
          <p:nvPr/>
        </p:nvGrpSpPr>
        <p:grpSpPr>
          <a:xfrm flipH="1">
            <a:off x="258834" y="374611"/>
            <a:ext cx="680317" cy="679823"/>
            <a:chOff x="10998920" y="399642"/>
            <a:chExt cx="836387" cy="835780"/>
          </a:xfrm>
        </p:grpSpPr>
        <p:sp>
          <p:nvSpPr>
            <p:cNvPr id="664" name="Google Shape;664;p18"/>
            <p:cNvSpPr/>
            <p:nvPr/>
          </p:nvSpPr>
          <p:spPr>
            <a:xfrm>
              <a:off x="10998920" y="399642"/>
              <a:ext cx="836387" cy="835780"/>
            </a:xfrm>
            <a:custGeom>
              <a:avLst/>
              <a:gdLst/>
              <a:ahLst/>
              <a:cxnLst/>
              <a:rect l="l" t="t" r="r" b="b"/>
              <a:pathLst>
                <a:path w="836387" h="835780" extrusionOk="0">
                  <a:moveTo>
                    <a:pt x="562148" y="774701"/>
                  </a:moveTo>
                  <a:cubicBezTo>
                    <a:pt x="548135" y="769343"/>
                    <a:pt x="533676" y="762467"/>
                    <a:pt x="517788" y="756127"/>
                  </a:cubicBezTo>
                  <a:cubicBezTo>
                    <a:pt x="507436" y="752020"/>
                    <a:pt x="496814" y="747823"/>
                    <a:pt x="485657" y="747197"/>
                  </a:cubicBezTo>
                  <a:cubicBezTo>
                    <a:pt x="457364" y="745679"/>
                    <a:pt x="433534" y="766753"/>
                    <a:pt x="411755" y="784881"/>
                  </a:cubicBezTo>
                  <a:cubicBezTo>
                    <a:pt x="383730" y="808187"/>
                    <a:pt x="351956" y="829172"/>
                    <a:pt x="315898" y="834619"/>
                  </a:cubicBezTo>
                  <a:cubicBezTo>
                    <a:pt x="279840" y="840066"/>
                    <a:pt x="238872" y="826314"/>
                    <a:pt x="221557" y="794168"/>
                  </a:cubicBezTo>
                  <a:cubicBezTo>
                    <a:pt x="212364" y="777112"/>
                    <a:pt x="210579" y="756841"/>
                    <a:pt x="201743" y="739518"/>
                  </a:cubicBezTo>
                  <a:cubicBezTo>
                    <a:pt x="181839" y="700584"/>
                    <a:pt x="133821" y="687726"/>
                    <a:pt x="92764" y="672724"/>
                  </a:cubicBezTo>
                  <a:cubicBezTo>
                    <a:pt x="51708" y="657722"/>
                    <a:pt x="6635" y="626200"/>
                    <a:pt x="11097" y="582623"/>
                  </a:cubicBezTo>
                  <a:cubicBezTo>
                    <a:pt x="15204" y="542797"/>
                    <a:pt x="58938" y="522348"/>
                    <a:pt x="66167" y="485022"/>
                  </a:cubicBezTo>
                  <a:cubicBezTo>
                    <a:pt x="75360" y="437337"/>
                    <a:pt x="28770" y="398493"/>
                    <a:pt x="9937" y="358131"/>
                  </a:cubicBezTo>
                  <a:cubicBezTo>
                    <a:pt x="-14429" y="305714"/>
                    <a:pt x="7706" y="236419"/>
                    <a:pt x="57867" y="207755"/>
                  </a:cubicBezTo>
                  <a:cubicBezTo>
                    <a:pt x="91248" y="188735"/>
                    <a:pt x="135964" y="184359"/>
                    <a:pt x="156849" y="152034"/>
                  </a:cubicBezTo>
                  <a:cubicBezTo>
                    <a:pt x="205313" y="76667"/>
                    <a:pt x="234677" y="-20488"/>
                    <a:pt x="352224" y="3801"/>
                  </a:cubicBezTo>
                  <a:cubicBezTo>
                    <a:pt x="393549" y="12373"/>
                    <a:pt x="428982" y="37644"/>
                    <a:pt x="465843" y="58183"/>
                  </a:cubicBezTo>
                  <a:cubicBezTo>
                    <a:pt x="551258" y="105778"/>
                    <a:pt x="750472" y="40055"/>
                    <a:pt x="745920" y="199183"/>
                  </a:cubicBezTo>
                  <a:cubicBezTo>
                    <a:pt x="745117" y="226507"/>
                    <a:pt x="734942" y="254279"/>
                    <a:pt x="742618" y="280532"/>
                  </a:cubicBezTo>
                  <a:cubicBezTo>
                    <a:pt x="750739" y="308214"/>
                    <a:pt x="776267" y="326252"/>
                    <a:pt x="796973" y="346344"/>
                  </a:cubicBezTo>
                  <a:cubicBezTo>
                    <a:pt x="834192" y="382420"/>
                    <a:pt x="854630" y="471270"/>
                    <a:pt x="814377" y="512079"/>
                  </a:cubicBezTo>
                  <a:cubicBezTo>
                    <a:pt x="785459" y="541279"/>
                    <a:pt x="753596" y="552530"/>
                    <a:pt x="737351" y="593518"/>
                  </a:cubicBezTo>
                  <a:cubicBezTo>
                    <a:pt x="726820" y="620217"/>
                    <a:pt x="731372" y="646828"/>
                    <a:pt x="724589" y="673706"/>
                  </a:cubicBezTo>
                  <a:cubicBezTo>
                    <a:pt x="714682" y="712997"/>
                    <a:pt x="687191" y="749698"/>
                    <a:pt x="652472" y="770593"/>
                  </a:cubicBezTo>
                  <a:cubicBezTo>
                    <a:pt x="618913" y="790685"/>
                    <a:pt x="591512" y="785952"/>
                    <a:pt x="562148" y="7747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5" name="Google Shape;665;p18"/>
            <p:cNvSpPr/>
            <p:nvPr/>
          </p:nvSpPr>
          <p:spPr>
            <a:xfrm>
              <a:off x="11162098" y="543527"/>
              <a:ext cx="510132" cy="509662"/>
            </a:xfrm>
            <a:custGeom>
              <a:avLst/>
              <a:gdLst/>
              <a:ahLst/>
              <a:cxnLst/>
              <a:rect l="l" t="t" r="r" b="b"/>
              <a:pathLst>
                <a:path w="510132" h="509662" extrusionOk="0">
                  <a:moveTo>
                    <a:pt x="20715" y="256573"/>
                  </a:moveTo>
                  <a:cubicBezTo>
                    <a:pt x="27141" y="250322"/>
                    <a:pt x="34549" y="244160"/>
                    <a:pt x="41958" y="237106"/>
                  </a:cubicBezTo>
                  <a:cubicBezTo>
                    <a:pt x="46777" y="232463"/>
                    <a:pt x="51775" y="227819"/>
                    <a:pt x="54899" y="221836"/>
                  </a:cubicBezTo>
                  <a:cubicBezTo>
                    <a:pt x="62843" y="206834"/>
                    <a:pt x="57309" y="188618"/>
                    <a:pt x="52936" y="172187"/>
                  </a:cubicBezTo>
                  <a:cubicBezTo>
                    <a:pt x="47313" y="151113"/>
                    <a:pt x="43832" y="128521"/>
                    <a:pt x="49900" y="107536"/>
                  </a:cubicBezTo>
                  <a:cubicBezTo>
                    <a:pt x="55970" y="86551"/>
                    <a:pt x="73731" y="67710"/>
                    <a:pt x="95598" y="66370"/>
                  </a:cubicBezTo>
                  <a:cubicBezTo>
                    <a:pt x="107201" y="65656"/>
                    <a:pt x="118626" y="69764"/>
                    <a:pt x="130318" y="69317"/>
                  </a:cubicBezTo>
                  <a:cubicBezTo>
                    <a:pt x="156469" y="68246"/>
                    <a:pt x="175570" y="45386"/>
                    <a:pt x="194045" y="26723"/>
                  </a:cubicBezTo>
                  <a:cubicBezTo>
                    <a:pt x="212521" y="8149"/>
                    <a:pt x="240992" y="-8550"/>
                    <a:pt x="263484" y="4845"/>
                  </a:cubicBezTo>
                  <a:cubicBezTo>
                    <a:pt x="284101" y="17078"/>
                    <a:pt x="284279" y="46011"/>
                    <a:pt x="302756" y="59316"/>
                  </a:cubicBezTo>
                  <a:cubicBezTo>
                    <a:pt x="326408" y="76282"/>
                    <a:pt x="359163" y="60655"/>
                    <a:pt x="385850" y="60566"/>
                  </a:cubicBezTo>
                  <a:cubicBezTo>
                    <a:pt x="420480" y="60477"/>
                    <a:pt x="452611" y="89855"/>
                    <a:pt x="455646" y="124324"/>
                  </a:cubicBezTo>
                  <a:cubicBezTo>
                    <a:pt x="457610" y="147273"/>
                    <a:pt x="448774" y="172723"/>
                    <a:pt x="461091" y="192190"/>
                  </a:cubicBezTo>
                  <a:cubicBezTo>
                    <a:pt x="489919" y="237552"/>
                    <a:pt x="535349" y="277825"/>
                    <a:pt x="492687" y="335690"/>
                  </a:cubicBezTo>
                  <a:cubicBezTo>
                    <a:pt x="477692" y="356049"/>
                    <a:pt x="455021" y="368997"/>
                    <a:pt x="434672" y="383910"/>
                  </a:cubicBezTo>
                  <a:cubicBezTo>
                    <a:pt x="387367" y="418468"/>
                    <a:pt x="373087" y="543394"/>
                    <a:pt x="287760" y="500978"/>
                  </a:cubicBezTo>
                  <a:cubicBezTo>
                    <a:pt x="273123" y="493745"/>
                    <a:pt x="260539" y="481154"/>
                    <a:pt x="244384" y="478743"/>
                  </a:cubicBezTo>
                  <a:cubicBezTo>
                    <a:pt x="227336" y="476243"/>
                    <a:pt x="211092" y="485619"/>
                    <a:pt x="194937" y="491870"/>
                  </a:cubicBezTo>
                  <a:cubicBezTo>
                    <a:pt x="165930" y="503032"/>
                    <a:pt x="112556" y="491870"/>
                    <a:pt x="100507" y="459723"/>
                  </a:cubicBezTo>
                  <a:cubicBezTo>
                    <a:pt x="91850" y="436684"/>
                    <a:pt x="93813" y="416503"/>
                    <a:pt x="75516" y="397394"/>
                  </a:cubicBezTo>
                  <a:cubicBezTo>
                    <a:pt x="63646" y="384982"/>
                    <a:pt x="48026" y="380785"/>
                    <a:pt x="35085" y="370337"/>
                  </a:cubicBezTo>
                  <a:cubicBezTo>
                    <a:pt x="16253" y="355067"/>
                    <a:pt x="3132" y="330957"/>
                    <a:pt x="455" y="306847"/>
                  </a:cubicBezTo>
                  <a:cubicBezTo>
                    <a:pt x="-2223" y="283451"/>
                    <a:pt x="7238" y="269699"/>
                    <a:pt x="20715" y="256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6" name="Google Shape;666;p18"/>
            <p:cNvSpPr/>
            <p:nvPr/>
          </p:nvSpPr>
          <p:spPr>
            <a:xfrm>
              <a:off x="11320491" y="730335"/>
              <a:ext cx="193141" cy="174680"/>
            </a:xfrm>
            <a:custGeom>
              <a:avLst/>
              <a:gdLst/>
              <a:ahLst/>
              <a:cxnLst/>
              <a:rect l="l" t="t" r="r" b="b"/>
              <a:pathLst>
                <a:path w="193141" h="174680" extrusionOk="0">
                  <a:moveTo>
                    <a:pt x="842" y="101643"/>
                  </a:moveTo>
                  <a:cubicBezTo>
                    <a:pt x="-3798" y="71729"/>
                    <a:pt x="11196" y="40922"/>
                    <a:pt x="34669" y="21901"/>
                  </a:cubicBezTo>
                  <a:cubicBezTo>
                    <a:pt x="73405" y="-9621"/>
                    <a:pt x="150341" y="-8549"/>
                    <a:pt x="182116" y="34492"/>
                  </a:cubicBezTo>
                  <a:cubicBezTo>
                    <a:pt x="212818" y="76104"/>
                    <a:pt x="174619" y="160579"/>
                    <a:pt x="126243" y="172099"/>
                  </a:cubicBezTo>
                  <a:cubicBezTo>
                    <a:pt x="77065" y="183797"/>
                    <a:pt x="9143" y="154954"/>
                    <a:pt x="842" y="1016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7" name="Google Shape;667;p18"/>
            <p:cNvSpPr/>
            <p:nvPr/>
          </p:nvSpPr>
          <p:spPr>
            <a:xfrm>
              <a:off x="11534475" y="973335"/>
              <a:ext cx="94960" cy="113496"/>
            </a:xfrm>
            <a:custGeom>
              <a:avLst/>
              <a:gdLst/>
              <a:ahLst/>
              <a:cxnLst/>
              <a:rect l="l" t="t" r="r" b="b"/>
              <a:pathLst>
                <a:path w="94960" h="113496" extrusionOk="0">
                  <a:moveTo>
                    <a:pt x="94961" y="113496"/>
                  </a:moveTo>
                  <a:cubicBezTo>
                    <a:pt x="79788" y="110817"/>
                    <a:pt x="67917" y="105281"/>
                    <a:pt x="56849" y="98584"/>
                  </a:cubicBezTo>
                  <a:cubicBezTo>
                    <a:pt x="45961" y="91797"/>
                    <a:pt x="36233" y="83582"/>
                    <a:pt x="27842" y="74027"/>
                  </a:cubicBezTo>
                  <a:cubicBezTo>
                    <a:pt x="19364" y="64472"/>
                    <a:pt x="12223" y="53489"/>
                    <a:pt x="7136" y="41255"/>
                  </a:cubicBezTo>
                  <a:cubicBezTo>
                    <a:pt x="2137" y="28932"/>
                    <a:pt x="-1255" y="15448"/>
                    <a:pt x="442" y="0"/>
                  </a:cubicBezTo>
                  <a:cubicBezTo>
                    <a:pt x="14722" y="5804"/>
                    <a:pt x="25255" y="12680"/>
                    <a:pt x="35162" y="20092"/>
                  </a:cubicBezTo>
                  <a:cubicBezTo>
                    <a:pt x="44890" y="27503"/>
                    <a:pt x="53547" y="35540"/>
                    <a:pt x="61401" y="44470"/>
                  </a:cubicBezTo>
                  <a:cubicBezTo>
                    <a:pt x="69256" y="53400"/>
                    <a:pt x="76397" y="63311"/>
                    <a:pt x="82377" y="74474"/>
                  </a:cubicBezTo>
                  <a:cubicBezTo>
                    <a:pt x="88177" y="85904"/>
                    <a:pt x="93266" y="98227"/>
                    <a:pt x="94961" y="113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8" name="Google Shape;668;p18"/>
            <p:cNvSpPr/>
            <p:nvPr/>
          </p:nvSpPr>
          <p:spPr>
            <a:xfrm>
              <a:off x="11635059" y="808758"/>
              <a:ext cx="122098" cy="44655"/>
            </a:xfrm>
            <a:custGeom>
              <a:avLst/>
              <a:gdLst/>
              <a:ahLst/>
              <a:cxnLst/>
              <a:rect l="l" t="t" r="r" b="b"/>
              <a:pathLst>
                <a:path w="122098" h="44655" extrusionOk="0">
                  <a:moveTo>
                    <a:pt x="122099" y="22328"/>
                  </a:moveTo>
                  <a:cubicBezTo>
                    <a:pt x="111924" y="31526"/>
                    <a:pt x="101749" y="36348"/>
                    <a:pt x="91574" y="39830"/>
                  </a:cubicBezTo>
                  <a:cubicBezTo>
                    <a:pt x="81399" y="43134"/>
                    <a:pt x="71224" y="44652"/>
                    <a:pt x="61049" y="44652"/>
                  </a:cubicBezTo>
                  <a:cubicBezTo>
                    <a:pt x="50875" y="44741"/>
                    <a:pt x="40700" y="43134"/>
                    <a:pt x="30525" y="39919"/>
                  </a:cubicBezTo>
                  <a:cubicBezTo>
                    <a:pt x="20350" y="36437"/>
                    <a:pt x="10175" y="31704"/>
                    <a:pt x="0" y="22328"/>
                  </a:cubicBezTo>
                  <a:cubicBezTo>
                    <a:pt x="10175" y="13041"/>
                    <a:pt x="20350" y="8219"/>
                    <a:pt x="30525" y="4736"/>
                  </a:cubicBezTo>
                  <a:cubicBezTo>
                    <a:pt x="40700" y="1433"/>
                    <a:pt x="50875" y="-86"/>
                    <a:pt x="61049" y="4"/>
                  </a:cubicBezTo>
                  <a:cubicBezTo>
                    <a:pt x="71224" y="4"/>
                    <a:pt x="81399" y="1522"/>
                    <a:pt x="91574" y="4826"/>
                  </a:cubicBezTo>
                  <a:cubicBezTo>
                    <a:pt x="101749" y="8308"/>
                    <a:pt x="111924" y="13130"/>
                    <a:pt x="122099" y="22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69" name="Google Shape;669;p18"/>
            <p:cNvSpPr/>
            <p:nvPr/>
          </p:nvSpPr>
          <p:spPr>
            <a:xfrm>
              <a:off x="11545984" y="589180"/>
              <a:ext cx="83469" cy="101978"/>
            </a:xfrm>
            <a:custGeom>
              <a:avLst/>
              <a:gdLst/>
              <a:ahLst/>
              <a:cxnLst/>
              <a:rect l="l" t="t" r="r" b="b"/>
              <a:pathLst>
                <a:path w="83469" h="101978" extrusionOk="0">
                  <a:moveTo>
                    <a:pt x="81756" y="0"/>
                  </a:moveTo>
                  <a:cubicBezTo>
                    <a:pt x="84969" y="14020"/>
                    <a:pt x="83273" y="26432"/>
                    <a:pt x="79881" y="37951"/>
                  </a:cubicBezTo>
                  <a:cubicBezTo>
                    <a:pt x="76312" y="49470"/>
                    <a:pt x="70689" y="59918"/>
                    <a:pt x="63370" y="69026"/>
                  </a:cubicBezTo>
                  <a:cubicBezTo>
                    <a:pt x="56051" y="78224"/>
                    <a:pt x="47126" y="85993"/>
                    <a:pt x="36683" y="91976"/>
                  </a:cubicBezTo>
                  <a:cubicBezTo>
                    <a:pt x="26152" y="97780"/>
                    <a:pt x="14370" y="102066"/>
                    <a:pt x="0" y="101977"/>
                  </a:cubicBezTo>
                  <a:cubicBezTo>
                    <a:pt x="2410" y="87779"/>
                    <a:pt x="6783" y="77242"/>
                    <a:pt x="11603" y="67330"/>
                  </a:cubicBezTo>
                  <a:cubicBezTo>
                    <a:pt x="16512" y="57596"/>
                    <a:pt x="22135" y="49024"/>
                    <a:pt x="28561" y="41077"/>
                  </a:cubicBezTo>
                  <a:cubicBezTo>
                    <a:pt x="34988" y="33129"/>
                    <a:pt x="42127" y="25807"/>
                    <a:pt x="50607" y="18842"/>
                  </a:cubicBezTo>
                  <a:cubicBezTo>
                    <a:pt x="59175" y="12144"/>
                    <a:pt x="68547" y="5536"/>
                    <a:pt x="8175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0" name="Google Shape;670;p18"/>
            <p:cNvSpPr/>
            <p:nvPr/>
          </p:nvSpPr>
          <p:spPr>
            <a:xfrm>
              <a:off x="11292628" y="480417"/>
              <a:ext cx="60143" cy="162431"/>
            </a:xfrm>
            <a:custGeom>
              <a:avLst/>
              <a:gdLst/>
              <a:ahLst/>
              <a:cxnLst/>
              <a:rect l="l" t="t" r="r" b="b"/>
              <a:pathLst>
                <a:path w="60143" h="162431" extrusionOk="0">
                  <a:moveTo>
                    <a:pt x="55928" y="162431"/>
                  </a:moveTo>
                  <a:cubicBezTo>
                    <a:pt x="42897" y="151894"/>
                    <a:pt x="34061" y="139839"/>
                    <a:pt x="26474" y="127337"/>
                  </a:cubicBezTo>
                  <a:cubicBezTo>
                    <a:pt x="19066" y="114747"/>
                    <a:pt x="13265" y="101620"/>
                    <a:pt x="8891" y="87957"/>
                  </a:cubicBezTo>
                  <a:cubicBezTo>
                    <a:pt x="4518" y="74384"/>
                    <a:pt x="1662" y="60275"/>
                    <a:pt x="502" y="45720"/>
                  </a:cubicBezTo>
                  <a:cubicBezTo>
                    <a:pt x="-569" y="31075"/>
                    <a:pt x="-213" y="16163"/>
                    <a:pt x="4429" y="0"/>
                  </a:cubicBezTo>
                  <a:cubicBezTo>
                    <a:pt x="17638" y="10894"/>
                    <a:pt x="26563" y="23039"/>
                    <a:pt x="34061" y="35451"/>
                  </a:cubicBezTo>
                  <a:cubicBezTo>
                    <a:pt x="41469" y="47952"/>
                    <a:pt x="47181" y="60990"/>
                    <a:pt x="51465" y="74474"/>
                  </a:cubicBezTo>
                  <a:cubicBezTo>
                    <a:pt x="55749" y="87957"/>
                    <a:pt x="58517" y="101888"/>
                    <a:pt x="59677" y="116354"/>
                  </a:cubicBezTo>
                  <a:cubicBezTo>
                    <a:pt x="60659" y="130909"/>
                    <a:pt x="60391" y="145911"/>
                    <a:pt x="55928" y="1624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1" name="Google Shape;671;p18"/>
            <p:cNvSpPr/>
            <p:nvPr/>
          </p:nvSpPr>
          <p:spPr>
            <a:xfrm>
              <a:off x="11081510" y="724829"/>
              <a:ext cx="178774" cy="51134"/>
            </a:xfrm>
            <a:custGeom>
              <a:avLst/>
              <a:gdLst/>
              <a:ahLst/>
              <a:cxnLst/>
              <a:rect l="l" t="t" r="r" b="b"/>
              <a:pathLst>
                <a:path w="178774" h="51134" extrusionOk="0">
                  <a:moveTo>
                    <a:pt x="178775" y="31962"/>
                  </a:moveTo>
                  <a:cubicBezTo>
                    <a:pt x="164048" y="42052"/>
                    <a:pt x="148161" y="46874"/>
                    <a:pt x="132185" y="49464"/>
                  </a:cubicBezTo>
                  <a:cubicBezTo>
                    <a:pt x="116208" y="51875"/>
                    <a:pt x="99964" y="51607"/>
                    <a:pt x="84166" y="49107"/>
                  </a:cubicBezTo>
                  <a:cubicBezTo>
                    <a:pt x="68368" y="46517"/>
                    <a:pt x="52928" y="41606"/>
                    <a:pt x="38558" y="34194"/>
                  </a:cubicBezTo>
                  <a:cubicBezTo>
                    <a:pt x="24188" y="26693"/>
                    <a:pt x="10711" y="16960"/>
                    <a:pt x="0" y="2673"/>
                  </a:cubicBezTo>
                  <a:cubicBezTo>
                    <a:pt x="17584" y="-364"/>
                    <a:pt x="32935" y="-274"/>
                    <a:pt x="47929" y="351"/>
                  </a:cubicBezTo>
                  <a:cubicBezTo>
                    <a:pt x="62835" y="1065"/>
                    <a:pt x="77204" y="2673"/>
                    <a:pt x="91395" y="5084"/>
                  </a:cubicBezTo>
                  <a:cubicBezTo>
                    <a:pt x="105587" y="7405"/>
                    <a:pt x="119689" y="10531"/>
                    <a:pt x="134059" y="14549"/>
                  </a:cubicBezTo>
                  <a:cubicBezTo>
                    <a:pt x="148518" y="18657"/>
                    <a:pt x="163155" y="23479"/>
                    <a:pt x="178775" y="31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2" name="Google Shape;672;p18"/>
            <p:cNvSpPr/>
            <p:nvPr/>
          </p:nvSpPr>
          <p:spPr>
            <a:xfrm>
              <a:off x="11127118" y="911492"/>
              <a:ext cx="139325" cy="81716"/>
            </a:xfrm>
            <a:custGeom>
              <a:avLst/>
              <a:gdLst/>
              <a:ahLst/>
              <a:cxnLst/>
              <a:rect l="l" t="t" r="r" b="b"/>
              <a:pathLst>
                <a:path w="139325" h="81716" extrusionOk="0">
                  <a:moveTo>
                    <a:pt x="139325" y="317"/>
                  </a:moveTo>
                  <a:cubicBezTo>
                    <a:pt x="132363" y="15051"/>
                    <a:pt x="123170" y="25946"/>
                    <a:pt x="113263" y="35679"/>
                  </a:cubicBezTo>
                  <a:cubicBezTo>
                    <a:pt x="103267" y="45234"/>
                    <a:pt x="92467" y="53360"/>
                    <a:pt x="80864" y="60146"/>
                  </a:cubicBezTo>
                  <a:cubicBezTo>
                    <a:pt x="69261" y="66933"/>
                    <a:pt x="56855" y="72380"/>
                    <a:pt x="43645" y="76309"/>
                  </a:cubicBezTo>
                  <a:cubicBezTo>
                    <a:pt x="30257" y="80060"/>
                    <a:pt x="16245" y="82649"/>
                    <a:pt x="0" y="81399"/>
                  </a:cubicBezTo>
                  <a:cubicBezTo>
                    <a:pt x="6962" y="66576"/>
                    <a:pt x="16155" y="55682"/>
                    <a:pt x="26062" y="45948"/>
                  </a:cubicBezTo>
                  <a:cubicBezTo>
                    <a:pt x="36059" y="36393"/>
                    <a:pt x="46858" y="28267"/>
                    <a:pt x="58551" y="21570"/>
                  </a:cubicBezTo>
                  <a:cubicBezTo>
                    <a:pt x="70154" y="14873"/>
                    <a:pt x="82559" y="9426"/>
                    <a:pt x="95859" y="5497"/>
                  </a:cubicBezTo>
                  <a:cubicBezTo>
                    <a:pt x="109068" y="1657"/>
                    <a:pt x="123081" y="-933"/>
                    <a:pt x="139325" y="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3" name="Google Shape;673;p18"/>
            <p:cNvSpPr/>
            <p:nvPr/>
          </p:nvSpPr>
          <p:spPr>
            <a:xfrm>
              <a:off x="11301602" y="982801"/>
              <a:ext cx="64491" cy="157251"/>
            </a:xfrm>
            <a:custGeom>
              <a:avLst/>
              <a:gdLst/>
              <a:ahLst/>
              <a:cxnLst/>
              <a:rect l="l" t="t" r="r" b="b"/>
              <a:pathLst>
                <a:path w="64491" h="157251" extrusionOk="0">
                  <a:moveTo>
                    <a:pt x="62752" y="0"/>
                  </a:moveTo>
                  <a:cubicBezTo>
                    <a:pt x="65518" y="16520"/>
                    <a:pt x="64626" y="31075"/>
                    <a:pt x="62573" y="45184"/>
                  </a:cubicBezTo>
                  <a:cubicBezTo>
                    <a:pt x="60431" y="59204"/>
                    <a:pt x="56861" y="72598"/>
                    <a:pt x="52130" y="85457"/>
                  </a:cubicBezTo>
                  <a:cubicBezTo>
                    <a:pt x="47401" y="98405"/>
                    <a:pt x="41420" y="110817"/>
                    <a:pt x="33923" y="122873"/>
                  </a:cubicBezTo>
                  <a:cubicBezTo>
                    <a:pt x="26248" y="134838"/>
                    <a:pt x="17500" y="146536"/>
                    <a:pt x="4558" y="157252"/>
                  </a:cubicBezTo>
                  <a:cubicBezTo>
                    <a:pt x="-351" y="141178"/>
                    <a:pt x="-618" y="126177"/>
                    <a:pt x="632" y="111710"/>
                  </a:cubicBezTo>
                  <a:cubicBezTo>
                    <a:pt x="2059" y="97244"/>
                    <a:pt x="5361" y="83314"/>
                    <a:pt x="10271" y="70009"/>
                  </a:cubicBezTo>
                  <a:cubicBezTo>
                    <a:pt x="15268" y="56704"/>
                    <a:pt x="21785" y="43934"/>
                    <a:pt x="30174" y="32058"/>
                  </a:cubicBezTo>
                  <a:cubicBezTo>
                    <a:pt x="38653" y="20270"/>
                    <a:pt x="48649" y="9108"/>
                    <a:pt x="6275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74" name="Google Shape;674;p18"/>
          <p:cNvGrpSpPr/>
          <p:nvPr/>
        </p:nvGrpSpPr>
        <p:grpSpPr>
          <a:xfrm flipH="1">
            <a:off x="2789716" y="3746424"/>
            <a:ext cx="292202" cy="523367"/>
            <a:chOff x="11090083" y="3898974"/>
            <a:chExt cx="359235" cy="643431"/>
          </a:xfrm>
        </p:grpSpPr>
        <p:sp>
          <p:nvSpPr>
            <p:cNvPr id="675" name="Google Shape;675;p18"/>
            <p:cNvSpPr/>
            <p:nvPr/>
          </p:nvSpPr>
          <p:spPr>
            <a:xfrm>
              <a:off x="11355762" y="4239524"/>
              <a:ext cx="38514" cy="38590"/>
            </a:xfrm>
            <a:custGeom>
              <a:avLst/>
              <a:gdLst/>
              <a:ahLst/>
              <a:cxnLst/>
              <a:rect l="l" t="t" r="r" b="b"/>
              <a:pathLst>
                <a:path w="38514" h="38590" extrusionOk="0">
                  <a:moveTo>
                    <a:pt x="28495" y="36188"/>
                  </a:moveTo>
                  <a:cubicBezTo>
                    <a:pt x="37778" y="31098"/>
                    <a:pt x="41259" y="19401"/>
                    <a:pt x="36171" y="10024"/>
                  </a:cubicBezTo>
                  <a:cubicBezTo>
                    <a:pt x="31084" y="738"/>
                    <a:pt x="19391" y="-2745"/>
                    <a:pt x="10020" y="2345"/>
                  </a:cubicBezTo>
                  <a:cubicBezTo>
                    <a:pt x="737" y="7435"/>
                    <a:pt x="-2744" y="19133"/>
                    <a:pt x="2343" y="28509"/>
                  </a:cubicBezTo>
                  <a:cubicBezTo>
                    <a:pt x="7431" y="37885"/>
                    <a:pt x="19123" y="41368"/>
                    <a:pt x="2849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6" name="Google Shape;676;p18"/>
            <p:cNvSpPr/>
            <p:nvPr/>
          </p:nvSpPr>
          <p:spPr>
            <a:xfrm>
              <a:off x="11095500" y="4081111"/>
              <a:ext cx="38424" cy="38530"/>
            </a:xfrm>
            <a:custGeom>
              <a:avLst/>
              <a:gdLst/>
              <a:ahLst/>
              <a:cxnLst/>
              <a:rect l="l" t="t" r="r" b="b"/>
              <a:pathLst>
                <a:path w="38424" h="38530" extrusionOk="0">
                  <a:moveTo>
                    <a:pt x="28405" y="36188"/>
                  </a:moveTo>
                  <a:cubicBezTo>
                    <a:pt x="37688" y="31098"/>
                    <a:pt x="41169" y="19401"/>
                    <a:pt x="36081" y="10024"/>
                  </a:cubicBezTo>
                  <a:cubicBezTo>
                    <a:pt x="30994" y="737"/>
                    <a:pt x="19302" y="-2745"/>
                    <a:pt x="10020" y="2345"/>
                  </a:cubicBezTo>
                  <a:cubicBezTo>
                    <a:pt x="737" y="7435"/>
                    <a:pt x="-2744" y="19133"/>
                    <a:pt x="2344" y="28419"/>
                  </a:cubicBezTo>
                  <a:cubicBezTo>
                    <a:pt x="7431" y="37796"/>
                    <a:pt x="19124" y="41278"/>
                    <a:pt x="2840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7" name="Google Shape;677;p18"/>
            <p:cNvSpPr/>
            <p:nvPr/>
          </p:nvSpPr>
          <p:spPr>
            <a:xfrm>
              <a:off x="11247587" y="3971991"/>
              <a:ext cx="38514" cy="38548"/>
            </a:xfrm>
            <a:custGeom>
              <a:avLst/>
              <a:gdLst/>
              <a:ahLst/>
              <a:cxnLst/>
              <a:rect l="l" t="t" r="r" b="b"/>
              <a:pathLst>
                <a:path w="38514" h="38548" extrusionOk="0">
                  <a:moveTo>
                    <a:pt x="28495" y="36188"/>
                  </a:moveTo>
                  <a:cubicBezTo>
                    <a:pt x="37778" y="31098"/>
                    <a:pt x="41259" y="19401"/>
                    <a:pt x="36171" y="10024"/>
                  </a:cubicBezTo>
                  <a:cubicBezTo>
                    <a:pt x="31084" y="738"/>
                    <a:pt x="19391" y="-2745"/>
                    <a:pt x="10020" y="2345"/>
                  </a:cubicBezTo>
                  <a:cubicBezTo>
                    <a:pt x="737" y="7435"/>
                    <a:pt x="-2744" y="19133"/>
                    <a:pt x="2343" y="28419"/>
                  </a:cubicBezTo>
                  <a:cubicBezTo>
                    <a:pt x="7431" y="37885"/>
                    <a:pt x="19123" y="41278"/>
                    <a:pt x="2849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8" name="Google Shape;678;p18"/>
            <p:cNvSpPr/>
            <p:nvPr/>
          </p:nvSpPr>
          <p:spPr>
            <a:xfrm>
              <a:off x="11288268" y="4312301"/>
              <a:ext cx="38532" cy="38590"/>
            </a:xfrm>
            <a:custGeom>
              <a:avLst/>
              <a:gdLst/>
              <a:ahLst/>
              <a:cxnLst/>
              <a:rect l="l" t="t" r="r" b="b"/>
              <a:pathLst>
                <a:path w="38532" h="38590" extrusionOk="0">
                  <a:moveTo>
                    <a:pt x="28513" y="36188"/>
                  </a:moveTo>
                  <a:cubicBezTo>
                    <a:pt x="37795" y="31098"/>
                    <a:pt x="41276" y="19401"/>
                    <a:pt x="36189" y="10024"/>
                  </a:cubicBezTo>
                  <a:cubicBezTo>
                    <a:pt x="31101" y="738"/>
                    <a:pt x="19410" y="-2745"/>
                    <a:pt x="10038" y="2345"/>
                  </a:cubicBezTo>
                  <a:cubicBezTo>
                    <a:pt x="666" y="7435"/>
                    <a:pt x="-2726" y="19133"/>
                    <a:pt x="2362" y="28509"/>
                  </a:cubicBezTo>
                  <a:cubicBezTo>
                    <a:pt x="7538" y="37885"/>
                    <a:pt x="19231" y="41368"/>
                    <a:pt x="28513"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79" name="Google Shape;679;p18"/>
            <p:cNvSpPr/>
            <p:nvPr/>
          </p:nvSpPr>
          <p:spPr>
            <a:xfrm>
              <a:off x="11150033" y="4287744"/>
              <a:ext cx="38425" cy="38590"/>
            </a:xfrm>
            <a:custGeom>
              <a:avLst/>
              <a:gdLst/>
              <a:ahLst/>
              <a:cxnLst/>
              <a:rect l="l" t="t" r="r" b="b"/>
              <a:pathLst>
                <a:path w="38425" h="38590" extrusionOk="0">
                  <a:moveTo>
                    <a:pt x="28405" y="36188"/>
                  </a:moveTo>
                  <a:cubicBezTo>
                    <a:pt x="37688" y="31098"/>
                    <a:pt x="41169" y="19401"/>
                    <a:pt x="36082" y="10024"/>
                  </a:cubicBezTo>
                  <a:cubicBezTo>
                    <a:pt x="30994" y="738"/>
                    <a:pt x="19302" y="-2745"/>
                    <a:pt x="10020" y="2345"/>
                  </a:cubicBezTo>
                  <a:cubicBezTo>
                    <a:pt x="737" y="7435"/>
                    <a:pt x="-2744" y="19133"/>
                    <a:pt x="2344" y="28509"/>
                  </a:cubicBezTo>
                  <a:cubicBezTo>
                    <a:pt x="7431" y="37885"/>
                    <a:pt x="19124" y="41368"/>
                    <a:pt x="28405" y="361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0" name="Google Shape;680;p18"/>
            <p:cNvSpPr/>
            <p:nvPr/>
          </p:nvSpPr>
          <p:spPr>
            <a:xfrm>
              <a:off x="11367393" y="4477885"/>
              <a:ext cx="64430" cy="64520"/>
            </a:xfrm>
            <a:custGeom>
              <a:avLst/>
              <a:gdLst/>
              <a:ahLst/>
              <a:cxnLst/>
              <a:rect l="l" t="t" r="r" b="b"/>
              <a:pathLst>
                <a:path w="64430" h="64520" extrusionOk="0">
                  <a:moveTo>
                    <a:pt x="47656" y="60538"/>
                  </a:moveTo>
                  <a:cubicBezTo>
                    <a:pt x="63275" y="51966"/>
                    <a:pt x="68988" y="32410"/>
                    <a:pt x="60509" y="16783"/>
                  </a:cubicBezTo>
                  <a:cubicBezTo>
                    <a:pt x="51941" y="1156"/>
                    <a:pt x="32394" y="-4559"/>
                    <a:pt x="16775" y="3924"/>
                  </a:cubicBezTo>
                  <a:cubicBezTo>
                    <a:pt x="1155" y="12497"/>
                    <a:pt x="-4557" y="32053"/>
                    <a:pt x="3923" y="47680"/>
                  </a:cubicBezTo>
                  <a:cubicBezTo>
                    <a:pt x="12401" y="63396"/>
                    <a:pt x="32037" y="69111"/>
                    <a:pt x="47656" y="605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1" name="Google Shape;681;p18"/>
            <p:cNvSpPr/>
            <p:nvPr/>
          </p:nvSpPr>
          <p:spPr>
            <a:xfrm>
              <a:off x="11208344" y="4134003"/>
              <a:ext cx="64430" cy="64502"/>
            </a:xfrm>
            <a:custGeom>
              <a:avLst/>
              <a:gdLst/>
              <a:ahLst/>
              <a:cxnLst/>
              <a:rect l="l" t="t" r="r" b="b"/>
              <a:pathLst>
                <a:path w="64430" h="64502" extrusionOk="0">
                  <a:moveTo>
                    <a:pt x="47656" y="60539"/>
                  </a:moveTo>
                  <a:cubicBezTo>
                    <a:pt x="63276" y="51966"/>
                    <a:pt x="68988" y="32410"/>
                    <a:pt x="60508" y="16783"/>
                  </a:cubicBezTo>
                  <a:cubicBezTo>
                    <a:pt x="51940" y="1156"/>
                    <a:pt x="32394" y="-4559"/>
                    <a:pt x="16775" y="3924"/>
                  </a:cubicBezTo>
                  <a:cubicBezTo>
                    <a:pt x="1156" y="12497"/>
                    <a:pt x="-4557" y="32053"/>
                    <a:pt x="3922" y="47680"/>
                  </a:cubicBezTo>
                  <a:cubicBezTo>
                    <a:pt x="12490" y="63307"/>
                    <a:pt x="32037" y="69111"/>
                    <a:pt x="47656" y="60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2" name="Google Shape;682;p18"/>
            <p:cNvSpPr/>
            <p:nvPr/>
          </p:nvSpPr>
          <p:spPr>
            <a:xfrm>
              <a:off x="11090083" y="3898974"/>
              <a:ext cx="64430" cy="64502"/>
            </a:xfrm>
            <a:custGeom>
              <a:avLst/>
              <a:gdLst/>
              <a:ahLst/>
              <a:cxnLst/>
              <a:rect l="l" t="t" r="r" b="b"/>
              <a:pathLst>
                <a:path w="64430" h="64502" extrusionOk="0">
                  <a:moveTo>
                    <a:pt x="47656" y="60538"/>
                  </a:moveTo>
                  <a:cubicBezTo>
                    <a:pt x="63276" y="51966"/>
                    <a:pt x="68988" y="32410"/>
                    <a:pt x="60508" y="16783"/>
                  </a:cubicBezTo>
                  <a:cubicBezTo>
                    <a:pt x="51940" y="1156"/>
                    <a:pt x="32394" y="-4559"/>
                    <a:pt x="16775" y="3924"/>
                  </a:cubicBezTo>
                  <a:cubicBezTo>
                    <a:pt x="1156" y="12497"/>
                    <a:pt x="-4557" y="32053"/>
                    <a:pt x="3922" y="47680"/>
                  </a:cubicBezTo>
                  <a:cubicBezTo>
                    <a:pt x="12490" y="63307"/>
                    <a:pt x="32037" y="69111"/>
                    <a:pt x="47656" y="605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3" name="Google Shape;683;p18"/>
            <p:cNvSpPr/>
            <p:nvPr/>
          </p:nvSpPr>
          <p:spPr>
            <a:xfrm>
              <a:off x="11384887" y="4046939"/>
              <a:ext cx="64431" cy="64520"/>
            </a:xfrm>
            <a:custGeom>
              <a:avLst/>
              <a:gdLst/>
              <a:ahLst/>
              <a:cxnLst/>
              <a:rect l="l" t="t" r="r" b="b"/>
              <a:pathLst>
                <a:path w="64431" h="64520" extrusionOk="0">
                  <a:moveTo>
                    <a:pt x="47657" y="60539"/>
                  </a:moveTo>
                  <a:cubicBezTo>
                    <a:pt x="63276" y="51966"/>
                    <a:pt x="68988" y="32410"/>
                    <a:pt x="60509" y="16783"/>
                  </a:cubicBezTo>
                  <a:cubicBezTo>
                    <a:pt x="52030" y="1156"/>
                    <a:pt x="32394" y="-4559"/>
                    <a:pt x="16774" y="3924"/>
                  </a:cubicBezTo>
                  <a:cubicBezTo>
                    <a:pt x="1155" y="12497"/>
                    <a:pt x="-4556" y="32053"/>
                    <a:pt x="3922" y="47680"/>
                  </a:cubicBezTo>
                  <a:cubicBezTo>
                    <a:pt x="12401" y="63396"/>
                    <a:pt x="32037" y="69111"/>
                    <a:pt x="47657" y="60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84" name="Google Shape;684;p18"/>
          <p:cNvGrpSpPr/>
          <p:nvPr/>
        </p:nvGrpSpPr>
        <p:grpSpPr>
          <a:xfrm flipH="1">
            <a:off x="7882838" y="4511839"/>
            <a:ext cx="679809" cy="685811"/>
            <a:chOff x="1152825" y="6165169"/>
            <a:chExt cx="835762" cy="843141"/>
          </a:xfrm>
        </p:grpSpPr>
        <p:sp>
          <p:nvSpPr>
            <p:cNvPr id="685" name="Google Shape;685;p18"/>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686" name="Google Shape;686;p18"/>
            <p:cNvGrpSpPr/>
            <p:nvPr/>
          </p:nvGrpSpPr>
          <p:grpSpPr>
            <a:xfrm>
              <a:off x="1452002" y="6794239"/>
              <a:ext cx="312502" cy="68696"/>
              <a:chOff x="1452002" y="6794239"/>
              <a:chExt cx="312502" cy="68696"/>
            </a:xfrm>
          </p:grpSpPr>
          <p:sp>
            <p:nvSpPr>
              <p:cNvPr id="687" name="Google Shape;687;p18"/>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8" name="Google Shape;688;p18"/>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89" name="Google Shape;689;p18"/>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0" name="Google Shape;690;p18"/>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691" name="Google Shape;691;p18"/>
            <p:cNvGrpSpPr/>
            <p:nvPr/>
          </p:nvGrpSpPr>
          <p:grpSpPr>
            <a:xfrm>
              <a:off x="1518694" y="6262403"/>
              <a:ext cx="229194" cy="159063"/>
              <a:chOff x="1518694" y="6262403"/>
              <a:chExt cx="229194" cy="159063"/>
            </a:xfrm>
          </p:grpSpPr>
          <p:sp>
            <p:nvSpPr>
              <p:cNvPr id="692" name="Google Shape;692;p18"/>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3" name="Google Shape;693;p18"/>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4" name="Google Shape;694;p18"/>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5" name="Google Shape;695;p18"/>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6" name="Google Shape;696;p18"/>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7" name="Google Shape;697;p18"/>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8" name="Google Shape;698;p18"/>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699" name="Google Shape;699;p18"/>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0" name="Google Shape;700;p18"/>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701" name="Google Shape;701;p18"/>
          <p:cNvGrpSpPr/>
          <p:nvPr/>
        </p:nvGrpSpPr>
        <p:grpSpPr>
          <a:xfrm flipH="1">
            <a:off x="8396322" y="3106588"/>
            <a:ext cx="905200" cy="2206163"/>
            <a:chOff x="-447306" y="3705217"/>
            <a:chExt cx="1511186" cy="3683077"/>
          </a:xfrm>
        </p:grpSpPr>
        <p:grpSp>
          <p:nvGrpSpPr>
            <p:cNvPr id="702" name="Google Shape;702;p18"/>
            <p:cNvGrpSpPr/>
            <p:nvPr/>
          </p:nvGrpSpPr>
          <p:grpSpPr>
            <a:xfrm>
              <a:off x="-447306" y="3705217"/>
              <a:ext cx="1511186" cy="3683077"/>
              <a:chOff x="-447306" y="3705217"/>
              <a:chExt cx="1511186" cy="3683077"/>
            </a:xfrm>
          </p:grpSpPr>
          <p:sp>
            <p:nvSpPr>
              <p:cNvPr id="703" name="Google Shape;703;p18"/>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4" name="Google Shape;704;p18"/>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5" name="Google Shape;705;p18"/>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6" name="Google Shape;706;p18"/>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7" name="Google Shape;707;p18"/>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8" name="Google Shape;708;p18"/>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09" name="Google Shape;709;p18"/>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0" name="Google Shape;710;p18"/>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1" name="Google Shape;711;p18"/>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2" name="Google Shape;712;p18"/>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3" name="Google Shape;713;p18"/>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4" name="Google Shape;714;p18"/>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5" name="Google Shape;715;p18"/>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6" name="Google Shape;716;p18"/>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17" name="Google Shape;717;p18"/>
            <p:cNvGrpSpPr/>
            <p:nvPr/>
          </p:nvGrpSpPr>
          <p:grpSpPr>
            <a:xfrm>
              <a:off x="-131202" y="3705284"/>
              <a:ext cx="1190013" cy="3304167"/>
              <a:chOff x="-131202" y="3705284"/>
              <a:chExt cx="1190013" cy="3304167"/>
            </a:xfrm>
          </p:grpSpPr>
          <p:sp>
            <p:nvSpPr>
              <p:cNvPr id="718" name="Google Shape;718;p18"/>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19" name="Google Shape;719;p18"/>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0" name="Google Shape;720;p18"/>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1" name="Google Shape;721;p18"/>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2" name="Google Shape;722;p18"/>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3" name="Google Shape;723;p18"/>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4" name="Google Shape;724;p18"/>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5" name="Google Shape;725;p18"/>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6" name="Google Shape;726;p18"/>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7" name="Google Shape;727;p18"/>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8" name="Google Shape;728;p18"/>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29" name="Google Shape;729;p18"/>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0" name="Google Shape;730;p18"/>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1" name="Google Shape;731;p18"/>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2" name="Google Shape;732;p18"/>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733" name="Google Shape;733;p18"/>
          <p:cNvGrpSpPr/>
          <p:nvPr/>
        </p:nvGrpSpPr>
        <p:grpSpPr>
          <a:xfrm rot="251015" flipH="1">
            <a:off x="-262944" y="4284791"/>
            <a:ext cx="935848" cy="1139912"/>
            <a:chOff x="6461514" y="5104403"/>
            <a:chExt cx="1782571" cy="2171265"/>
          </a:xfrm>
        </p:grpSpPr>
        <p:sp>
          <p:nvSpPr>
            <p:cNvPr id="734" name="Google Shape;734;p18"/>
            <p:cNvSpPr/>
            <p:nvPr/>
          </p:nvSpPr>
          <p:spPr>
            <a:xfrm>
              <a:off x="7138038" y="5109667"/>
              <a:ext cx="913532" cy="1870229"/>
            </a:xfrm>
            <a:custGeom>
              <a:avLst/>
              <a:gdLst/>
              <a:ahLst/>
              <a:cxnLst/>
              <a:rect l="l" t="t" r="r" b="b"/>
              <a:pathLst>
                <a:path w="913532" h="1870229" extrusionOk="0">
                  <a:moveTo>
                    <a:pt x="69522" y="7043"/>
                  </a:moveTo>
                  <a:cubicBezTo>
                    <a:pt x="57473" y="14098"/>
                    <a:pt x="48637" y="24992"/>
                    <a:pt x="41943" y="37315"/>
                  </a:cubicBezTo>
                  <a:cubicBezTo>
                    <a:pt x="37212" y="45977"/>
                    <a:pt x="33464" y="55442"/>
                    <a:pt x="30161" y="64729"/>
                  </a:cubicBezTo>
                  <a:cubicBezTo>
                    <a:pt x="1511" y="148400"/>
                    <a:pt x="-4201" y="243412"/>
                    <a:pt x="2582" y="334317"/>
                  </a:cubicBezTo>
                  <a:cubicBezTo>
                    <a:pt x="2761" y="338692"/>
                    <a:pt x="3117" y="342978"/>
                    <a:pt x="3564" y="347264"/>
                  </a:cubicBezTo>
                  <a:cubicBezTo>
                    <a:pt x="5617" y="371643"/>
                    <a:pt x="8651" y="395664"/>
                    <a:pt x="12311" y="418970"/>
                  </a:cubicBezTo>
                  <a:cubicBezTo>
                    <a:pt x="17934" y="454956"/>
                    <a:pt x="24895" y="490854"/>
                    <a:pt x="33196" y="526483"/>
                  </a:cubicBezTo>
                  <a:cubicBezTo>
                    <a:pt x="33732" y="528984"/>
                    <a:pt x="34267" y="531484"/>
                    <a:pt x="34892" y="533895"/>
                  </a:cubicBezTo>
                  <a:cubicBezTo>
                    <a:pt x="67648" y="673020"/>
                    <a:pt x="118700" y="809019"/>
                    <a:pt x="179928" y="939214"/>
                  </a:cubicBezTo>
                  <a:cubicBezTo>
                    <a:pt x="181713" y="943053"/>
                    <a:pt x="183498" y="946893"/>
                    <a:pt x="185462" y="950733"/>
                  </a:cubicBezTo>
                  <a:cubicBezTo>
                    <a:pt x="219914" y="1023242"/>
                    <a:pt x="257489" y="1093876"/>
                    <a:pt x="296850" y="1162188"/>
                  </a:cubicBezTo>
                  <a:cubicBezTo>
                    <a:pt x="302116" y="1171386"/>
                    <a:pt x="307471" y="1180583"/>
                    <a:pt x="313094" y="1189781"/>
                  </a:cubicBezTo>
                  <a:cubicBezTo>
                    <a:pt x="314612" y="1192638"/>
                    <a:pt x="316218" y="1195406"/>
                    <a:pt x="318093" y="1198353"/>
                  </a:cubicBezTo>
                  <a:cubicBezTo>
                    <a:pt x="389138" y="1318279"/>
                    <a:pt x="468305" y="1433472"/>
                    <a:pt x="553275" y="1543932"/>
                  </a:cubicBezTo>
                  <a:cubicBezTo>
                    <a:pt x="599865" y="1604565"/>
                    <a:pt x="648240" y="1663857"/>
                    <a:pt x="697865" y="1722079"/>
                  </a:cubicBezTo>
                  <a:cubicBezTo>
                    <a:pt x="710361" y="1736635"/>
                    <a:pt x="727854" y="1758959"/>
                    <a:pt x="748294" y="1781819"/>
                  </a:cubicBezTo>
                  <a:cubicBezTo>
                    <a:pt x="748382" y="1781819"/>
                    <a:pt x="748382" y="1781908"/>
                    <a:pt x="748472" y="1782087"/>
                  </a:cubicBezTo>
                  <a:cubicBezTo>
                    <a:pt x="772392" y="1808697"/>
                    <a:pt x="799882" y="1836379"/>
                    <a:pt x="827461" y="1853346"/>
                  </a:cubicBezTo>
                  <a:cubicBezTo>
                    <a:pt x="845312" y="1864508"/>
                    <a:pt x="863163" y="1871116"/>
                    <a:pt x="879942" y="1870134"/>
                  </a:cubicBezTo>
                  <a:cubicBezTo>
                    <a:pt x="963840" y="1865490"/>
                    <a:pt x="867447" y="1757619"/>
                    <a:pt x="840314" y="1727169"/>
                  </a:cubicBezTo>
                  <a:cubicBezTo>
                    <a:pt x="717412" y="1589474"/>
                    <a:pt x="620572" y="1434454"/>
                    <a:pt x="547384" y="1267737"/>
                  </a:cubicBezTo>
                  <a:cubicBezTo>
                    <a:pt x="546670" y="1266308"/>
                    <a:pt x="546045" y="1264701"/>
                    <a:pt x="545420" y="1263182"/>
                  </a:cubicBezTo>
                  <a:cubicBezTo>
                    <a:pt x="511326" y="1185226"/>
                    <a:pt x="482586" y="1104591"/>
                    <a:pt x="458667" y="1022081"/>
                  </a:cubicBezTo>
                  <a:cubicBezTo>
                    <a:pt x="458309" y="1021099"/>
                    <a:pt x="458042" y="1020206"/>
                    <a:pt x="457774" y="1019313"/>
                  </a:cubicBezTo>
                  <a:cubicBezTo>
                    <a:pt x="457060" y="1016813"/>
                    <a:pt x="456346" y="1014312"/>
                    <a:pt x="455721" y="1011812"/>
                  </a:cubicBezTo>
                  <a:cubicBezTo>
                    <a:pt x="424036" y="901173"/>
                    <a:pt x="397885" y="788391"/>
                    <a:pt x="370395" y="675877"/>
                  </a:cubicBezTo>
                  <a:cubicBezTo>
                    <a:pt x="369681" y="672841"/>
                    <a:pt x="368967" y="669626"/>
                    <a:pt x="368074" y="666412"/>
                  </a:cubicBezTo>
                  <a:cubicBezTo>
                    <a:pt x="354151" y="608993"/>
                    <a:pt x="339870" y="551665"/>
                    <a:pt x="324519" y="494693"/>
                  </a:cubicBezTo>
                  <a:cubicBezTo>
                    <a:pt x="323001" y="489425"/>
                    <a:pt x="321662" y="483978"/>
                    <a:pt x="320145" y="478710"/>
                  </a:cubicBezTo>
                  <a:cubicBezTo>
                    <a:pt x="290692" y="371821"/>
                    <a:pt x="256865" y="266361"/>
                    <a:pt x="212952" y="164206"/>
                  </a:cubicBezTo>
                  <a:cubicBezTo>
                    <a:pt x="193852" y="119915"/>
                    <a:pt x="140746" y="-34569"/>
                    <a:pt x="69522" y="70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5" name="Google Shape;735;p18"/>
            <p:cNvSpPr/>
            <p:nvPr/>
          </p:nvSpPr>
          <p:spPr>
            <a:xfrm>
              <a:off x="6565651" y="5104403"/>
              <a:ext cx="1678434" cy="2171265"/>
            </a:xfrm>
            <a:custGeom>
              <a:avLst/>
              <a:gdLst/>
              <a:ahLst/>
              <a:cxnLst/>
              <a:rect l="l" t="t" r="r" b="b"/>
              <a:pathLst>
                <a:path w="1678434" h="2171265" extrusionOk="0">
                  <a:moveTo>
                    <a:pt x="1785" y="124196"/>
                  </a:moveTo>
                  <a:cubicBezTo>
                    <a:pt x="-10265" y="253409"/>
                    <a:pt x="41145" y="391551"/>
                    <a:pt x="82470" y="512638"/>
                  </a:cubicBezTo>
                  <a:cubicBezTo>
                    <a:pt x="83005" y="514423"/>
                    <a:pt x="83630" y="516031"/>
                    <a:pt x="84344" y="517817"/>
                  </a:cubicBezTo>
                  <a:cubicBezTo>
                    <a:pt x="86040" y="522817"/>
                    <a:pt x="87736" y="527728"/>
                    <a:pt x="89521" y="532818"/>
                  </a:cubicBezTo>
                  <a:cubicBezTo>
                    <a:pt x="123437" y="629438"/>
                    <a:pt x="163512" y="723914"/>
                    <a:pt x="209477" y="815443"/>
                  </a:cubicBezTo>
                  <a:cubicBezTo>
                    <a:pt x="211441" y="819372"/>
                    <a:pt x="213226" y="823123"/>
                    <a:pt x="215278" y="826873"/>
                  </a:cubicBezTo>
                  <a:cubicBezTo>
                    <a:pt x="225543" y="847322"/>
                    <a:pt x="236164" y="867593"/>
                    <a:pt x="247053" y="887774"/>
                  </a:cubicBezTo>
                  <a:cubicBezTo>
                    <a:pt x="303104" y="991090"/>
                    <a:pt x="366563" y="1090388"/>
                    <a:pt x="436895" y="1184507"/>
                  </a:cubicBezTo>
                  <a:cubicBezTo>
                    <a:pt x="438858" y="1187365"/>
                    <a:pt x="440911" y="1189954"/>
                    <a:pt x="442964" y="1192633"/>
                  </a:cubicBezTo>
                  <a:cubicBezTo>
                    <a:pt x="534716" y="1314524"/>
                    <a:pt x="637804" y="1427841"/>
                    <a:pt x="750977" y="1530175"/>
                  </a:cubicBezTo>
                  <a:cubicBezTo>
                    <a:pt x="878342" y="1645279"/>
                    <a:pt x="1005528" y="1759490"/>
                    <a:pt x="1140746" y="1866378"/>
                  </a:cubicBezTo>
                  <a:cubicBezTo>
                    <a:pt x="1296404" y="1989251"/>
                    <a:pt x="1457684" y="2119357"/>
                    <a:pt x="1652792" y="2170613"/>
                  </a:cubicBezTo>
                  <a:cubicBezTo>
                    <a:pt x="1675284" y="2176506"/>
                    <a:pt x="1689475" y="2140787"/>
                    <a:pt x="1667340" y="2131411"/>
                  </a:cubicBezTo>
                  <a:cubicBezTo>
                    <a:pt x="1617269" y="2110159"/>
                    <a:pt x="1568805" y="2086138"/>
                    <a:pt x="1521947" y="2059795"/>
                  </a:cubicBezTo>
                  <a:cubicBezTo>
                    <a:pt x="1511683" y="2054169"/>
                    <a:pt x="1501597" y="2048276"/>
                    <a:pt x="1491333" y="2042293"/>
                  </a:cubicBezTo>
                  <a:cubicBezTo>
                    <a:pt x="1471876" y="2030774"/>
                    <a:pt x="1452686" y="2018986"/>
                    <a:pt x="1433675" y="2006842"/>
                  </a:cubicBezTo>
                  <a:cubicBezTo>
                    <a:pt x="1433497" y="2006039"/>
                    <a:pt x="1433050" y="2005235"/>
                    <a:pt x="1432694" y="2004431"/>
                  </a:cubicBezTo>
                  <a:lnTo>
                    <a:pt x="1433050" y="2004163"/>
                  </a:lnTo>
                  <a:cubicBezTo>
                    <a:pt x="1422251" y="1989965"/>
                    <a:pt x="1411898" y="1975588"/>
                    <a:pt x="1401901" y="1960855"/>
                  </a:cubicBezTo>
                  <a:cubicBezTo>
                    <a:pt x="1389495" y="1937280"/>
                    <a:pt x="1375929" y="1914152"/>
                    <a:pt x="1360666" y="1891917"/>
                  </a:cubicBezTo>
                  <a:cubicBezTo>
                    <a:pt x="1355579" y="1884505"/>
                    <a:pt x="1347546" y="1885577"/>
                    <a:pt x="1343083" y="1890578"/>
                  </a:cubicBezTo>
                  <a:cubicBezTo>
                    <a:pt x="1342191" y="1888970"/>
                    <a:pt x="1341298" y="1887363"/>
                    <a:pt x="1340406" y="1885845"/>
                  </a:cubicBezTo>
                  <a:cubicBezTo>
                    <a:pt x="1343083" y="1884595"/>
                    <a:pt x="1344958" y="1881469"/>
                    <a:pt x="1342816" y="1878880"/>
                  </a:cubicBezTo>
                  <a:cubicBezTo>
                    <a:pt x="1336478" y="1871200"/>
                    <a:pt x="1330142" y="1863521"/>
                    <a:pt x="1323715" y="1855841"/>
                  </a:cubicBezTo>
                  <a:cubicBezTo>
                    <a:pt x="1322466" y="1853698"/>
                    <a:pt x="1321305" y="1851644"/>
                    <a:pt x="1320056" y="1849590"/>
                  </a:cubicBezTo>
                  <a:cubicBezTo>
                    <a:pt x="1318896" y="1847715"/>
                    <a:pt x="1317111" y="1846376"/>
                    <a:pt x="1315236" y="1845572"/>
                  </a:cubicBezTo>
                  <a:cubicBezTo>
                    <a:pt x="1114059" y="1602595"/>
                    <a:pt x="906277" y="1363726"/>
                    <a:pt x="738035" y="1096460"/>
                  </a:cubicBezTo>
                  <a:cubicBezTo>
                    <a:pt x="735447" y="1092531"/>
                    <a:pt x="733037" y="1088513"/>
                    <a:pt x="730538" y="1084495"/>
                  </a:cubicBezTo>
                  <a:cubicBezTo>
                    <a:pt x="718132" y="1064760"/>
                    <a:pt x="705904" y="1044758"/>
                    <a:pt x="694123" y="1024666"/>
                  </a:cubicBezTo>
                  <a:cubicBezTo>
                    <a:pt x="630396" y="916795"/>
                    <a:pt x="576665" y="804728"/>
                    <a:pt x="528290" y="690071"/>
                  </a:cubicBezTo>
                  <a:cubicBezTo>
                    <a:pt x="524184" y="680605"/>
                    <a:pt x="520168" y="671050"/>
                    <a:pt x="516241" y="661496"/>
                  </a:cubicBezTo>
                  <a:cubicBezTo>
                    <a:pt x="494284" y="608632"/>
                    <a:pt x="473399" y="555232"/>
                    <a:pt x="453139" y="501476"/>
                  </a:cubicBezTo>
                  <a:cubicBezTo>
                    <a:pt x="440197" y="467275"/>
                    <a:pt x="427434" y="433074"/>
                    <a:pt x="414581" y="398873"/>
                  </a:cubicBezTo>
                  <a:cubicBezTo>
                    <a:pt x="411993" y="391819"/>
                    <a:pt x="409226" y="384765"/>
                    <a:pt x="406638" y="377710"/>
                  </a:cubicBezTo>
                  <a:cubicBezTo>
                    <a:pt x="388876" y="330561"/>
                    <a:pt x="371026" y="283502"/>
                    <a:pt x="352283" y="236710"/>
                  </a:cubicBezTo>
                  <a:cubicBezTo>
                    <a:pt x="326220" y="171434"/>
                    <a:pt x="301408" y="98389"/>
                    <a:pt x="249463" y="48472"/>
                  </a:cubicBezTo>
                  <a:cubicBezTo>
                    <a:pt x="161459" y="-36538"/>
                    <a:pt x="14191" y="-8767"/>
                    <a:pt x="1785" y="124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6" name="Google Shape;736;p18"/>
            <p:cNvSpPr/>
            <p:nvPr/>
          </p:nvSpPr>
          <p:spPr>
            <a:xfrm>
              <a:off x="6461514" y="5933159"/>
              <a:ext cx="1121634" cy="1028975"/>
            </a:xfrm>
            <a:custGeom>
              <a:avLst/>
              <a:gdLst/>
              <a:ahLst/>
              <a:cxnLst/>
              <a:rect l="l" t="t" r="r" b="b"/>
              <a:pathLst>
                <a:path w="1121634" h="1028975" extrusionOk="0">
                  <a:moveTo>
                    <a:pt x="62277" y="14995"/>
                  </a:moveTo>
                  <a:cubicBezTo>
                    <a:pt x="-16534" y="55624"/>
                    <a:pt x="-5734" y="160995"/>
                    <a:pt x="15062" y="232968"/>
                  </a:cubicBezTo>
                  <a:cubicBezTo>
                    <a:pt x="36394" y="306995"/>
                    <a:pt x="77182" y="372897"/>
                    <a:pt x="125736" y="432100"/>
                  </a:cubicBezTo>
                  <a:cubicBezTo>
                    <a:pt x="129842" y="437280"/>
                    <a:pt x="134036" y="442191"/>
                    <a:pt x="138321" y="447102"/>
                  </a:cubicBezTo>
                  <a:cubicBezTo>
                    <a:pt x="146621" y="456836"/>
                    <a:pt x="155100" y="466390"/>
                    <a:pt x="163758" y="475767"/>
                  </a:cubicBezTo>
                  <a:cubicBezTo>
                    <a:pt x="182858" y="496484"/>
                    <a:pt x="202405" y="516843"/>
                    <a:pt x="222486" y="536756"/>
                  </a:cubicBezTo>
                  <a:cubicBezTo>
                    <a:pt x="224807" y="539257"/>
                    <a:pt x="227217" y="541578"/>
                    <a:pt x="229627" y="543722"/>
                  </a:cubicBezTo>
                  <a:cubicBezTo>
                    <a:pt x="289605" y="603372"/>
                    <a:pt x="353689" y="659807"/>
                    <a:pt x="419469" y="711510"/>
                  </a:cubicBezTo>
                  <a:cubicBezTo>
                    <a:pt x="443032" y="730084"/>
                    <a:pt x="467130" y="748033"/>
                    <a:pt x="491764" y="765446"/>
                  </a:cubicBezTo>
                  <a:cubicBezTo>
                    <a:pt x="494174" y="767142"/>
                    <a:pt x="496584" y="768928"/>
                    <a:pt x="499172" y="770535"/>
                  </a:cubicBezTo>
                  <a:cubicBezTo>
                    <a:pt x="599849" y="840901"/>
                    <a:pt x="709006" y="901088"/>
                    <a:pt x="823340" y="947344"/>
                  </a:cubicBezTo>
                  <a:cubicBezTo>
                    <a:pt x="842708" y="955202"/>
                    <a:pt x="862254" y="962702"/>
                    <a:pt x="881979" y="969578"/>
                  </a:cubicBezTo>
                  <a:cubicBezTo>
                    <a:pt x="951775" y="994581"/>
                    <a:pt x="1023089" y="1014227"/>
                    <a:pt x="1095473" y="1027800"/>
                  </a:cubicBezTo>
                  <a:cubicBezTo>
                    <a:pt x="1153041" y="1038605"/>
                    <a:pt x="1100114" y="971721"/>
                    <a:pt x="1083156" y="957612"/>
                  </a:cubicBezTo>
                  <a:cubicBezTo>
                    <a:pt x="967395" y="862065"/>
                    <a:pt x="848152" y="771518"/>
                    <a:pt x="740602" y="667130"/>
                  </a:cubicBezTo>
                  <a:cubicBezTo>
                    <a:pt x="736407" y="663201"/>
                    <a:pt x="732391" y="659093"/>
                    <a:pt x="728285" y="655074"/>
                  </a:cubicBezTo>
                  <a:cubicBezTo>
                    <a:pt x="713915" y="640966"/>
                    <a:pt x="699813" y="626411"/>
                    <a:pt x="685889" y="611676"/>
                  </a:cubicBezTo>
                  <a:cubicBezTo>
                    <a:pt x="645190" y="568278"/>
                    <a:pt x="606186" y="523540"/>
                    <a:pt x="568522" y="477463"/>
                  </a:cubicBezTo>
                  <a:cubicBezTo>
                    <a:pt x="565219" y="473445"/>
                    <a:pt x="561917" y="469516"/>
                    <a:pt x="558614" y="465408"/>
                  </a:cubicBezTo>
                  <a:cubicBezTo>
                    <a:pt x="488194" y="378701"/>
                    <a:pt x="422146" y="288332"/>
                    <a:pt x="357973" y="196982"/>
                  </a:cubicBezTo>
                  <a:cubicBezTo>
                    <a:pt x="325485" y="150726"/>
                    <a:pt x="279341" y="83843"/>
                    <a:pt x="224272" y="40980"/>
                  </a:cubicBezTo>
                  <a:lnTo>
                    <a:pt x="224182" y="40980"/>
                  </a:lnTo>
                  <a:cubicBezTo>
                    <a:pt x="221415" y="38748"/>
                    <a:pt x="218649" y="36694"/>
                    <a:pt x="215882" y="34729"/>
                  </a:cubicBezTo>
                  <a:cubicBezTo>
                    <a:pt x="169649" y="1689"/>
                    <a:pt x="117525" y="-13491"/>
                    <a:pt x="62277" y="149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7" name="Google Shape;737;p18"/>
            <p:cNvSpPr/>
            <p:nvPr/>
          </p:nvSpPr>
          <p:spPr>
            <a:xfrm>
              <a:off x="7140531" y="5246297"/>
              <a:ext cx="824789" cy="1716447"/>
            </a:xfrm>
            <a:custGeom>
              <a:avLst/>
              <a:gdLst/>
              <a:ahLst/>
              <a:cxnLst/>
              <a:rect l="l" t="t" r="r" b="b"/>
              <a:pathLst>
                <a:path w="824789" h="1716447" extrusionOk="0">
                  <a:moveTo>
                    <a:pt x="85237" y="697"/>
                  </a:moveTo>
                  <a:cubicBezTo>
                    <a:pt x="131649" y="174737"/>
                    <a:pt x="173955" y="349491"/>
                    <a:pt x="222955" y="522280"/>
                  </a:cubicBezTo>
                  <a:cubicBezTo>
                    <a:pt x="244286" y="459147"/>
                    <a:pt x="283111" y="400658"/>
                    <a:pt x="317474" y="341990"/>
                  </a:cubicBezTo>
                  <a:cubicBezTo>
                    <a:pt x="318991" y="347259"/>
                    <a:pt x="320330" y="352705"/>
                    <a:pt x="321847" y="357974"/>
                  </a:cubicBezTo>
                  <a:cubicBezTo>
                    <a:pt x="293464" y="417535"/>
                    <a:pt x="254193" y="473792"/>
                    <a:pt x="225900" y="532550"/>
                  </a:cubicBezTo>
                  <a:cubicBezTo>
                    <a:pt x="237681" y="574072"/>
                    <a:pt x="249731" y="615417"/>
                    <a:pt x="262583" y="656672"/>
                  </a:cubicBezTo>
                  <a:cubicBezTo>
                    <a:pt x="271955" y="635509"/>
                    <a:pt x="292840" y="618006"/>
                    <a:pt x="308102" y="601576"/>
                  </a:cubicBezTo>
                  <a:cubicBezTo>
                    <a:pt x="329166" y="578805"/>
                    <a:pt x="349605" y="556035"/>
                    <a:pt x="365402" y="529692"/>
                  </a:cubicBezTo>
                  <a:cubicBezTo>
                    <a:pt x="366295" y="532907"/>
                    <a:pt x="367010" y="536121"/>
                    <a:pt x="367723" y="539157"/>
                  </a:cubicBezTo>
                  <a:cubicBezTo>
                    <a:pt x="358620" y="558981"/>
                    <a:pt x="345767" y="576305"/>
                    <a:pt x="330861" y="593361"/>
                  </a:cubicBezTo>
                  <a:cubicBezTo>
                    <a:pt x="310958" y="616221"/>
                    <a:pt x="289805" y="647296"/>
                    <a:pt x="265617" y="665870"/>
                  </a:cubicBezTo>
                  <a:cubicBezTo>
                    <a:pt x="299623" y="774544"/>
                    <a:pt x="337377" y="882236"/>
                    <a:pt x="382093" y="987785"/>
                  </a:cubicBezTo>
                  <a:cubicBezTo>
                    <a:pt x="402353" y="948852"/>
                    <a:pt x="425470" y="909739"/>
                    <a:pt x="453049" y="875003"/>
                  </a:cubicBezTo>
                  <a:cubicBezTo>
                    <a:pt x="453674" y="877503"/>
                    <a:pt x="454388" y="879914"/>
                    <a:pt x="455102" y="882504"/>
                  </a:cubicBezTo>
                  <a:cubicBezTo>
                    <a:pt x="455370" y="883397"/>
                    <a:pt x="455638" y="884379"/>
                    <a:pt x="455995" y="885272"/>
                  </a:cubicBezTo>
                  <a:cubicBezTo>
                    <a:pt x="431718" y="922598"/>
                    <a:pt x="407709" y="959745"/>
                    <a:pt x="387270" y="999661"/>
                  </a:cubicBezTo>
                  <a:cubicBezTo>
                    <a:pt x="418776" y="1073063"/>
                    <a:pt x="453763" y="1144590"/>
                    <a:pt x="491517" y="1214599"/>
                  </a:cubicBezTo>
                  <a:cubicBezTo>
                    <a:pt x="507851" y="1184506"/>
                    <a:pt x="525255" y="1155395"/>
                    <a:pt x="542838" y="1126374"/>
                  </a:cubicBezTo>
                  <a:cubicBezTo>
                    <a:pt x="543463" y="1127892"/>
                    <a:pt x="544088" y="1129499"/>
                    <a:pt x="544802" y="1130927"/>
                  </a:cubicBezTo>
                  <a:cubicBezTo>
                    <a:pt x="528647" y="1162003"/>
                    <a:pt x="512938" y="1193346"/>
                    <a:pt x="496694" y="1224243"/>
                  </a:cubicBezTo>
                  <a:cubicBezTo>
                    <a:pt x="541410" y="1306396"/>
                    <a:pt x="590321" y="1386138"/>
                    <a:pt x="642981" y="1463826"/>
                  </a:cubicBezTo>
                  <a:cubicBezTo>
                    <a:pt x="700370" y="1548390"/>
                    <a:pt x="764900" y="1631258"/>
                    <a:pt x="824789" y="1716447"/>
                  </a:cubicBezTo>
                  <a:cubicBezTo>
                    <a:pt x="797210" y="1699481"/>
                    <a:pt x="769720" y="1671799"/>
                    <a:pt x="745801" y="1645188"/>
                  </a:cubicBezTo>
                  <a:cubicBezTo>
                    <a:pt x="745711" y="1645099"/>
                    <a:pt x="745711" y="1644920"/>
                    <a:pt x="745622" y="1644920"/>
                  </a:cubicBezTo>
                  <a:cubicBezTo>
                    <a:pt x="702245" y="1582591"/>
                    <a:pt x="658867" y="1520530"/>
                    <a:pt x="617365" y="1457040"/>
                  </a:cubicBezTo>
                  <a:cubicBezTo>
                    <a:pt x="534448" y="1330417"/>
                    <a:pt x="461528" y="1198704"/>
                    <a:pt x="399409" y="1060919"/>
                  </a:cubicBezTo>
                  <a:cubicBezTo>
                    <a:pt x="399140" y="1061098"/>
                    <a:pt x="399051" y="1061276"/>
                    <a:pt x="398694" y="1061276"/>
                  </a:cubicBezTo>
                  <a:cubicBezTo>
                    <a:pt x="371829" y="1061365"/>
                    <a:pt x="343089" y="1063419"/>
                    <a:pt x="315421" y="1061365"/>
                  </a:cubicBezTo>
                  <a:cubicBezTo>
                    <a:pt x="313636" y="1058508"/>
                    <a:pt x="311940" y="1055650"/>
                    <a:pt x="310423" y="1052793"/>
                  </a:cubicBezTo>
                  <a:cubicBezTo>
                    <a:pt x="339519" y="1051989"/>
                    <a:pt x="369508" y="1046542"/>
                    <a:pt x="396730" y="1054668"/>
                  </a:cubicBezTo>
                  <a:cubicBezTo>
                    <a:pt x="390304" y="1040291"/>
                    <a:pt x="383789" y="1025915"/>
                    <a:pt x="377631" y="1011359"/>
                  </a:cubicBezTo>
                  <a:cubicBezTo>
                    <a:pt x="351122" y="949387"/>
                    <a:pt x="326667" y="886522"/>
                    <a:pt x="303550" y="822943"/>
                  </a:cubicBezTo>
                  <a:cubicBezTo>
                    <a:pt x="265707" y="829104"/>
                    <a:pt x="223044" y="822853"/>
                    <a:pt x="182880" y="813745"/>
                  </a:cubicBezTo>
                  <a:cubicBezTo>
                    <a:pt x="180916" y="809994"/>
                    <a:pt x="179220" y="806155"/>
                    <a:pt x="177346" y="802226"/>
                  </a:cubicBezTo>
                  <a:cubicBezTo>
                    <a:pt x="189752" y="803655"/>
                    <a:pt x="202158" y="805083"/>
                    <a:pt x="214565" y="806512"/>
                  </a:cubicBezTo>
                  <a:cubicBezTo>
                    <a:pt x="242769" y="809637"/>
                    <a:pt x="271865" y="809191"/>
                    <a:pt x="299980" y="813210"/>
                  </a:cubicBezTo>
                  <a:cubicBezTo>
                    <a:pt x="251605" y="679175"/>
                    <a:pt x="210191" y="542283"/>
                    <a:pt x="174133" y="403962"/>
                  </a:cubicBezTo>
                  <a:cubicBezTo>
                    <a:pt x="128078" y="407266"/>
                    <a:pt x="78989" y="404676"/>
                    <a:pt x="32310" y="396908"/>
                  </a:cubicBezTo>
                  <a:cubicBezTo>
                    <a:pt x="31685" y="394496"/>
                    <a:pt x="31149" y="391996"/>
                    <a:pt x="30614" y="389496"/>
                  </a:cubicBezTo>
                  <a:cubicBezTo>
                    <a:pt x="77918" y="392889"/>
                    <a:pt x="124955" y="395211"/>
                    <a:pt x="172437" y="397175"/>
                  </a:cubicBezTo>
                  <a:cubicBezTo>
                    <a:pt x="158603" y="343686"/>
                    <a:pt x="145304" y="290108"/>
                    <a:pt x="133076" y="236351"/>
                  </a:cubicBezTo>
                  <a:cubicBezTo>
                    <a:pt x="88182" y="232155"/>
                    <a:pt x="44805" y="220278"/>
                    <a:pt x="982" y="210277"/>
                  </a:cubicBezTo>
                  <a:cubicBezTo>
                    <a:pt x="535" y="205991"/>
                    <a:pt x="178" y="201704"/>
                    <a:pt x="0" y="197329"/>
                  </a:cubicBezTo>
                  <a:cubicBezTo>
                    <a:pt x="43555" y="206169"/>
                    <a:pt x="86486" y="217867"/>
                    <a:pt x="130399" y="224922"/>
                  </a:cubicBezTo>
                  <a:cubicBezTo>
                    <a:pt x="113441" y="150358"/>
                    <a:pt x="97821" y="75617"/>
                    <a:pt x="83273" y="1054"/>
                  </a:cubicBezTo>
                  <a:cubicBezTo>
                    <a:pt x="83095" y="72"/>
                    <a:pt x="84879" y="-553"/>
                    <a:pt x="85237" y="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8" name="Google Shape;738;p18"/>
            <p:cNvSpPr/>
            <p:nvPr/>
          </p:nvSpPr>
          <p:spPr>
            <a:xfrm>
              <a:off x="6650173" y="5161488"/>
              <a:ext cx="1270438" cy="1924679"/>
            </a:xfrm>
            <a:custGeom>
              <a:avLst/>
              <a:gdLst/>
              <a:ahLst/>
              <a:cxnLst/>
              <a:rect l="l" t="t" r="r" b="b"/>
              <a:pathLst>
                <a:path w="1270438" h="1924679" extrusionOk="0">
                  <a:moveTo>
                    <a:pt x="174222" y="2282"/>
                  </a:moveTo>
                  <a:cubicBezTo>
                    <a:pt x="167082" y="109616"/>
                    <a:pt x="147000" y="220702"/>
                    <a:pt x="119242" y="325000"/>
                  </a:cubicBezTo>
                  <a:cubicBezTo>
                    <a:pt x="150392" y="429389"/>
                    <a:pt x="184576" y="532527"/>
                    <a:pt x="227953" y="633879"/>
                  </a:cubicBezTo>
                  <a:cubicBezTo>
                    <a:pt x="273740" y="531991"/>
                    <a:pt x="295696" y="427871"/>
                    <a:pt x="322204" y="320536"/>
                  </a:cubicBezTo>
                  <a:cubicBezTo>
                    <a:pt x="324792" y="327590"/>
                    <a:pt x="327559" y="334645"/>
                    <a:pt x="330148" y="341699"/>
                  </a:cubicBezTo>
                  <a:cubicBezTo>
                    <a:pt x="311851" y="446623"/>
                    <a:pt x="282576" y="554047"/>
                    <a:pt x="234111" y="647809"/>
                  </a:cubicBezTo>
                  <a:cubicBezTo>
                    <a:pt x="278917" y="750857"/>
                    <a:pt x="330683" y="850870"/>
                    <a:pt x="388341" y="947132"/>
                  </a:cubicBezTo>
                  <a:cubicBezTo>
                    <a:pt x="393250" y="834707"/>
                    <a:pt x="405745" y="715764"/>
                    <a:pt x="431807" y="604411"/>
                  </a:cubicBezTo>
                  <a:cubicBezTo>
                    <a:pt x="435645" y="614055"/>
                    <a:pt x="439661" y="623520"/>
                    <a:pt x="443856" y="632986"/>
                  </a:cubicBezTo>
                  <a:cubicBezTo>
                    <a:pt x="429040" y="740945"/>
                    <a:pt x="409940" y="849263"/>
                    <a:pt x="394142" y="956508"/>
                  </a:cubicBezTo>
                  <a:cubicBezTo>
                    <a:pt x="426452" y="1010086"/>
                    <a:pt x="460547" y="1062504"/>
                    <a:pt x="496605" y="1113671"/>
                  </a:cubicBezTo>
                  <a:cubicBezTo>
                    <a:pt x="535520" y="1169035"/>
                    <a:pt x="576041" y="1223238"/>
                    <a:pt x="617544" y="1276816"/>
                  </a:cubicBezTo>
                  <a:cubicBezTo>
                    <a:pt x="620489" y="1194663"/>
                    <a:pt x="632091" y="1109385"/>
                    <a:pt x="646194" y="1027499"/>
                  </a:cubicBezTo>
                  <a:cubicBezTo>
                    <a:pt x="648604" y="1031518"/>
                    <a:pt x="651102" y="1035536"/>
                    <a:pt x="653691" y="1039465"/>
                  </a:cubicBezTo>
                  <a:cubicBezTo>
                    <a:pt x="648871" y="1121886"/>
                    <a:pt x="640481" y="1206361"/>
                    <a:pt x="624505" y="1285925"/>
                  </a:cubicBezTo>
                  <a:cubicBezTo>
                    <a:pt x="700370" y="1383347"/>
                    <a:pt x="779717" y="1478359"/>
                    <a:pt x="859598" y="1571942"/>
                  </a:cubicBezTo>
                  <a:cubicBezTo>
                    <a:pt x="974735" y="1706781"/>
                    <a:pt x="1101207" y="1832957"/>
                    <a:pt x="1265166" y="1906627"/>
                  </a:cubicBezTo>
                  <a:cubicBezTo>
                    <a:pt x="1276679" y="1911717"/>
                    <a:pt x="1267397" y="1928773"/>
                    <a:pt x="1255883" y="1923772"/>
                  </a:cubicBezTo>
                  <a:cubicBezTo>
                    <a:pt x="1090497" y="1850638"/>
                    <a:pt x="962061" y="1721783"/>
                    <a:pt x="846657" y="1585872"/>
                  </a:cubicBezTo>
                  <a:cubicBezTo>
                    <a:pt x="721880" y="1438979"/>
                    <a:pt x="599425" y="1288157"/>
                    <a:pt x="488394" y="1130637"/>
                  </a:cubicBezTo>
                  <a:cubicBezTo>
                    <a:pt x="484020" y="1124297"/>
                    <a:pt x="479558" y="1117778"/>
                    <a:pt x="475184" y="1111349"/>
                  </a:cubicBezTo>
                  <a:cubicBezTo>
                    <a:pt x="443946" y="1121708"/>
                    <a:pt x="408958" y="1123494"/>
                    <a:pt x="377006" y="1130458"/>
                  </a:cubicBezTo>
                  <a:cubicBezTo>
                    <a:pt x="370669" y="1131798"/>
                    <a:pt x="364510" y="1133762"/>
                    <a:pt x="358620" y="1135727"/>
                  </a:cubicBezTo>
                  <a:cubicBezTo>
                    <a:pt x="356656" y="1133048"/>
                    <a:pt x="354514" y="1130369"/>
                    <a:pt x="352551" y="1127601"/>
                  </a:cubicBezTo>
                  <a:cubicBezTo>
                    <a:pt x="366652" y="1122600"/>
                    <a:pt x="380665" y="1116975"/>
                    <a:pt x="394857" y="1114385"/>
                  </a:cubicBezTo>
                  <a:cubicBezTo>
                    <a:pt x="418598" y="1109920"/>
                    <a:pt x="443410" y="1103134"/>
                    <a:pt x="467955" y="1101080"/>
                  </a:cubicBezTo>
                  <a:cubicBezTo>
                    <a:pt x="395392" y="995352"/>
                    <a:pt x="327470" y="882124"/>
                    <a:pt x="268295" y="764074"/>
                  </a:cubicBezTo>
                  <a:cubicBezTo>
                    <a:pt x="226792" y="777825"/>
                    <a:pt x="172794" y="777646"/>
                    <a:pt x="130845" y="769967"/>
                  </a:cubicBezTo>
                  <a:cubicBezTo>
                    <a:pt x="128792" y="766127"/>
                    <a:pt x="126918" y="762377"/>
                    <a:pt x="125043" y="758537"/>
                  </a:cubicBezTo>
                  <a:cubicBezTo>
                    <a:pt x="153069" y="756751"/>
                    <a:pt x="181095" y="758984"/>
                    <a:pt x="209210" y="758269"/>
                  </a:cubicBezTo>
                  <a:cubicBezTo>
                    <a:pt x="227685" y="757823"/>
                    <a:pt x="246071" y="755769"/>
                    <a:pt x="264457" y="756394"/>
                  </a:cubicBezTo>
                  <a:cubicBezTo>
                    <a:pt x="226792" y="680491"/>
                    <a:pt x="192519" y="602535"/>
                    <a:pt x="163155" y="523329"/>
                  </a:cubicBezTo>
                  <a:cubicBezTo>
                    <a:pt x="109603" y="513238"/>
                    <a:pt x="56765" y="495825"/>
                    <a:pt x="5176" y="475912"/>
                  </a:cubicBezTo>
                  <a:cubicBezTo>
                    <a:pt x="3391" y="470912"/>
                    <a:pt x="1696" y="466001"/>
                    <a:pt x="0" y="460911"/>
                  </a:cubicBezTo>
                  <a:cubicBezTo>
                    <a:pt x="52838" y="476716"/>
                    <a:pt x="106032" y="491629"/>
                    <a:pt x="158067" y="509488"/>
                  </a:cubicBezTo>
                  <a:cubicBezTo>
                    <a:pt x="113887" y="388044"/>
                    <a:pt x="80774" y="263654"/>
                    <a:pt x="62655" y="138638"/>
                  </a:cubicBezTo>
                  <a:cubicBezTo>
                    <a:pt x="62299" y="136763"/>
                    <a:pt x="65422" y="136227"/>
                    <a:pt x="66047" y="138102"/>
                  </a:cubicBezTo>
                  <a:cubicBezTo>
                    <a:pt x="82291" y="196235"/>
                    <a:pt x="98535" y="254010"/>
                    <a:pt x="115494" y="311428"/>
                  </a:cubicBezTo>
                  <a:cubicBezTo>
                    <a:pt x="131202" y="208201"/>
                    <a:pt x="148250" y="103991"/>
                    <a:pt x="169581" y="2014"/>
                  </a:cubicBezTo>
                  <a:cubicBezTo>
                    <a:pt x="169849" y="-844"/>
                    <a:pt x="174401" y="-576"/>
                    <a:pt x="174222" y="2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39" name="Google Shape;739;p18"/>
            <p:cNvSpPr/>
            <p:nvPr/>
          </p:nvSpPr>
          <p:spPr>
            <a:xfrm>
              <a:off x="6561235" y="5967978"/>
              <a:ext cx="782257" cy="934849"/>
            </a:xfrm>
            <a:custGeom>
              <a:avLst/>
              <a:gdLst/>
              <a:ahLst/>
              <a:cxnLst/>
              <a:rect l="l" t="t" r="r" b="b"/>
              <a:pathLst>
                <a:path w="782257" h="934849" extrusionOk="0">
                  <a:moveTo>
                    <a:pt x="116160" y="0"/>
                  </a:moveTo>
                  <a:cubicBezTo>
                    <a:pt x="118927" y="2054"/>
                    <a:pt x="121694" y="4018"/>
                    <a:pt x="124461" y="6251"/>
                  </a:cubicBezTo>
                  <a:lnTo>
                    <a:pt x="124550" y="6251"/>
                  </a:lnTo>
                  <a:cubicBezTo>
                    <a:pt x="125799" y="95280"/>
                    <a:pt x="121336" y="184220"/>
                    <a:pt x="116517" y="272981"/>
                  </a:cubicBezTo>
                  <a:cubicBezTo>
                    <a:pt x="211750" y="394960"/>
                    <a:pt x="307876" y="514618"/>
                    <a:pt x="416230" y="625168"/>
                  </a:cubicBezTo>
                  <a:cubicBezTo>
                    <a:pt x="425066" y="560427"/>
                    <a:pt x="444255" y="494883"/>
                    <a:pt x="458893" y="430679"/>
                  </a:cubicBezTo>
                  <a:cubicBezTo>
                    <a:pt x="462195" y="434787"/>
                    <a:pt x="465498" y="438716"/>
                    <a:pt x="468800" y="442734"/>
                  </a:cubicBezTo>
                  <a:cubicBezTo>
                    <a:pt x="459339" y="506313"/>
                    <a:pt x="447111" y="574000"/>
                    <a:pt x="422745" y="631865"/>
                  </a:cubicBezTo>
                  <a:cubicBezTo>
                    <a:pt x="458357" y="667851"/>
                    <a:pt x="495219" y="702855"/>
                    <a:pt x="533866" y="736699"/>
                  </a:cubicBezTo>
                  <a:cubicBezTo>
                    <a:pt x="552073" y="752683"/>
                    <a:pt x="570459" y="768310"/>
                    <a:pt x="589024" y="783758"/>
                  </a:cubicBezTo>
                  <a:cubicBezTo>
                    <a:pt x="589113" y="784026"/>
                    <a:pt x="589292" y="784026"/>
                    <a:pt x="589470" y="784205"/>
                  </a:cubicBezTo>
                  <a:cubicBezTo>
                    <a:pt x="652126" y="836622"/>
                    <a:pt x="716567" y="886629"/>
                    <a:pt x="782258" y="934849"/>
                  </a:cubicBezTo>
                  <a:cubicBezTo>
                    <a:pt x="762532" y="927973"/>
                    <a:pt x="742986" y="920383"/>
                    <a:pt x="723618" y="912614"/>
                  </a:cubicBezTo>
                  <a:cubicBezTo>
                    <a:pt x="652215" y="858589"/>
                    <a:pt x="582419" y="802243"/>
                    <a:pt x="515301" y="742771"/>
                  </a:cubicBezTo>
                  <a:cubicBezTo>
                    <a:pt x="504501" y="733127"/>
                    <a:pt x="493880" y="723483"/>
                    <a:pt x="483259" y="713661"/>
                  </a:cubicBezTo>
                  <a:cubicBezTo>
                    <a:pt x="456394" y="723751"/>
                    <a:pt x="428011" y="730538"/>
                    <a:pt x="399450" y="735895"/>
                  </a:cubicBezTo>
                  <a:cubicBezTo>
                    <a:pt x="396951" y="734288"/>
                    <a:pt x="394452" y="732502"/>
                    <a:pt x="392042" y="730805"/>
                  </a:cubicBezTo>
                  <a:cubicBezTo>
                    <a:pt x="420514" y="723751"/>
                    <a:pt x="448450" y="715357"/>
                    <a:pt x="477011" y="707945"/>
                  </a:cubicBezTo>
                  <a:cubicBezTo>
                    <a:pt x="395166" y="631865"/>
                    <a:pt x="318230" y="550158"/>
                    <a:pt x="246024" y="464522"/>
                  </a:cubicBezTo>
                  <a:cubicBezTo>
                    <a:pt x="208626" y="483900"/>
                    <a:pt x="169980" y="497830"/>
                    <a:pt x="129905" y="509082"/>
                  </a:cubicBezTo>
                  <a:cubicBezTo>
                    <a:pt x="127495" y="506938"/>
                    <a:pt x="125086" y="504527"/>
                    <a:pt x="122765" y="502116"/>
                  </a:cubicBezTo>
                  <a:cubicBezTo>
                    <a:pt x="163464" y="489614"/>
                    <a:pt x="203628" y="475327"/>
                    <a:pt x="244238" y="462290"/>
                  </a:cubicBezTo>
                  <a:cubicBezTo>
                    <a:pt x="217552" y="430500"/>
                    <a:pt x="191490" y="398085"/>
                    <a:pt x="165963" y="365313"/>
                  </a:cubicBezTo>
                  <a:cubicBezTo>
                    <a:pt x="130173" y="384959"/>
                    <a:pt x="92240" y="399782"/>
                    <a:pt x="52255" y="409158"/>
                  </a:cubicBezTo>
                  <a:cubicBezTo>
                    <a:pt x="47971" y="410140"/>
                    <a:pt x="43329" y="411212"/>
                    <a:pt x="38599" y="412462"/>
                  </a:cubicBezTo>
                  <a:cubicBezTo>
                    <a:pt x="34315" y="407551"/>
                    <a:pt x="30120" y="402550"/>
                    <a:pt x="26014" y="397460"/>
                  </a:cubicBezTo>
                  <a:cubicBezTo>
                    <a:pt x="39402" y="395049"/>
                    <a:pt x="52523" y="392102"/>
                    <a:pt x="65553" y="388441"/>
                  </a:cubicBezTo>
                  <a:cubicBezTo>
                    <a:pt x="73676" y="386209"/>
                    <a:pt x="146239" y="363795"/>
                    <a:pt x="156770" y="353258"/>
                  </a:cubicBezTo>
                  <a:cubicBezTo>
                    <a:pt x="101612" y="281285"/>
                    <a:pt x="49488" y="207079"/>
                    <a:pt x="398" y="131445"/>
                  </a:cubicBezTo>
                  <a:cubicBezTo>
                    <a:pt x="-1208" y="129034"/>
                    <a:pt x="2452" y="126802"/>
                    <a:pt x="4147" y="129034"/>
                  </a:cubicBezTo>
                  <a:cubicBezTo>
                    <a:pt x="40920" y="175915"/>
                    <a:pt x="77246" y="222974"/>
                    <a:pt x="113661" y="269498"/>
                  </a:cubicBezTo>
                  <a:cubicBezTo>
                    <a:pt x="116874" y="179665"/>
                    <a:pt x="115981" y="89833"/>
                    <a:pt x="1161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40" name="Google Shape;740;p18"/>
            <p:cNvSpPr/>
            <p:nvPr/>
          </p:nvSpPr>
          <p:spPr>
            <a:xfrm>
              <a:off x="7150047" y="6588323"/>
              <a:ext cx="52068" cy="164172"/>
            </a:xfrm>
            <a:custGeom>
              <a:avLst/>
              <a:gdLst/>
              <a:ahLst/>
              <a:cxnLst/>
              <a:rect l="l" t="t" r="r" b="b"/>
              <a:pathLst>
                <a:path w="52068" h="164172" extrusionOk="0">
                  <a:moveTo>
                    <a:pt x="39751" y="0"/>
                  </a:moveTo>
                  <a:cubicBezTo>
                    <a:pt x="43768" y="4018"/>
                    <a:pt x="47873" y="8037"/>
                    <a:pt x="52068" y="12055"/>
                  </a:cubicBezTo>
                  <a:cubicBezTo>
                    <a:pt x="42072" y="64115"/>
                    <a:pt x="23775" y="115283"/>
                    <a:pt x="2800" y="163413"/>
                  </a:cubicBezTo>
                  <a:cubicBezTo>
                    <a:pt x="2354" y="164306"/>
                    <a:pt x="1462" y="164306"/>
                    <a:pt x="747" y="163949"/>
                  </a:cubicBezTo>
                  <a:cubicBezTo>
                    <a:pt x="569" y="163771"/>
                    <a:pt x="391" y="163771"/>
                    <a:pt x="301" y="163503"/>
                  </a:cubicBezTo>
                  <a:cubicBezTo>
                    <a:pt x="33" y="163235"/>
                    <a:pt x="-56" y="162789"/>
                    <a:pt x="33" y="162342"/>
                  </a:cubicBezTo>
                  <a:cubicBezTo>
                    <a:pt x="15742" y="108764"/>
                    <a:pt x="26899" y="54203"/>
                    <a:pt x="397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41" name="Google Shape;741;p18"/>
          <p:cNvGrpSpPr/>
          <p:nvPr/>
        </p:nvGrpSpPr>
        <p:grpSpPr>
          <a:xfrm rot="251015" flipH="1">
            <a:off x="-101758" y="4286639"/>
            <a:ext cx="546008" cy="944729"/>
            <a:chOff x="6910179" y="5113097"/>
            <a:chExt cx="1040018" cy="1799487"/>
          </a:xfrm>
        </p:grpSpPr>
        <p:sp>
          <p:nvSpPr>
            <p:cNvPr id="742" name="Google Shape;742;p18"/>
            <p:cNvSpPr/>
            <p:nvPr/>
          </p:nvSpPr>
          <p:spPr>
            <a:xfrm>
              <a:off x="6910179" y="5113097"/>
              <a:ext cx="777502" cy="1694608"/>
            </a:xfrm>
            <a:custGeom>
              <a:avLst/>
              <a:gdLst/>
              <a:ahLst/>
              <a:cxnLst/>
              <a:rect l="l" t="t" r="r" b="b"/>
              <a:pathLst>
                <a:path w="777502" h="1694608" extrusionOk="0">
                  <a:moveTo>
                    <a:pt x="244275" y="195959"/>
                  </a:moveTo>
                  <a:cubicBezTo>
                    <a:pt x="218481" y="128183"/>
                    <a:pt x="158681" y="3435"/>
                    <a:pt x="70677" y="41"/>
                  </a:cubicBezTo>
                  <a:cubicBezTo>
                    <a:pt x="40777" y="-1120"/>
                    <a:pt x="31138" y="22366"/>
                    <a:pt x="23105" y="47994"/>
                  </a:cubicBezTo>
                  <a:cubicBezTo>
                    <a:pt x="3737" y="109341"/>
                    <a:pt x="-1886" y="174706"/>
                    <a:pt x="524" y="238822"/>
                  </a:cubicBezTo>
                  <a:cubicBezTo>
                    <a:pt x="10521" y="503587"/>
                    <a:pt x="142615" y="765762"/>
                    <a:pt x="265606" y="994898"/>
                  </a:cubicBezTo>
                  <a:cubicBezTo>
                    <a:pt x="339954" y="1133398"/>
                    <a:pt x="421621" y="1267789"/>
                    <a:pt x="504448" y="1401288"/>
                  </a:cubicBezTo>
                  <a:cubicBezTo>
                    <a:pt x="569603" y="1506390"/>
                    <a:pt x="633509" y="1637389"/>
                    <a:pt x="759356" y="1677751"/>
                  </a:cubicBezTo>
                  <a:cubicBezTo>
                    <a:pt x="762747" y="1683020"/>
                    <a:pt x="766050" y="1688288"/>
                    <a:pt x="769531" y="1693557"/>
                  </a:cubicBezTo>
                  <a:cubicBezTo>
                    <a:pt x="771226" y="1696057"/>
                    <a:pt x="775064" y="1693646"/>
                    <a:pt x="773458" y="1691056"/>
                  </a:cubicBezTo>
                  <a:cubicBezTo>
                    <a:pt x="771226" y="1687306"/>
                    <a:pt x="769084" y="1683466"/>
                    <a:pt x="766764" y="1679716"/>
                  </a:cubicBezTo>
                  <a:cubicBezTo>
                    <a:pt x="778635" y="1680966"/>
                    <a:pt x="782204" y="1661857"/>
                    <a:pt x="769531" y="1658106"/>
                  </a:cubicBezTo>
                  <a:cubicBezTo>
                    <a:pt x="762926" y="1656141"/>
                    <a:pt x="756499" y="1653820"/>
                    <a:pt x="750252" y="1651320"/>
                  </a:cubicBezTo>
                  <a:cubicBezTo>
                    <a:pt x="747307" y="1646230"/>
                    <a:pt x="744540" y="1641050"/>
                    <a:pt x="741594" y="1635960"/>
                  </a:cubicBezTo>
                  <a:cubicBezTo>
                    <a:pt x="772654" y="1238679"/>
                    <a:pt x="758017" y="839254"/>
                    <a:pt x="692237" y="446079"/>
                  </a:cubicBezTo>
                  <a:cubicBezTo>
                    <a:pt x="685007" y="402592"/>
                    <a:pt x="686525" y="286149"/>
                    <a:pt x="632438" y="270254"/>
                  </a:cubicBezTo>
                  <a:cubicBezTo>
                    <a:pt x="582634" y="255609"/>
                    <a:pt x="569960" y="337137"/>
                    <a:pt x="563444" y="367677"/>
                  </a:cubicBezTo>
                  <a:cubicBezTo>
                    <a:pt x="543274" y="462242"/>
                    <a:pt x="548629" y="560558"/>
                    <a:pt x="555055" y="656195"/>
                  </a:cubicBezTo>
                  <a:cubicBezTo>
                    <a:pt x="561571" y="754332"/>
                    <a:pt x="572459" y="852113"/>
                    <a:pt x="586115" y="949535"/>
                  </a:cubicBezTo>
                  <a:cubicBezTo>
                    <a:pt x="615301" y="1157597"/>
                    <a:pt x="657964" y="1362980"/>
                    <a:pt x="704465" y="1567737"/>
                  </a:cubicBezTo>
                  <a:cubicBezTo>
                    <a:pt x="601824" y="1371552"/>
                    <a:pt x="525691" y="1163848"/>
                    <a:pt x="462321" y="951053"/>
                  </a:cubicBezTo>
                  <a:cubicBezTo>
                    <a:pt x="387973" y="701111"/>
                    <a:pt x="337098" y="439828"/>
                    <a:pt x="244275" y="195959"/>
                  </a:cubicBezTo>
                  <a:close/>
                  <a:moveTo>
                    <a:pt x="569782" y="576364"/>
                  </a:moveTo>
                  <a:cubicBezTo>
                    <a:pt x="568264" y="533769"/>
                    <a:pt x="568175" y="491174"/>
                    <a:pt x="571834" y="448669"/>
                  </a:cubicBezTo>
                  <a:cubicBezTo>
                    <a:pt x="573709" y="426077"/>
                    <a:pt x="576476" y="403842"/>
                    <a:pt x="580849" y="381607"/>
                  </a:cubicBezTo>
                  <a:cubicBezTo>
                    <a:pt x="583259" y="369462"/>
                    <a:pt x="591203" y="311331"/>
                    <a:pt x="602002" y="306866"/>
                  </a:cubicBezTo>
                  <a:cubicBezTo>
                    <a:pt x="609410" y="309187"/>
                    <a:pt x="616818" y="311598"/>
                    <a:pt x="624226" y="313920"/>
                  </a:cubicBezTo>
                  <a:cubicBezTo>
                    <a:pt x="641363" y="312402"/>
                    <a:pt x="649842" y="319010"/>
                    <a:pt x="649663" y="333833"/>
                  </a:cubicBezTo>
                  <a:cubicBezTo>
                    <a:pt x="654037" y="341334"/>
                    <a:pt x="655108" y="363837"/>
                    <a:pt x="656447" y="371070"/>
                  </a:cubicBezTo>
                  <a:cubicBezTo>
                    <a:pt x="660374" y="393216"/>
                    <a:pt x="664212" y="415272"/>
                    <a:pt x="667871" y="437507"/>
                  </a:cubicBezTo>
                  <a:cubicBezTo>
                    <a:pt x="674744" y="479566"/>
                    <a:pt x="681081" y="521714"/>
                    <a:pt x="686882" y="563862"/>
                  </a:cubicBezTo>
                  <a:cubicBezTo>
                    <a:pt x="709552" y="729508"/>
                    <a:pt x="723744" y="896314"/>
                    <a:pt x="729545" y="1063389"/>
                  </a:cubicBezTo>
                  <a:cubicBezTo>
                    <a:pt x="735704" y="1240286"/>
                    <a:pt x="731865" y="1417451"/>
                    <a:pt x="718477" y="1593902"/>
                  </a:cubicBezTo>
                  <a:cubicBezTo>
                    <a:pt x="716514" y="1590240"/>
                    <a:pt x="714461" y="1586490"/>
                    <a:pt x="712498" y="1582828"/>
                  </a:cubicBezTo>
                  <a:cubicBezTo>
                    <a:pt x="651627" y="1249751"/>
                    <a:pt x="581742" y="915602"/>
                    <a:pt x="569782" y="576364"/>
                  </a:cubicBezTo>
                  <a:close/>
                  <a:moveTo>
                    <a:pt x="717318" y="1609439"/>
                  </a:moveTo>
                  <a:cubicBezTo>
                    <a:pt x="716693" y="1617476"/>
                    <a:pt x="716068" y="1625602"/>
                    <a:pt x="715443" y="1633638"/>
                  </a:cubicBezTo>
                  <a:cubicBezTo>
                    <a:pt x="627618" y="1580328"/>
                    <a:pt x="575494" y="1474065"/>
                    <a:pt x="523013" y="1389501"/>
                  </a:cubicBezTo>
                  <a:cubicBezTo>
                    <a:pt x="458394" y="1285292"/>
                    <a:pt x="394399" y="1180636"/>
                    <a:pt x="334153" y="1073836"/>
                  </a:cubicBezTo>
                  <a:cubicBezTo>
                    <a:pt x="211965" y="857559"/>
                    <a:pt x="92633" y="625031"/>
                    <a:pt x="40599" y="380268"/>
                  </a:cubicBezTo>
                  <a:cubicBezTo>
                    <a:pt x="28103" y="321421"/>
                    <a:pt x="20070" y="261592"/>
                    <a:pt x="20606" y="201406"/>
                  </a:cubicBezTo>
                  <a:cubicBezTo>
                    <a:pt x="20963" y="155686"/>
                    <a:pt x="22838" y="-19336"/>
                    <a:pt x="111198" y="32367"/>
                  </a:cubicBezTo>
                  <a:cubicBezTo>
                    <a:pt x="210358" y="90321"/>
                    <a:pt x="241151" y="223016"/>
                    <a:pt x="272033" y="324993"/>
                  </a:cubicBezTo>
                  <a:cubicBezTo>
                    <a:pt x="339419" y="547967"/>
                    <a:pt x="394667" y="774424"/>
                    <a:pt x="463303" y="997041"/>
                  </a:cubicBezTo>
                  <a:cubicBezTo>
                    <a:pt x="528368" y="1208317"/>
                    <a:pt x="605304" y="1418344"/>
                    <a:pt x="717318" y="16094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43" name="Google Shape;743;p18"/>
            <p:cNvSpPr/>
            <p:nvPr/>
          </p:nvSpPr>
          <p:spPr>
            <a:xfrm>
              <a:off x="7078387" y="5959706"/>
              <a:ext cx="871810" cy="952878"/>
            </a:xfrm>
            <a:custGeom>
              <a:avLst/>
              <a:gdLst/>
              <a:ahLst/>
              <a:cxnLst/>
              <a:rect l="l" t="t" r="r" b="b"/>
              <a:pathLst>
                <a:path w="871810" h="952878" extrusionOk="0">
                  <a:moveTo>
                    <a:pt x="7967" y="22024"/>
                  </a:moveTo>
                  <a:cubicBezTo>
                    <a:pt x="-6760" y="45062"/>
                    <a:pt x="2434" y="78370"/>
                    <a:pt x="7789" y="102748"/>
                  </a:cubicBezTo>
                  <a:cubicBezTo>
                    <a:pt x="16089" y="140431"/>
                    <a:pt x="29210" y="176954"/>
                    <a:pt x="45453" y="211958"/>
                  </a:cubicBezTo>
                  <a:cubicBezTo>
                    <a:pt x="120694" y="374032"/>
                    <a:pt x="254663" y="510835"/>
                    <a:pt x="370603" y="644423"/>
                  </a:cubicBezTo>
                  <a:cubicBezTo>
                    <a:pt x="485472" y="776761"/>
                    <a:pt x="637470" y="945264"/>
                    <a:pt x="828294" y="938835"/>
                  </a:cubicBezTo>
                  <a:cubicBezTo>
                    <a:pt x="833025" y="943389"/>
                    <a:pt x="837755" y="948032"/>
                    <a:pt x="842664" y="952408"/>
                  </a:cubicBezTo>
                  <a:cubicBezTo>
                    <a:pt x="844360" y="953926"/>
                    <a:pt x="846680" y="951426"/>
                    <a:pt x="845074" y="949818"/>
                  </a:cubicBezTo>
                  <a:cubicBezTo>
                    <a:pt x="841325" y="946068"/>
                    <a:pt x="837844" y="942228"/>
                    <a:pt x="834185" y="938478"/>
                  </a:cubicBezTo>
                  <a:cubicBezTo>
                    <a:pt x="844181" y="937942"/>
                    <a:pt x="854178" y="937138"/>
                    <a:pt x="864442" y="935620"/>
                  </a:cubicBezTo>
                  <a:cubicBezTo>
                    <a:pt x="874527" y="934102"/>
                    <a:pt x="874260" y="919190"/>
                    <a:pt x="863639" y="919547"/>
                  </a:cubicBezTo>
                  <a:cubicBezTo>
                    <a:pt x="847037" y="919993"/>
                    <a:pt x="830793" y="919547"/>
                    <a:pt x="814906" y="918118"/>
                  </a:cubicBezTo>
                  <a:cubicBezTo>
                    <a:pt x="694503" y="786316"/>
                    <a:pt x="608642" y="624867"/>
                    <a:pt x="508946" y="477974"/>
                  </a:cubicBezTo>
                  <a:cubicBezTo>
                    <a:pt x="452895" y="395374"/>
                    <a:pt x="394791" y="314203"/>
                    <a:pt x="334723" y="234461"/>
                  </a:cubicBezTo>
                  <a:cubicBezTo>
                    <a:pt x="284384" y="167667"/>
                    <a:pt x="234492" y="92300"/>
                    <a:pt x="165410" y="43276"/>
                  </a:cubicBezTo>
                  <a:cubicBezTo>
                    <a:pt x="132208" y="19524"/>
                    <a:pt x="40098" y="-27982"/>
                    <a:pt x="7967" y="22024"/>
                  </a:cubicBezTo>
                  <a:close/>
                  <a:moveTo>
                    <a:pt x="133814" y="39972"/>
                  </a:moveTo>
                  <a:cubicBezTo>
                    <a:pt x="170855" y="60243"/>
                    <a:pt x="201736" y="91229"/>
                    <a:pt x="229315" y="122751"/>
                  </a:cubicBezTo>
                  <a:cubicBezTo>
                    <a:pt x="342132" y="251696"/>
                    <a:pt x="439953" y="397875"/>
                    <a:pt x="534740" y="540392"/>
                  </a:cubicBezTo>
                  <a:cubicBezTo>
                    <a:pt x="620601" y="669605"/>
                    <a:pt x="697895" y="805961"/>
                    <a:pt x="806516" y="917225"/>
                  </a:cubicBezTo>
                  <a:cubicBezTo>
                    <a:pt x="655321" y="901062"/>
                    <a:pt x="539203" y="805157"/>
                    <a:pt x="436651" y="691750"/>
                  </a:cubicBezTo>
                  <a:cubicBezTo>
                    <a:pt x="326690" y="570128"/>
                    <a:pt x="211197" y="445738"/>
                    <a:pt x="119355" y="309560"/>
                  </a:cubicBezTo>
                  <a:cubicBezTo>
                    <a:pt x="77139" y="246963"/>
                    <a:pt x="41437" y="179008"/>
                    <a:pt x="23675" y="105159"/>
                  </a:cubicBezTo>
                  <a:cubicBezTo>
                    <a:pt x="20730" y="92836"/>
                    <a:pt x="13858" y="78281"/>
                    <a:pt x="16178" y="65869"/>
                  </a:cubicBezTo>
                  <a:cubicBezTo>
                    <a:pt x="17874" y="57028"/>
                    <a:pt x="43579" y="20684"/>
                    <a:pt x="54200" y="16844"/>
                  </a:cubicBezTo>
                  <a:cubicBezTo>
                    <a:pt x="74014" y="9790"/>
                    <a:pt x="117303" y="30953"/>
                    <a:pt x="133814" y="399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744" name="Google Shape;744;p18"/>
          <p:cNvSpPr txBox="1">
            <a:spLocks noGrp="1"/>
          </p:cNvSpPr>
          <p:nvPr>
            <p:ph type="title" hasCustomPrompt="1"/>
          </p:nvPr>
        </p:nvSpPr>
        <p:spPr>
          <a:xfrm>
            <a:off x="1160525" y="1840888"/>
            <a:ext cx="2001600" cy="1474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0000"/>
              <a:buFont typeface="Overpass Black"/>
              <a:buNone/>
              <a:defRPr sz="10000">
                <a:latin typeface="Overpass Black"/>
                <a:ea typeface="Overpass Black"/>
                <a:cs typeface="Overpass Black"/>
                <a:sym typeface="Overpass Black"/>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745" name="Google Shape;745;p18"/>
          <p:cNvSpPr txBox="1">
            <a:spLocks noGrp="1"/>
          </p:cNvSpPr>
          <p:nvPr>
            <p:ph type="title" idx="2"/>
          </p:nvPr>
        </p:nvSpPr>
        <p:spPr>
          <a:xfrm>
            <a:off x="5367950" y="2254650"/>
            <a:ext cx="2798100" cy="4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5500"/>
              <a:buFont typeface="Overpass ExtraBold"/>
              <a:buNone/>
              <a:defRPr sz="5500">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46" name="Google Shape;746;p18"/>
          <p:cNvSpPr txBox="1">
            <a:spLocks noGrp="1"/>
          </p:cNvSpPr>
          <p:nvPr>
            <p:ph type="subTitle" idx="1"/>
          </p:nvPr>
        </p:nvSpPr>
        <p:spPr>
          <a:xfrm>
            <a:off x="5349550" y="2724975"/>
            <a:ext cx="2798100" cy="5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arlow"/>
                <a:ea typeface="Barlow"/>
                <a:cs typeface="Barlow"/>
                <a:sym typeface="Barlow"/>
              </a:defRPr>
            </a:lvl1pPr>
            <a:lvl2pPr lvl="1" algn="ctr" rtl="0">
              <a:lnSpc>
                <a:spcPct val="100000"/>
              </a:lnSpc>
              <a:spcBef>
                <a:spcPts val="1600"/>
              </a:spcBef>
              <a:spcAft>
                <a:spcPts val="0"/>
              </a:spcAft>
              <a:buNone/>
              <a:defRPr sz="2000"/>
            </a:lvl2pPr>
            <a:lvl3pPr lvl="2" algn="ctr" rtl="0">
              <a:lnSpc>
                <a:spcPct val="100000"/>
              </a:lnSpc>
              <a:spcBef>
                <a:spcPts val="1600"/>
              </a:spcBef>
              <a:spcAft>
                <a:spcPts val="0"/>
              </a:spcAft>
              <a:buNone/>
              <a:defRPr sz="2000"/>
            </a:lvl3pPr>
            <a:lvl4pPr lvl="3" algn="ctr" rtl="0">
              <a:lnSpc>
                <a:spcPct val="100000"/>
              </a:lnSpc>
              <a:spcBef>
                <a:spcPts val="1600"/>
              </a:spcBef>
              <a:spcAft>
                <a:spcPts val="0"/>
              </a:spcAft>
              <a:buNone/>
              <a:defRPr sz="2000"/>
            </a:lvl4pPr>
            <a:lvl5pPr lvl="4" algn="ctr" rtl="0">
              <a:lnSpc>
                <a:spcPct val="100000"/>
              </a:lnSpc>
              <a:spcBef>
                <a:spcPts val="1600"/>
              </a:spcBef>
              <a:spcAft>
                <a:spcPts val="0"/>
              </a:spcAft>
              <a:buNone/>
              <a:defRPr sz="2000"/>
            </a:lvl5pPr>
            <a:lvl6pPr lvl="5" algn="ctr" rtl="0">
              <a:lnSpc>
                <a:spcPct val="100000"/>
              </a:lnSpc>
              <a:spcBef>
                <a:spcPts val="1600"/>
              </a:spcBef>
              <a:spcAft>
                <a:spcPts val="0"/>
              </a:spcAft>
              <a:buNone/>
              <a:defRPr sz="2000"/>
            </a:lvl6pPr>
            <a:lvl7pPr lvl="6" algn="ctr" rtl="0">
              <a:lnSpc>
                <a:spcPct val="100000"/>
              </a:lnSpc>
              <a:spcBef>
                <a:spcPts val="1600"/>
              </a:spcBef>
              <a:spcAft>
                <a:spcPts val="0"/>
              </a:spcAft>
              <a:buNone/>
              <a:defRPr sz="2000"/>
            </a:lvl7pPr>
            <a:lvl8pPr lvl="7" algn="ctr" rtl="0">
              <a:lnSpc>
                <a:spcPct val="100000"/>
              </a:lnSpc>
              <a:spcBef>
                <a:spcPts val="1600"/>
              </a:spcBef>
              <a:spcAft>
                <a:spcPts val="0"/>
              </a:spcAft>
              <a:buNone/>
              <a:defRPr sz="2000"/>
            </a:lvl8pPr>
            <a:lvl9pPr lvl="8" algn="ctr" rtl="0">
              <a:lnSpc>
                <a:spcPct val="100000"/>
              </a:lnSpc>
              <a:spcBef>
                <a:spcPts val="1600"/>
              </a:spcBef>
              <a:spcAft>
                <a:spcPts val="1600"/>
              </a:spcAft>
              <a:buNone/>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blipFill>
          <a:blip r:embed="rId2">
            <a:alphaModFix/>
          </a:blip>
          <a:stretch>
            <a:fillRect/>
          </a:stretch>
        </a:blipFill>
        <a:effectLst/>
      </p:bgPr>
    </p:bg>
    <p:spTree>
      <p:nvGrpSpPr>
        <p:cNvPr id="1" name="Shape 747"/>
        <p:cNvGrpSpPr/>
        <p:nvPr/>
      </p:nvGrpSpPr>
      <p:grpSpPr>
        <a:xfrm>
          <a:off x="0" y="0"/>
          <a:ext cx="0" cy="0"/>
          <a:chOff x="0" y="0"/>
          <a:chExt cx="0" cy="0"/>
        </a:xfrm>
      </p:grpSpPr>
      <p:sp>
        <p:nvSpPr>
          <p:cNvPr id="748" name="Google Shape;748;p19"/>
          <p:cNvSpPr txBox="1">
            <a:spLocks noGrp="1"/>
          </p:cNvSpPr>
          <p:nvPr>
            <p:ph type="subTitle" idx="1"/>
          </p:nvPr>
        </p:nvSpPr>
        <p:spPr>
          <a:xfrm>
            <a:off x="71322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0"/>
              </a:spcBef>
              <a:spcAft>
                <a:spcPts val="0"/>
              </a:spcAft>
              <a:buNone/>
              <a:defRPr sz="1600">
                <a:latin typeface="Barlow"/>
                <a:ea typeface="Barlow"/>
                <a:cs typeface="Barlow"/>
                <a:sym typeface="Barlow"/>
              </a:defRPr>
            </a:lvl2pPr>
            <a:lvl3pPr lvl="2" rtl="0">
              <a:lnSpc>
                <a:spcPct val="100000"/>
              </a:lnSpc>
              <a:spcBef>
                <a:spcPts val="0"/>
              </a:spcBef>
              <a:spcAft>
                <a:spcPts val="0"/>
              </a:spcAft>
              <a:buNone/>
              <a:defRPr sz="1600">
                <a:latin typeface="Barlow"/>
                <a:ea typeface="Barlow"/>
                <a:cs typeface="Barlow"/>
                <a:sym typeface="Barlow"/>
              </a:defRPr>
            </a:lvl3pPr>
            <a:lvl4pPr lvl="3" rtl="0">
              <a:lnSpc>
                <a:spcPct val="100000"/>
              </a:lnSpc>
              <a:spcBef>
                <a:spcPts val="0"/>
              </a:spcBef>
              <a:spcAft>
                <a:spcPts val="0"/>
              </a:spcAft>
              <a:buNone/>
              <a:defRPr sz="1600">
                <a:latin typeface="Barlow"/>
                <a:ea typeface="Barlow"/>
                <a:cs typeface="Barlow"/>
                <a:sym typeface="Barlow"/>
              </a:defRPr>
            </a:lvl4pPr>
            <a:lvl5pPr lvl="4" rtl="0">
              <a:lnSpc>
                <a:spcPct val="100000"/>
              </a:lnSpc>
              <a:spcBef>
                <a:spcPts val="0"/>
              </a:spcBef>
              <a:spcAft>
                <a:spcPts val="0"/>
              </a:spcAft>
              <a:buNone/>
              <a:defRPr sz="1600">
                <a:latin typeface="Barlow"/>
                <a:ea typeface="Barlow"/>
                <a:cs typeface="Barlow"/>
                <a:sym typeface="Barlow"/>
              </a:defRPr>
            </a:lvl5pPr>
            <a:lvl6pPr lvl="5" rtl="0">
              <a:lnSpc>
                <a:spcPct val="100000"/>
              </a:lnSpc>
              <a:spcBef>
                <a:spcPts val="0"/>
              </a:spcBef>
              <a:spcAft>
                <a:spcPts val="0"/>
              </a:spcAft>
              <a:buNone/>
              <a:defRPr sz="1600">
                <a:latin typeface="Barlow"/>
                <a:ea typeface="Barlow"/>
                <a:cs typeface="Barlow"/>
                <a:sym typeface="Barlow"/>
              </a:defRPr>
            </a:lvl6pPr>
            <a:lvl7pPr lvl="6" rtl="0">
              <a:lnSpc>
                <a:spcPct val="100000"/>
              </a:lnSpc>
              <a:spcBef>
                <a:spcPts val="0"/>
              </a:spcBef>
              <a:spcAft>
                <a:spcPts val="0"/>
              </a:spcAft>
              <a:buNone/>
              <a:defRPr sz="1600">
                <a:latin typeface="Barlow"/>
                <a:ea typeface="Barlow"/>
                <a:cs typeface="Barlow"/>
                <a:sym typeface="Barlow"/>
              </a:defRPr>
            </a:lvl7pPr>
            <a:lvl8pPr lvl="7" rtl="0">
              <a:lnSpc>
                <a:spcPct val="100000"/>
              </a:lnSpc>
              <a:spcBef>
                <a:spcPts val="0"/>
              </a:spcBef>
              <a:spcAft>
                <a:spcPts val="0"/>
              </a:spcAft>
              <a:buNone/>
              <a:defRPr sz="1600">
                <a:latin typeface="Barlow"/>
                <a:ea typeface="Barlow"/>
                <a:cs typeface="Barlow"/>
                <a:sym typeface="Barlow"/>
              </a:defRPr>
            </a:lvl8pPr>
            <a:lvl9pPr lvl="8" rtl="0">
              <a:lnSpc>
                <a:spcPct val="100000"/>
              </a:lnSpc>
              <a:spcBef>
                <a:spcPts val="0"/>
              </a:spcBef>
              <a:spcAft>
                <a:spcPts val="0"/>
              </a:spcAft>
              <a:buNone/>
              <a:defRPr sz="1600">
                <a:latin typeface="Barlow"/>
                <a:ea typeface="Barlow"/>
                <a:cs typeface="Barlow"/>
                <a:sym typeface="Barlow"/>
              </a:defRPr>
            </a:lvl9pPr>
          </a:lstStyle>
          <a:p>
            <a:endParaRPr/>
          </a:p>
        </p:txBody>
      </p:sp>
      <p:sp>
        <p:nvSpPr>
          <p:cNvPr id="749" name="Google Shape;749;p19"/>
          <p:cNvSpPr txBox="1">
            <a:spLocks noGrp="1"/>
          </p:cNvSpPr>
          <p:nvPr>
            <p:ph type="title"/>
          </p:nvPr>
        </p:nvSpPr>
        <p:spPr>
          <a:xfrm>
            <a:off x="71322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a:ea typeface="Barlow"/>
                <a:cs typeface="Barlow"/>
                <a:sym typeface="Barlow"/>
              </a:defRPr>
            </a:lvl1pPr>
            <a:lvl2pPr lvl="1" rtl="0">
              <a:lnSpc>
                <a:spcPct val="100000"/>
              </a:lnSpc>
              <a:spcBef>
                <a:spcPts val="0"/>
              </a:spcBef>
              <a:spcAft>
                <a:spcPts val="0"/>
              </a:spcAft>
              <a:buNone/>
              <a:defRPr sz="2000" b="1">
                <a:latin typeface="Barlow"/>
                <a:ea typeface="Barlow"/>
                <a:cs typeface="Barlow"/>
                <a:sym typeface="Barlow"/>
              </a:defRPr>
            </a:lvl2pPr>
            <a:lvl3pPr lvl="2" rtl="0">
              <a:lnSpc>
                <a:spcPct val="100000"/>
              </a:lnSpc>
              <a:spcBef>
                <a:spcPts val="0"/>
              </a:spcBef>
              <a:spcAft>
                <a:spcPts val="0"/>
              </a:spcAft>
              <a:buNone/>
              <a:defRPr sz="2000" b="1">
                <a:latin typeface="Barlow"/>
                <a:ea typeface="Barlow"/>
                <a:cs typeface="Barlow"/>
                <a:sym typeface="Barlow"/>
              </a:defRPr>
            </a:lvl3pPr>
            <a:lvl4pPr lvl="3" rtl="0">
              <a:lnSpc>
                <a:spcPct val="100000"/>
              </a:lnSpc>
              <a:spcBef>
                <a:spcPts val="0"/>
              </a:spcBef>
              <a:spcAft>
                <a:spcPts val="0"/>
              </a:spcAft>
              <a:buNone/>
              <a:defRPr sz="2000" b="1">
                <a:latin typeface="Barlow"/>
                <a:ea typeface="Barlow"/>
                <a:cs typeface="Barlow"/>
                <a:sym typeface="Barlow"/>
              </a:defRPr>
            </a:lvl4pPr>
            <a:lvl5pPr lvl="4" rtl="0">
              <a:lnSpc>
                <a:spcPct val="100000"/>
              </a:lnSpc>
              <a:spcBef>
                <a:spcPts val="0"/>
              </a:spcBef>
              <a:spcAft>
                <a:spcPts val="0"/>
              </a:spcAft>
              <a:buNone/>
              <a:defRPr sz="2000" b="1">
                <a:latin typeface="Barlow"/>
                <a:ea typeface="Barlow"/>
                <a:cs typeface="Barlow"/>
                <a:sym typeface="Barlow"/>
              </a:defRPr>
            </a:lvl5pPr>
            <a:lvl6pPr lvl="5" rtl="0">
              <a:lnSpc>
                <a:spcPct val="100000"/>
              </a:lnSpc>
              <a:spcBef>
                <a:spcPts val="0"/>
              </a:spcBef>
              <a:spcAft>
                <a:spcPts val="0"/>
              </a:spcAft>
              <a:buNone/>
              <a:defRPr sz="2000" b="1">
                <a:latin typeface="Barlow"/>
                <a:ea typeface="Barlow"/>
                <a:cs typeface="Barlow"/>
                <a:sym typeface="Barlow"/>
              </a:defRPr>
            </a:lvl6pPr>
            <a:lvl7pPr lvl="6" rtl="0">
              <a:lnSpc>
                <a:spcPct val="100000"/>
              </a:lnSpc>
              <a:spcBef>
                <a:spcPts val="0"/>
              </a:spcBef>
              <a:spcAft>
                <a:spcPts val="0"/>
              </a:spcAft>
              <a:buNone/>
              <a:defRPr sz="2000" b="1">
                <a:latin typeface="Barlow"/>
                <a:ea typeface="Barlow"/>
                <a:cs typeface="Barlow"/>
                <a:sym typeface="Barlow"/>
              </a:defRPr>
            </a:lvl7pPr>
            <a:lvl8pPr lvl="7" rtl="0">
              <a:lnSpc>
                <a:spcPct val="100000"/>
              </a:lnSpc>
              <a:spcBef>
                <a:spcPts val="0"/>
              </a:spcBef>
              <a:spcAft>
                <a:spcPts val="0"/>
              </a:spcAft>
              <a:buNone/>
              <a:defRPr sz="2000" b="1">
                <a:latin typeface="Barlow"/>
                <a:ea typeface="Barlow"/>
                <a:cs typeface="Barlow"/>
                <a:sym typeface="Barlow"/>
              </a:defRPr>
            </a:lvl8pPr>
            <a:lvl9pPr lvl="8" rtl="0">
              <a:lnSpc>
                <a:spcPct val="100000"/>
              </a:lnSpc>
              <a:spcBef>
                <a:spcPts val="0"/>
              </a:spcBef>
              <a:spcAft>
                <a:spcPts val="0"/>
              </a:spcAft>
              <a:buNone/>
              <a:defRPr sz="2000" b="1">
                <a:latin typeface="Barlow"/>
                <a:ea typeface="Barlow"/>
                <a:cs typeface="Barlow"/>
                <a:sym typeface="Barlow"/>
              </a:defRPr>
            </a:lvl9pPr>
          </a:lstStyle>
          <a:p>
            <a:endParaRPr/>
          </a:p>
        </p:txBody>
      </p:sp>
      <p:sp>
        <p:nvSpPr>
          <p:cNvPr id="750" name="Google Shape;750;p19"/>
          <p:cNvSpPr txBox="1">
            <a:spLocks noGrp="1"/>
          </p:cNvSpPr>
          <p:nvPr>
            <p:ph type="subTitle" idx="2"/>
          </p:nvPr>
        </p:nvSpPr>
        <p:spPr>
          <a:xfrm>
            <a:off x="342897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0"/>
              </a:spcBef>
              <a:spcAft>
                <a:spcPts val="0"/>
              </a:spcAft>
              <a:buNone/>
              <a:defRPr sz="1600">
                <a:latin typeface="Barlow"/>
                <a:ea typeface="Barlow"/>
                <a:cs typeface="Barlow"/>
                <a:sym typeface="Barlow"/>
              </a:defRPr>
            </a:lvl2pPr>
            <a:lvl3pPr lvl="2" rtl="0">
              <a:lnSpc>
                <a:spcPct val="100000"/>
              </a:lnSpc>
              <a:spcBef>
                <a:spcPts val="0"/>
              </a:spcBef>
              <a:spcAft>
                <a:spcPts val="0"/>
              </a:spcAft>
              <a:buNone/>
              <a:defRPr sz="1600">
                <a:latin typeface="Barlow"/>
                <a:ea typeface="Barlow"/>
                <a:cs typeface="Barlow"/>
                <a:sym typeface="Barlow"/>
              </a:defRPr>
            </a:lvl3pPr>
            <a:lvl4pPr lvl="3" rtl="0">
              <a:lnSpc>
                <a:spcPct val="100000"/>
              </a:lnSpc>
              <a:spcBef>
                <a:spcPts val="0"/>
              </a:spcBef>
              <a:spcAft>
                <a:spcPts val="0"/>
              </a:spcAft>
              <a:buNone/>
              <a:defRPr sz="1600">
                <a:latin typeface="Barlow"/>
                <a:ea typeface="Barlow"/>
                <a:cs typeface="Barlow"/>
                <a:sym typeface="Barlow"/>
              </a:defRPr>
            </a:lvl4pPr>
            <a:lvl5pPr lvl="4" rtl="0">
              <a:lnSpc>
                <a:spcPct val="100000"/>
              </a:lnSpc>
              <a:spcBef>
                <a:spcPts val="0"/>
              </a:spcBef>
              <a:spcAft>
                <a:spcPts val="0"/>
              </a:spcAft>
              <a:buNone/>
              <a:defRPr sz="1600">
                <a:latin typeface="Barlow"/>
                <a:ea typeface="Barlow"/>
                <a:cs typeface="Barlow"/>
                <a:sym typeface="Barlow"/>
              </a:defRPr>
            </a:lvl5pPr>
            <a:lvl6pPr lvl="5" rtl="0">
              <a:lnSpc>
                <a:spcPct val="100000"/>
              </a:lnSpc>
              <a:spcBef>
                <a:spcPts val="0"/>
              </a:spcBef>
              <a:spcAft>
                <a:spcPts val="0"/>
              </a:spcAft>
              <a:buNone/>
              <a:defRPr sz="1600">
                <a:latin typeface="Barlow"/>
                <a:ea typeface="Barlow"/>
                <a:cs typeface="Barlow"/>
                <a:sym typeface="Barlow"/>
              </a:defRPr>
            </a:lvl6pPr>
            <a:lvl7pPr lvl="6" rtl="0">
              <a:lnSpc>
                <a:spcPct val="100000"/>
              </a:lnSpc>
              <a:spcBef>
                <a:spcPts val="0"/>
              </a:spcBef>
              <a:spcAft>
                <a:spcPts val="0"/>
              </a:spcAft>
              <a:buNone/>
              <a:defRPr sz="1600">
                <a:latin typeface="Barlow"/>
                <a:ea typeface="Barlow"/>
                <a:cs typeface="Barlow"/>
                <a:sym typeface="Barlow"/>
              </a:defRPr>
            </a:lvl7pPr>
            <a:lvl8pPr lvl="7" rtl="0">
              <a:lnSpc>
                <a:spcPct val="100000"/>
              </a:lnSpc>
              <a:spcBef>
                <a:spcPts val="0"/>
              </a:spcBef>
              <a:spcAft>
                <a:spcPts val="0"/>
              </a:spcAft>
              <a:buNone/>
              <a:defRPr sz="1600">
                <a:latin typeface="Barlow"/>
                <a:ea typeface="Barlow"/>
                <a:cs typeface="Barlow"/>
                <a:sym typeface="Barlow"/>
              </a:defRPr>
            </a:lvl8pPr>
            <a:lvl9pPr lvl="8" rtl="0">
              <a:lnSpc>
                <a:spcPct val="100000"/>
              </a:lnSpc>
              <a:spcBef>
                <a:spcPts val="0"/>
              </a:spcBef>
              <a:spcAft>
                <a:spcPts val="0"/>
              </a:spcAft>
              <a:buNone/>
              <a:defRPr sz="1600">
                <a:latin typeface="Barlow"/>
                <a:ea typeface="Barlow"/>
                <a:cs typeface="Barlow"/>
                <a:sym typeface="Barlow"/>
              </a:defRPr>
            </a:lvl9pPr>
          </a:lstStyle>
          <a:p>
            <a:endParaRPr/>
          </a:p>
        </p:txBody>
      </p:sp>
      <p:sp>
        <p:nvSpPr>
          <p:cNvPr id="751" name="Google Shape;751;p19"/>
          <p:cNvSpPr txBox="1">
            <a:spLocks noGrp="1"/>
          </p:cNvSpPr>
          <p:nvPr>
            <p:ph type="title" idx="3"/>
          </p:nvPr>
        </p:nvSpPr>
        <p:spPr>
          <a:xfrm>
            <a:off x="342897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a:ea typeface="Barlow"/>
                <a:cs typeface="Barlow"/>
                <a:sym typeface="Barlow"/>
              </a:defRPr>
            </a:lvl1pPr>
            <a:lvl2pPr lvl="1" rtl="0">
              <a:lnSpc>
                <a:spcPct val="100000"/>
              </a:lnSpc>
              <a:spcBef>
                <a:spcPts val="0"/>
              </a:spcBef>
              <a:spcAft>
                <a:spcPts val="0"/>
              </a:spcAft>
              <a:buNone/>
              <a:defRPr sz="2000" b="1">
                <a:latin typeface="Barlow"/>
                <a:ea typeface="Barlow"/>
                <a:cs typeface="Barlow"/>
                <a:sym typeface="Barlow"/>
              </a:defRPr>
            </a:lvl2pPr>
            <a:lvl3pPr lvl="2" rtl="0">
              <a:lnSpc>
                <a:spcPct val="100000"/>
              </a:lnSpc>
              <a:spcBef>
                <a:spcPts val="0"/>
              </a:spcBef>
              <a:spcAft>
                <a:spcPts val="0"/>
              </a:spcAft>
              <a:buNone/>
              <a:defRPr sz="2000" b="1">
                <a:latin typeface="Barlow"/>
                <a:ea typeface="Barlow"/>
                <a:cs typeface="Barlow"/>
                <a:sym typeface="Barlow"/>
              </a:defRPr>
            </a:lvl3pPr>
            <a:lvl4pPr lvl="3" rtl="0">
              <a:lnSpc>
                <a:spcPct val="100000"/>
              </a:lnSpc>
              <a:spcBef>
                <a:spcPts val="0"/>
              </a:spcBef>
              <a:spcAft>
                <a:spcPts val="0"/>
              </a:spcAft>
              <a:buNone/>
              <a:defRPr sz="2000" b="1">
                <a:latin typeface="Barlow"/>
                <a:ea typeface="Barlow"/>
                <a:cs typeface="Barlow"/>
                <a:sym typeface="Barlow"/>
              </a:defRPr>
            </a:lvl4pPr>
            <a:lvl5pPr lvl="4" rtl="0">
              <a:lnSpc>
                <a:spcPct val="100000"/>
              </a:lnSpc>
              <a:spcBef>
                <a:spcPts val="0"/>
              </a:spcBef>
              <a:spcAft>
                <a:spcPts val="0"/>
              </a:spcAft>
              <a:buNone/>
              <a:defRPr sz="2000" b="1">
                <a:latin typeface="Barlow"/>
                <a:ea typeface="Barlow"/>
                <a:cs typeface="Barlow"/>
                <a:sym typeface="Barlow"/>
              </a:defRPr>
            </a:lvl5pPr>
            <a:lvl6pPr lvl="5" rtl="0">
              <a:lnSpc>
                <a:spcPct val="100000"/>
              </a:lnSpc>
              <a:spcBef>
                <a:spcPts val="0"/>
              </a:spcBef>
              <a:spcAft>
                <a:spcPts val="0"/>
              </a:spcAft>
              <a:buNone/>
              <a:defRPr sz="2000" b="1">
                <a:latin typeface="Barlow"/>
                <a:ea typeface="Barlow"/>
                <a:cs typeface="Barlow"/>
                <a:sym typeface="Barlow"/>
              </a:defRPr>
            </a:lvl6pPr>
            <a:lvl7pPr lvl="6" rtl="0">
              <a:lnSpc>
                <a:spcPct val="100000"/>
              </a:lnSpc>
              <a:spcBef>
                <a:spcPts val="0"/>
              </a:spcBef>
              <a:spcAft>
                <a:spcPts val="0"/>
              </a:spcAft>
              <a:buNone/>
              <a:defRPr sz="2000" b="1">
                <a:latin typeface="Barlow"/>
                <a:ea typeface="Barlow"/>
                <a:cs typeface="Barlow"/>
                <a:sym typeface="Barlow"/>
              </a:defRPr>
            </a:lvl7pPr>
            <a:lvl8pPr lvl="7" rtl="0">
              <a:lnSpc>
                <a:spcPct val="100000"/>
              </a:lnSpc>
              <a:spcBef>
                <a:spcPts val="0"/>
              </a:spcBef>
              <a:spcAft>
                <a:spcPts val="0"/>
              </a:spcAft>
              <a:buNone/>
              <a:defRPr sz="2000" b="1">
                <a:latin typeface="Barlow"/>
                <a:ea typeface="Barlow"/>
                <a:cs typeface="Barlow"/>
                <a:sym typeface="Barlow"/>
              </a:defRPr>
            </a:lvl8pPr>
            <a:lvl9pPr lvl="8" rtl="0">
              <a:lnSpc>
                <a:spcPct val="100000"/>
              </a:lnSpc>
              <a:spcBef>
                <a:spcPts val="0"/>
              </a:spcBef>
              <a:spcAft>
                <a:spcPts val="0"/>
              </a:spcAft>
              <a:buNone/>
              <a:defRPr sz="2000" b="1">
                <a:latin typeface="Barlow"/>
                <a:ea typeface="Barlow"/>
                <a:cs typeface="Barlow"/>
                <a:sym typeface="Barlow"/>
              </a:defRPr>
            </a:lvl9pPr>
          </a:lstStyle>
          <a:p>
            <a:endParaRPr/>
          </a:p>
        </p:txBody>
      </p:sp>
      <p:sp>
        <p:nvSpPr>
          <p:cNvPr id="752" name="Google Shape;752;p19"/>
          <p:cNvSpPr txBox="1">
            <a:spLocks noGrp="1"/>
          </p:cNvSpPr>
          <p:nvPr>
            <p:ph type="subTitle" idx="4"/>
          </p:nvPr>
        </p:nvSpPr>
        <p:spPr>
          <a:xfrm>
            <a:off x="6144725" y="3042175"/>
            <a:ext cx="22860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latin typeface="Barlow"/>
                <a:ea typeface="Barlow"/>
                <a:cs typeface="Barlow"/>
                <a:sym typeface="Barlow"/>
              </a:defRPr>
            </a:lvl1pPr>
            <a:lvl2pPr lvl="1" rtl="0">
              <a:lnSpc>
                <a:spcPct val="100000"/>
              </a:lnSpc>
              <a:spcBef>
                <a:spcPts val="0"/>
              </a:spcBef>
              <a:spcAft>
                <a:spcPts val="0"/>
              </a:spcAft>
              <a:buNone/>
              <a:defRPr sz="1600">
                <a:latin typeface="Barlow"/>
                <a:ea typeface="Barlow"/>
                <a:cs typeface="Barlow"/>
                <a:sym typeface="Barlow"/>
              </a:defRPr>
            </a:lvl2pPr>
            <a:lvl3pPr lvl="2" rtl="0">
              <a:lnSpc>
                <a:spcPct val="100000"/>
              </a:lnSpc>
              <a:spcBef>
                <a:spcPts val="0"/>
              </a:spcBef>
              <a:spcAft>
                <a:spcPts val="0"/>
              </a:spcAft>
              <a:buNone/>
              <a:defRPr sz="1600">
                <a:latin typeface="Barlow"/>
                <a:ea typeface="Barlow"/>
                <a:cs typeface="Barlow"/>
                <a:sym typeface="Barlow"/>
              </a:defRPr>
            </a:lvl3pPr>
            <a:lvl4pPr lvl="3" rtl="0">
              <a:lnSpc>
                <a:spcPct val="100000"/>
              </a:lnSpc>
              <a:spcBef>
                <a:spcPts val="0"/>
              </a:spcBef>
              <a:spcAft>
                <a:spcPts val="0"/>
              </a:spcAft>
              <a:buNone/>
              <a:defRPr sz="1600">
                <a:latin typeface="Barlow"/>
                <a:ea typeface="Barlow"/>
                <a:cs typeface="Barlow"/>
                <a:sym typeface="Barlow"/>
              </a:defRPr>
            </a:lvl4pPr>
            <a:lvl5pPr lvl="4" rtl="0">
              <a:lnSpc>
                <a:spcPct val="100000"/>
              </a:lnSpc>
              <a:spcBef>
                <a:spcPts val="0"/>
              </a:spcBef>
              <a:spcAft>
                <a:spcPts val="0"/>
              </a:spcAft>
              <a:buNone/>
              <a:defRPr sz="1600">
                <a:latin typeface="Barlow"/>
                <a:ea typeface="Barlow"/>
                <a:cs typeface="Barlow"/>
                <a:sym typeface="Barlow"/>
              </a:defRPr>
            </a:lvl5pPr>
            <a:lvl6pPr lvl="5" rtl="0">
              <a:lnSpc>
                <a:spcPct val="100000"/>
              </a:lnSpc>
              <a:spcBef>
                <a:spcPts val="0"/>
              </a:spcBef>
              <a:spcAft>
                <a:spcPts val="0"/>
              </a:spcAft>
              <a:buNone/>
              <a:defRPr sz="1600">
                <a:latin typeface="Barlow"/>
                <a:ea typeface="Barlow"/>
                <a:cs typeface="Barlow"/>
                <a:sym typeface="Barlow"/>
              </a:defRPr>
            </a:lvl6pPr>
            <a:lvl7pPr lvl="6" rtl="0">
              <a:lnSpc>
                <a:spcPct val="100000"/>
              </a:lnSpc>
              <a:spcBef>
                <a:spcPts val="0"/>
              </a:spcBef>
              <a:spcAft>
                <a:spcPts val="0"/>
              </a:spcAft>
              <a:buNone/>
              <a:defRPr sz="1600">
                <a:latin typeface="Barlow"/>
                <a:ea typeface="Barlow"/>
                <a:cs typeface="Barlow"/>
                <a:sym typeface="Barlow"/>
              </a:defRPr>
            </a:lvl7pPr>
            <a:lvl8pPr lvl="7" rtl="0">
              <a:lnSpc>
                <a:spcPct val="100000"/>
              </a:lnSpc>
              <a:spcBef>
                <a:spcPts val="0"/>
              </a:spcBef>
              <a:spcAft>
                <a:spcPts val="0"/>
              </a:spcAft>
              <a:buNone/>
              <a:defRPr sz="1600">
                <a:latin typeface="Barlow"/>
                <a:ea typeface="Barlow"/>
                <a:cs typeface="Barlow"/>
                <a:sym typeface="Barlow"/>
              </a:defRPr>
            </a:lvl8pPr>
            <a:lvl9pPr lvl="8" rtl="0">
              <a:lnSpc>
                <a:spcPct val="100000"/>
              </a:lnSpc>
              <a:spcBef>
                <a:spcPts val="0"/>
              </a:spcBef>
              <a:spcAft>
                <a:spcPts val="0"/>
              </a:spcAft>
              <a:buNone/>
              <a:defRPr sz="1600">
                <a:latin typeface="Barlow"/>
                <a:ea typeface="Barlow"/>
                <a:cs typeface="Barlow"/>
                <a:sym typeface="Barlow"/>
              </a:defRPr>
            </a:lvl9pPr>
          </a:lstStyle>
          <a:p>
            <a:endParaRPr/>
          </a:p>
        </p:txBody>
      </p:sp>
      <p:sp>
        <p:nvSpPr>
          <p:cNvPr id="753" name="Google Shape;753;p19"/>
          <p:cNvSpPr txBox="1">
            <a:spLocks noGrp="1"/>
          </p:cNvSpPr>
          <p:nvPr>
            <p:ph type="title" idx="5"/>
          </p:nvPr>
        </p:nvSpPr>
        <p:spPr>
          <a:xfrm>
            <a:off x="6144725" y="2722125"/>
            <a:ext cx="2286000" cy="3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atin typeface="Barlow"/>
                <a:ea typeface="Barlow"/>
                <a:cs typeface="Barlow"/>
                <a:sym typeface="Barlow"/>
              </a:defRPr>
            </a:lvl1pPr>
            <a:lvl2pPr lvl="1" rtl="0">
              <a:lnSpc>
                <a:spcPct val="100000"/>
              </a:lnSpc>
              <a:spcBef>
                <a:spcPts val="0"/>
              </a:spcBef>
              <a:spcAft>
                <a:spcPts val="0"/>
              </a:spcAft>
              <a:buNone/>
              <a:defRPr sz="2000" b="1">
                <a:latin typeface="Barlow"/>
                <a:ea typeface="Barlow"/>
                <a:cs typeface="Barlow"/>
                <a:sym typeface="Barlow"/>
              </a:defRPr>
            </a:lvl2pPr>
            <a:lvl3pPr lvl="2" rtl="0">
              <a:lnSpc>
                <a:spcPct val="100000"/>
              </a:lnSpc>
              <a:spcBef>
                <a:spcPts val="0"/>
              </a:spcBef>
              <a:spcAft>
                <a:spcPts val="0"/>
              </a:spcAft>
              <a:buNone/>
              <a:defRPr sz="2000" b="1">
                <a:latin typeface="Barlow"/>
                <a:ea typeface="Barlow"/>
                <a:cs typeface="Barlow"/>
                <a:sym typeface="Barlow"/>
              </a:defRPr>
            </a:lvl3pPr>
            <a:lvl4pPr lvl="3" rtl="0">
              <a:lnSpc>
                <a:spcPct val="100000"/>
              </a:lnSpc>
              <a:spcBef>
                <a:spcPts val="0"/>
              </a:spcBef>
              <a:spcAft>
                <a:spcPts val="0"/>
              </a:spcAft>
              <a:buNone/>
              <a:defRPr sz="2000" b="1">
                <a:latin typeface="Barlow"/>
                <a:ea typeface="Barlow"/>
                <a:cs typeface="Barlow"/>
                <a:sym typeface="Barlow"/>
              </a:defRPr>
            </a:lvl4pPr>
            <a:lvl5pPr lvl="4" rtl="0">
              <a:lnSpc>
                <a:spcPct val="100000"/>
              </a:lnSpc>
              <a:spcBef>
                <a:spcPts val="0"/>
              </a:spcBef>
              <a:spcAft>
                <a:spcPts val="0"/>
              </a:spcAft>
              <a:buNone/>
              <a:defRPr sz="2000" b="1">
                <a:latin typeface="Barlow"/>
                <a:ea typeface="Barlow"/>
                <a:cs typeface="Barlow"/>
                <a:sym typeface="Barlow"/>
              </a:defRPr>
            </a:lvl5pPr>
            <a:lvl6pPr lvl="5" rtl="0">
              <a:lnSpc>
                <a:spcPct val="100000"/>
              </a:lnSpc>
              <a:spcBef>
                <a:spcPts val="0"/>
              </a:spcBef>
              <a:spcAft>
                <a:spcPts val="0"/>
              </a:spcAft>
              <a:buNone/>
              <a:defRPr sz="2000" b="1">
                <a:latin typeface="Barlow"/>
                <a:ea typeface="Barlow"/>
                <a:cs typeface="Barlow"/>
                <a:sym typeface="Barlow"/>
              </a:defRPr>
            </a:lvl6pPr>
            <a:lvl7pPr lvl="6" rtl="0">
              <a:lnSpc>
                <a:spcPct val="100000"/>
              </a:lnSpc>
              <a:spcBef>
                <a:spcPts val="0"/>
              </a:spcBef>
              <a:spcAft>
                <a:spcPts val="0"/>
              </a:spcAft>
              <a:buNone/>
              <a:defRPr sz="2000" b="1">
                <a:latin typeface="Barlow"/>
                <a:ea typeface="Barlow"/>
                <a:cs typeface="Barlow"/>
                <a:sym typeface="Barlow"/>
              </a:defRPr>
            </a:lvl7pPr>
            <a:lvl8pPr lvl="7" rtl="0">
              <a:lnSpc>
                <a:spcPct val="100000"/>
              </a:lnSpc>
              <a:spcBef>
                <a:spcPts val="0"/>
              </a:spcBef>
              <a:spcAft>
                <a:spcPts val="0"/>
              </a:spcAft>
              <a:buNone/>
              <a:defRPr sz="2000" b="1">
                <a:latin typeface="Barlow"/>
                <a:ea typeface="Barlow"/>
                <a:cs typeface="Barlow"/>
                <a:sym typeface="Barlow"/>
              </a:defRPr>
            </a:lvl8pPr>
            <a:lvl9pPr lvl="8" rtl="0">
              <a:lnSpc>
                <a:spcPct val="100000"/>
              </a:lnSpc>
              <a:spcBef>
                <a:spcPts val="0"/>
              </a:spcBef>
              <a:spcAft>
                <a:spcPts val="0"/>
              </a:spcAft>
              <a:buNone/>
              <a:defRPr sz="2000" b="1">
                <a:latin typeface="Barlow"/>
                <a:ea typeface="Barlow"/>
                <a:cs typeface="Barlow"/>
                <a:sym typeface="Barlow"/>
              </a:defRPr>
            </a:lvl9pPr>
          </a:lstStyle>
          <a:p>
            <a:endParaRPr/>
          </a:p>
        </p:txBody>
      </p:sp>
      <p:grpSp>
        <p:nvGrpSpPr>
          <p:cNvPr id="754" name="Google Shape;754;p19"/>
          <p:cNvGrpSpPr/>
          <p:nvPr/>
        </p:nvGrpSpPr>
        <p:grpSpPr>
          <a:xfrm>
            <a:off x="8124133" y="-11499"/>
            <a:ext cx="1472063" cy="1168608"/>
            <a:chOff x="2942485" y="-56344"/>
            <a:chExt cx="2092187" cy="1660898"/>
          </a:xfrm>
        </p:grpSpPr>
        <p:grpSp>
          <p:nvGrpSpPr>
            <p:cNvPr id="755" name="Google Shape;755;p19"/>
            <p:cNvGrpSpPr/>
            <p:nvPr/>
          </p:nvGrpSpPr>
          <p:grpSpPr>
            <a:xfrm>
              <a:off x="2942485" y="-56344"/>
              <a:ext cx="1873186" cy="790648"/>
              <a:chOff x="2942485" y="-56344"/>
              <a:chExt cx="1873186" cy="790648"/>
            </a:xfrm>
          </p:grpSpPr>
          <p:sp>
            <p:nvSpPr>
              <p:cNvPr id="756" name="Google Shape;756;p19"/>
              <p:cNvSpPr/>
              <p:nvPr/>
            </p:nvSpPr>
            <p:spPr>
              <a:xfrm>
                <a:off x="2942524" y="-56344"/>
                <a:ext cx="1873147" cy="790648"/>
              </a:xfrm>
              <a:custGeom>
                <a:avLst/>
                <a:gdLst/>
                <a:ahLst/>
                <a:cxnLst/>
                <a:rect l="l" t="t" r="r" b="b"/>
                <a:pathLst>
                  <a:path w="1873147" h="790648" extrusionOk="0">
                    <a:moveTo>
                      <a:pt x="1852" y="785900"/>
                    </a:moveTo>
                    <a:cubicBezTo>
                      <a:pt x="2834" y="786704"/>
                      <a:pt x="4173" y="787240"/>
                      <a:pt x="5601" y="787329"/>
                    </a:cubicBezTo>
                    <a:cubicBezTo>
                      <a:pt x="7565" y="789472"/>
                      <a:pt x="10331" y="790812"/>
                      <a:pt x="14080" y="790633"/>
                    </a:cubicBezTo>
                    <a:cubicBezTo>
                      <a:pt x="133322" y="785364"/>
                      <a:pt x="251940" y="769738"/>
                      <a:pt x="368148" y="743931"/>
                    </a:cubicBezTo>
                    <a:cubicBezTo>
                      <a:pt x="371182" y="743306"/>
                      <a:pt x="374217" y="742591"/>
                      <a:pt x="377252" y="741966"/>
                    </a:cubicBezTo>
                    <a:cubicBezTo>
                      <a:pt x="388230" y="739466"/>
                      <a:pt x="399208" y="736966"/>
                      <a:pt x="410097" y="734197"/>
                    </a:cubicBezTo>
                    <a:cubicBezTo>
                      <a:pt x="412328" y="733751"/>
                      <a:pt x="414560" y="733215"/>
                      <a:pt x="416791" y="732590"/>
                    </a:cubicBezTo>
                    <a:cubicBezTo>
                      <a:pt x="567272" y="695443"/>
                      <a:pt x="713379" y="641150"/>
                      <a:pt x="851544" y="569891"/>
                    </a:cubicBezTo>
                    <a:cubicBezTo>
                      <a:pt x="854043" y="568552"/>
                      <a:pt x="856721" y="567302"/>
                      <a:pt x="859220" y="565873"/>
                    </a:cubicBezTo>
                    <a:cubicBezTo>
                      <a:pt x="880908" y="554621"/>
                      <a:pt x="902418" y="542923"/>
                      <a:pt x="923839" y="530690"/>
                    </a:cubicBezTo>
                    <a:cubicBezTo>
                      <a:pt x="924732" y="530243"/>
                      <a:pt x="925713" y="529708"/>
                      <a:pt x="926606" y="529172"/>
                    </a:cubicBezTo>
                    <a:cubicBezTo>
                      <a:pt x="929283" y="527654"/>
                      <a:pt x="932050" y="526046"/>
                      <a:pt x="934728" y="524439"/>
                    </a:cubicBezTo>
                    <a:cubicBezTo>
                      <a:pt x="1083156" y="438178"/>
                      <a:pt x="1213823" y="327450"/>
                      <a:pt x="1354665" y="229938"/>
                    </a:cubicBezTo>
                    <a:cubicBezTo>
                      <a:pt x="1497024" y="131354"/>
                      <a:pt x="1637865" y="69650"/>
                      <a:pt x="1803251" y="45361"/>
                    </a:cubicBezTo>
                    <a:cubicBezTo>
                      <a:pt x="1822262" y="49112"/>
                      <a:pt x="1841184" y="53398"/>
                      <a:pt x="1860284" y="58220"/>
                    </a:cubicBezTo>
                    <a:cubicBezTo>
                      <a:pt x="1868496" y="60274"/>
                      <a:pt x="1873405" y="53577"/>
                      <a:pt x="1873137" y="46969"/>
                    </a:cubicBezTo>
                    <a:cubicBezTo>
                      <a:pt x="1873137" y="43486"/>
                      <a:pt x="1871620" y="40003"/>
                      <a:pt x="1868407" y="37950"/>
                    </a:cubicBezTo>
                    <a:cubicBezTo>
                      <a:pt x="1869032" y="37860"/>
                      <a:pt x="1869745" y="37771"/>
                      <a:pt x="1870370" y="37682"/>
                    </a:cubicBezTo>
                    <a:cubicBezTo>
                      <a:pt x="1872601" y="37503"/>
                      <a:pt x="1873048" y="34021"/>
                      <a:pt x="1870638" y="33753"/>
                    </a:cubicBezTo>
                    <a:cubicBezTo>
                      <a:pt x="1861623" y="32592"/>
                      <a:pt x="1852430" y="31877"/>
                      <a:pt x="1843415" y="31163"/>
                    </a:cubicBezTo>
                    <a:cubicBezTo>
                      <a:pt x="1828956" y="27859"/>
                      <a:pt x="1814497" y="24823"/>
                      <a:pt x="1800038" y="22144"/>
                    </a:cubicBezTo>
                    <a:cubicBezTo>
                      <a:pt x="1484439" y="-38310"/>
                      <a:pt x="1174819" y="28841"/>
                      <a:pt x="889119" y="176985"/>
                    </a:cubicBezTo>
                    <a:cubicBezTo>
                      <a:pt x="742298" y="253066"/>
                      <a:pt x="604491" y="345131"/>
                      <a:pt x="468915" y="439696"/>
                    </a:cubicBezTo>
                    <a:cubicBezTo>
                      <a:pt x="466237" y="441571"/>
                      <a:pt x="463738" y="443268"/>
                      <a:pt x="461061" y="445143"/>
                    </a:cubicBezTo>
                    <a:cubicBezTo>
                      <a:pt x="460436" y="445590"/>
                      <a:pt x="459900" y="446036"/>
                      <a:pt x="459276" y="446394"/>
                    </a:cubicBezTo>
                    <a:cubicBezTo>
                      <a:pt x="452492" y="451037"/>
                      <a:pt x="445798" y="455770"/>
                      <a:pt x="439104" y="460592"/>
                    </a:cubicBezTo>
                    <a:cubicBezTo>
                      <a:pt x="435713" y="462913"/>
                      <a:pt x="432410" y="465235"/>
                      <a:pt x="429108" y="467646"/>
                    </a:cubicBezTo>
                    <a:cubicBezTo>
                      <a:pt x="360829" y="515599"/>
                      <a:pt x="292640" y="563998"/>
                      <a:pt x="224807" y="612664"/>
                    </a:cubicBezTo>
                    <a:cubicBezTo>
                      <a:pt x="154475" y="663206"/>
                      <a:pt x="77182" y="710177"/>
                      <a:pt x="12920" y="768845"/>
                    </a:cubicBezTo>
                    <a:cubicBezTo>
                      <a:pt x="12830" y="768845"/>
                      <a:pt x="12741" y="768934"/>
                      <a:pt x="12652" y="768845"/>
                    </a:cubicBezTo>
                    <a:cubicBezTo>
                      <a:pt x="8993" y="769023"/>
                      <a:pt x="6404" y="770720"/>
                      <a:pt x="4798" y="773042"/>
                    </a:cubicBezTo>
                    <a:cubicBezTo>
                      <a:pt x="3905" y="774381"/>
                      <a:pt x="3280" y="776078"/>
                      <a:pt x="3013" y="777774"/>
                    </a:cubicBezTo>
                    <a:cubicBezTo>
                      <a:pt x="2566" y="778131"/>
                      <a:pt x="2120" y="778578"/>
                      <a:pt x="1674" y="778935"/>
                    </a:cubicBezTo>
                    <a:cubicBezTo>
                      <a:pt x="-1004" y="781435"/>
                      <a:pt x="-111" y="784204"/>
                      <a:pt x="1852" y="7859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57" name="Google Shape;757;p19"/>
              <p:cNvSpPr/>
              <p:nvPr/>
            </p:nvSpPr>
            <p:spPr>
              <a:xfrm>
                <a:off x="2942485" y="-34200"/>
                <a:ext cx="1872908" cy="763845"/>
              </a:xfrm>
              <a:custGeom>
                <a:avLst/>
                <a:gdLst/>
                <a:ahLst/>
                <a:cxnLst/>
                <a:rect l="l" t="t" r="r" b="b"/>
                <a:pathLst>
                  <a:path w="1872908" h="763845" extrusionOk="0">
                    <a:moveTo>
                      <a:pt x="1534" y="756880"/>
                    </a:moveTo>
                    <a:cubicBezTo>
                      <a:pt x="1980" y="756523"/>
                      <a:pt x="2427" y="756077"/>
                      <a:pt x="2873" y="755720"/>
                    </a:cubicBezTo>
                    <a:cubicBezTo>
                      <a:pt x="3141" y="754023"/>
                      <a:pt x="3766" y="752326"/>
                      <a:pt x="4658" y="750987"/>
                    </a:cubicBezTo>
                    <a:cubicBezTo>
                      <a:pt x="143625" y="707856"/>
                      <a:pt x="274114" y="648295"/>
                      <a:pt x="400764" y="575340"/>
                    </a:cubicBezTo>
                    <a:cubicBezTo>
                      <a:pt x="445480" y="549622"/>
                      <a:pt x="489571" y="523101"/>
                      <a:pt x="533662" y="496401"/>
                    </a:cubicBezTo>
                    <a:cubicBezTo>
                      <a:pt x="495551" y="487382"/>
                      <a:pt x="462170" y="466219"/>
                      <a:pt x="428968" y="445591"/>
                    </a:cubicBezTo>
                    <a:cubicBezTo>
                      <a:pt x="432360" y="443270"/>
                      <a:pt x="435662" y="440948"/>
                      <a:pt x="438965" y="438537"/>
                    </a:cubicBezTo>
                    <a:cubicBezTo>
                      <a:pt x="447979" y="445145"/>
                      <a:pt x="456905" y="452199"/>
                      <a:pt x="466276" y="457557"/>
                    </a:cubicBezTo>
                    <a:cubicBezTo>
                      <a:pt x="490285" y="471220"/>
                      <a:pt x="518489" y="477203"/>
                      <a:pt x="542231" y="491133"/>
                    </a:cubicBezTo>
                    <a:cubicBezTo>
                      <a:pt x="551870" y="485329"/>
                      <a:pt x="561509" y="479524"/>
                      <a:pt x="571149" y="473720"/>
                    </a:cubicBezTo>
                    <a:cubicBezTo>
                      <a:pt x="533484" y="457914"/>
                      <a:pt x="496265" y="441216"/>
                      <a:pt x="459136" y="424339"/>
                    </a:cubicBezTo>
                    <a:cubicBezTo>
                      <a:pt x="459761" y="423892"/>
                      <a:pt x="460296" y="423446"/>
                      <a:pt x="460921" y="423089"/>
                    </a:cubicBezTo>
                    <a:cubicBezTo>
                      <a:pt x="463599" y="421213"/>
                      <a:pt x="466098" y="419517"/>
                      <a:pt x="468775" y="417641"/>
                    </a:cubicBezTo>
                    <a:cubicBezTo>
                      <a:pt x="506797" y="433983"/>
                      <a:pt x="545087" y="449878"/>
                      <a:pt x="583020" y="466398"/>
                    </a:cubicBezTo>
                    <a:cubicBezTo>
                      <a:pt x="763847" y="355937"/>
                      <a:pt x="943067" y="244406"/>
                      <a:pt x="1141388" y="165021"/>
                    </a:cubicBezTo>
                    <a:cubicBezTo>
                      <a:pt x="1279731" y="109657"/>
                      <a:pt x="1423161" y="65633"/>
                      <a:pt x="1569001" y="34915"/>
                    </a:cubicBezTo>
                    <a:cubicBezTo>
                      <a:pt x="1639868" y="20002"/>
                      <a:pt x="1720642" y="2590"/>
                      <a:pt x="1799810" y="0"/>
                    </a:cubicBezTo>
                    <a:cubicBezTo>
                      <a:pt x="1814269" y="2679"/>
                      <a:pt x="1828817" y="5715"/>
                      <a:pt x="1843187" y="9019"/>
                    </a:cubicBezTo>
                    <a:cubicBezTo>
                      <a:pt x="1852201" y="9733"/>
                      <a:pt x="1861394" y="10448"/>
                      <a:pt x="1870409" y="11609"/>
                    </a:cubicBezTo>
                    <a:cubicBezTo>
                      <a:pt x="1872819" y="11876"/>
                      <a:pt x="1872373" y="15359"/>
                      <a:pt x="1870141" y="15538"/>
                    </a:cubicBezTo>
                    <a:cubicBezTo>
                      <a:pt x="1869517" y="15627"/>
                      <a:pt x="1868802" y="15716"/>
                      <a:pt x="1868178" y="15806"/>
                    </a:cubicBezTo>
                    <a:cubicBezTo>
                      <a:pt x="1871391" y="17859"/>
                      <a:pt x="1872908" y="21431"/>
                      <a:pt x="1872908" y="24825"/>
                    </a:cubicBezTo>
                    <a:cubicBezTo>
                      <a:pt x="1861037" y="23128"/>
                      <a:pt x="1849077" y="21788"/>
                      <a:pt x="1836850" y="21163"/>
                    </a:cubicBezTo>
                    <a:cubicBezTo>
                      <a:pt x="1793116" y="18931"/>
                      <a:pt x="1749560" y="22056"/>
                      <a:pt x="1706183" y="27861"/>
                    </a:cubicBezTo>
                    <a:cubicBezTo>
                      <a:pt x="1620500" y="39291"/>
                      <a:pt x="1535441" y="57418"/>
                      <a:pt x="1451900" y="78849"/>
                    </a:cubicBezTo>
                    <a:cubicBezTo>
                      <a:pt x="1209667" y="141000"/>
                      <a:pt x="987605" y="244673"/>
                      <a:pt x="773575" y="368975"/>
                    </a:cubicBezTo>
                    <a:cubicBezTo>
                      <a:pt x="802493" y="427107"/>
                      <a:pt x="830519" y="485596"/>
                      <a:pt x="858991" y="543818"/>
                    </a:cubicBezTo>
                    <a:cubicBezTo>
                      <a:pt x="856402" y="545247"/>
                      <a:pt x="853814" y="546497"/>
                      <a:pt x="851315" y="547836"/>
                    </a:cubicBezTo>
                    <a:cubicBezTo>
                      <a:pt x="819095" y="491669"/>
                      <a:pt x="790355" y="432375"/>
                      <a:pt x="767863" y="372279"/>
                    </a:cubicBezTo>
                    <a:cubicBezTo>
                      <a:pt x="731805" y="393353"/>
                      <a:pt x="696014" y="414784"/>
                      <a:pt x="660402" y="436930"/>
                    </a:cubicBezTo>
                    <a:cubicBezTo>
                      <a:pt x="571952" y="491669"/>
                      <a:pt x="482074" y="549265"/>
                      <a:pt x="389340" y="601682"/>
                    </a:cubicBezTo>
                    <a:cubicBezTo>
                      <a:pt x="396748" y="638741"/>
                      <a:pt x="406298" y="674727"/>
                      <a:pt x="416562" y="710625"/>
                    </a:cubicBezTo>
                    <a:cubicBezTo>
                      <a:pt x="414331" y="711160"/>
                      <a:pt x="412189" y="711785"/>
                      <a:pt x="409868" y="712232"/>
                    </a:cubicBezTo>
                    <a:cubicBezTo>
                      <a:pt x="400407" y="676513"/>
                      <a:pt x="392464" y="640259"/>
                      <a:pt x="384431" y="604451"/>
                    </a:cubicBezTo>
                    <a:cubicBezTo>
                      <a:pt x="371221" y="611951"/>
                      <a:pt x="357923" y="619095"/>
                      <a:pt x="344624" y="626328"/>
                    </a:cubicBezTo>
                    <a:cubicBezTo>
                      <a:pt x="356048" y="657404"/>
                      <a:pt x="366848" y="688568"/>
                      <a:pt x="377023" y="720001"/>
                    </a:cubicBezTo>
                    <a:cubicBezTo>
                      <a:pt x="373988" y="720626"/>
                      <a:pt x="370954" y="721340"/>
                      <a:pt x="367919" y="721965"/>
                    </a:cubicBezTo>
                    <a:cubicBezTo>
                      <a:pt x="367205" y="720090"/>
                      <a:pt x="366580" y="718304"/>
                      <a:pt x="365955" y="716429"/>
                    </a:cubicBezTo>
                    <a:cubicBezTo>
                      <a:pt x="356137" y="687765"/>
                      <a:pt x="346766" y="659011"/>
                      <a:pt x="337841" y="629989"/>
                    </a:cubicBezTo>
                    <a:cubicBezTo>
                      <a:pt x="230469" y="687318"/>
                      <a:pt x="119170" y="736074"/>
                      <a:pt x="1802" y="763845"/>
                    </a:cubicBezTo>
                    <a:cubicBezTo>
                      <a:pt x="-72" y="762060"/>
                      <a:pt x="-965" y="759291"/>
                      <a:pt x="1534" y="7568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58" name="Google Shape;758;p19"/>
              <p:cNvSpPr/>
              <p:nvPr/>
            </p:nvSpPr>
            <p:spPr>
              <a:xfrm>
                <a:off x="3490768" y="575826"/>
                <a:ext cx="56962" cy="37790"/>
              </a:xfrm>
              <a:custGeom>
                <a:avLst/>
                <a:gdLst/>
                <a:ahLst/>
                <a:cxnLst/>
                <a:rect l="l" t="t" r="r" b="b"/>
                <a:pathLst>
                  <a:path w="56962" h="37790" extrusionOk="0">
                    <a:moveTo>
                      <a:pt x="1445" y="22820"/>
                    </a:moveTo>
                    <a:cubicBezTo>
                      <a:pt x="5372" y="28624"/>
                      <a:pt x="10995" y="31661"/>
                      <a:pt x="16975" y="32553"/>
                    </a:cubicBezTo>
                    <a:cubicBezTo>
                      <a:pt x="22955" y="37108"/>
                      <a:pt x="29827" y="38894"/>
                      <a:pt x="37681" y="37108"/>
                    </a:cubicBezTo>
                    <a:cubicBezTo>
                      <a:pt x="47053" y="34965"/>
                      <a:pt x="57139" y="26303"/>
                      <a:pt x="56960" y="16034"/>
                    </a:cubicBezTo>
                    <a:cubicBezTo>
                      <a:pt x="56782" y="4514"/>
                      <a:pt x="44465" y="496"/>
                      <a:pt x="34825" y="49"/>
                    </a:cubicBezTo>
                    <a:cubicBezTo>
                      <a:pt x="23490" y="-486"/>
                      <a:pt x="12423" y="3353"/>
                      <a:pt x="3765" y="10676"/>
                    </a:cubicBezTo>
                    <a:cubicBezTo>
                      <a:pt x="285" y="13712"/>
                      <a:pt x="-1411" y="18534"/>
                      <a:pt x="1445" y="2282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59" name="Google Shape;759;p19"/>
              <p:cNvSpPr/>
              <p:nvPr/>
            </p:nvSpPr>
            <p:spPr>
              <a:xfrm>
                <a:off x="3444893" y="607644"/>
                <a:ext cx="23899" cy="18495"/>
              </a:xfrm>
              <a:custGeom>
                <a:avLst/>
                <a:gdLst/>
                <a:ahLst/>
                <a:cxnLst/>
                <a:rect l="l" t="t" r="r" b="b"/>
                <a:pathLst>
                  <a:path w="23899" h="18495" extrusionOk="0">
                    <a:moveTo>
                      <a:pt x="4211" y="16541"/>
                    </a:moveTo>
                    <a:cubicBezTo>
                      <a:pt x="7602" y="18773"/>
                      <a:pt x="12333" y="19041"/>
                      <a:pt x="16081" y="17612"/>
                    </a:cubicBezTo>
                    <a:cubicBezTo>
                      <a:pt x="16528" y="17434"/>
                      <a:pt x="16795" y="17166"/>
                      <a:pt x="17242" y="16898"/>
                    </a:cubicBezTo>
                    <a:cubicBezTo>
                      <a:pt x="19652" y="16451"/>
                      <a:pt x="21972" y="14933"/>
                      <a:pt x="23043" y="12790"/>
                    </a:cubicBezTo>
                    <a:cubicBezTo>
                      <a:pt x="25185" y="8593"/>
                      <a:pt x="23043" y="4664"/>
                      <a:pt x="19562" y="2253"/>
                    </a:cubicBezTo>
                    <a:cubicBezTo>
                      <a:pt x="14207" y="-1319"/>
                      <a:pt x="5996" y="-694"/>
                      <a:pt x="1979" y="4486"/>
                    </a:cubicBezTo>
                    <a:cubicBezTo>
                      <a:pt x="-1502" y="8861"/>
                      <a:pt x="-163" y="13683"/>
                      <a:pt x="4211" y="165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60" name="Google Shape;760;p19"/>
            <p:cNvGrpSpPr/>
            <p:nvPr/>
          </p:nvGrpSpPr>
          <p:grpSpPr>
            <a:xfrm>
              <a:off x="4098733" y="86390"/>
              <a:ext cx="857413" cy="1518164"/>
              <a:chOff x="4098733" y="86390"/>
              <a:chExt cx="857413" cy="1518164"/>
            </a:xfrm>
          </p:grpSpPr>
          <p:sp>
            <p:nvSpPr>
              <p:cNvPr id="761" name="Google Shape;761;p19"/>
              <p:cNvSpPr/>
              <p:nvPr/>
            </p:nvSpPr>
            <p:spPr>
              <a:xfrm>
                <a:off x="4098733" y="86390"/>
                <a:ext cx="857413" cy="1518164"/>
              </a:xfrm>
              <a:custGeom>
                <a:avLst/>
                <a:gdLst/>
                <a:ahLst/>
                <a:cxnLst/>
                <a:rect l="l" t="t" r="r" b="b"/>
                <a:pathLst>
                  <a:path w="857413" h="1518164" extrusionOk="0">
                    <a:moveTo>
                      <a:pt x="135" y="1509166"/>
                    </a:moveTo>
                    <a:cubicBezTo>
                      <a:pt x="492" y="1511577"/>
                      <a:pt x="1384" y="1513810"/>
                      <a:pt x="3169" y="1515328"/>
                    </a:cubicBezTo>
                    <a:cubicBezTo>
                      <a:pt x="6829" y="1518900"/>
                      <a:pt x="13969" y="1519703"/>
                      <a:pt x="26197" y="1514167"/>
                    </a:cubicBezTo>
                    <a:cubicBezTo>
                      <a:pt x="145261" y="1460678"/>
                      <a:pt x="251115" y="1366202"/>
                      <a:pt x="337245" y="1255742"/>
                    </a:cubicBezTo>
                    <a:cubicBezTo>
                      <a:pt x="339297" y="1253420"/>
                      <a:pt x="341082" y="1250920"/>
                      <a:pt x="342957" y="1248509"/>
                    </a:cubicBezTo>
                    <a:cubicBezTo>
                      <a:pt x="349651" y="1239847"/>
                      <a:pt x="356256" y="1231006"/>
                      <a:pt x="362682" y="1222077"/>
                    </a:cubicBezTo>
                    <a:cubicBezTo>
                      <a:pt x="363931" y="1220559"/>
                      <a:pt x="364913" y="1219041"/>
                      <a:pt x="365984" y="1217523"/>
                    </a:cubicBezTo>
                    <a:cubicBezTo>
                      <a:pt x="432032" y="1125815"/>
                      <a:pt x="484869" y="1025624"/>
                      <a:pt x="521285" y="929897"/>
                    </a:cubicBezTo>
                    <a:cubicBezTo>
                      <a:pt x="545205" y="867032"/>
                      <a:pt x="563502" y="801846"/>
                      <a:pt x="579478" y="735677"/>
                    </a:cubicBezTo>
                    <a:cubicBezTo>
                      <a:pt x="580371" y="731926"/>
                      <a:pt x="581352" y="728265"/>
                      <a:pt x="582245" y="724604"/>
                    </a:cubicBezTo>
                    <a:cubicBezTo>
                      <a:pt x="584476" y="714781"/>
                      <a:pt x="586797" y="704959"/>
                      <a:pt x="589028" y="695047"/>
                    </a:cubicBezTo>
                    <a:cubicBezTo>
                      <a:pt x="589653" y="692368"/>
                      <a:pt x="590278" y="689689"/>
                      <a:pt x="590902" y="686921"/>
                    </a:cubicBezTo>
                    <a:cubicBezTo>
                      <a:pt x="636243" y="487074"/>
                      <a:pt x="668642" y="282495"/>
                      <a:pt x="780476" y="111492"/>
                    </a:cubicBezTo>
                    <a:cubicBezTo>
                      <a:pt x="791990" y="93989"/>
                      <a:pt x="804218" y="76755"/>
                      <a:pt x="817427" y="60057"/>
                    </a:cubicBezTo>
                    <a:cubicBezTo>
                      <a:pt x="827245" y="47555"/>
                      <a:pt x="837777" y="35232"/>
                      <a:pt x="848666" y="23088"/>
                    </a:cubicBezTo>
                    <a:cubicBezTo>
                      <a:pt x="849558" y="22105"/>
                      <a:pt x="849469" y="21034"/>
                      <a:pt x="848934" y="20141"/>
                    </a:cubicBezTo>
                    <a:cubicBezTo>
                      <a:pt x="850183" y="19426"/>
                      <a:pt x="851433" y="18623"/>
                      <a:pt x="852772" y="17908"/>
                    </a:cubicBezTo>
                    <a:cubicBezTo>
                      <a:pt x="863928" y="11658"/>
                      <a:pt x="852861" y="-4862"/>
                      <a:pt x="841793" y="1388"/>
                    </a:cubicBezTo>
                    <a:cubicBezTo>
                      <a:pt x="590992" y="141138"/>
                      <a:pt x="417216" y="420280"/>
                      <a:pt x="313949" y="680938"/>
                    </a:cubicBezTo>
                    <a:cubicBezTo>
                      <a:pt x="287352" y="747910"/>
                      <a:pt x="267181" y="818098"/>
                      <a:pt x="248884" y="889267"/>
                    </a:cubicBezTo>
                    <a:cubicBezTo>
                      <a:pt x="248259" y="891589"/>
                      <a:pt x="247634" y="893821"/>
                      <a:pt x="247009" y="896143"/>
                    </a:cubicBezTo>
                    <a:cubicBezTo>
                      <a:pt x="241833" y="916324"/>
                      <a:pt x="236835" y="936505"/>
                      <a:pt x="231747" y="956776"/>
                    </a:cubicBezTo>
                    <a:cubicBezTo>
                      <a:pt x="231301" y="958651"/>
                      <a:pt x="230855" y="960526"/>
                      <a:pt x="230319" y="962401"/>
                    </a:cubicBezTo>
                    <a:cubicBezTo>
                      <a:pt x="182926" y="1153854"/>
                      <a:pt x="136871" y="1346289"/>
                      <a:pt x="3705" y="1496218"/>
                    </a:cubicBezTo>
                    <a:cubicBezTo>
                      <a:pt x="1117" y="1499344"/>
                      <a:pt x="-490" y="1504523"/>
                      <a:pt x="135" y="1509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2" name="Google Shape;762;p19"/>
              <p:cNvSpPr/>
              <p:nvPr/>
            </p:nvSpPr>
            <p:spPr>
              <a:xfrm>
                <a:off x="4098957" y="146536"/>
                <a:ext cx="817292" cy="1455181"/>
              </a:xfrm>
              <a:custGeom>
                <a:avLst/>
                <a:gdLst/>
                <a:ahLst/>
                <a:cxnLst/>
                <a:rect l="l" t="t" r="r" b="b"/>
                <a:pathLst>
                  <a:path w="817292" h="1455181" extrusionOk="0">
                    <a:moveTo>
                      <a:pt x="387716" y="893951"/>
                    </a:moveTo>
                    <a:cubicBezTo>
                      <a:pt x="335860" y="896273"/>
                      <a:pt x="281862" y="906810"/>
                      <a:pt x="230184" y="902345"/>
                    </a:cubicBezTo>
                    <a:cubicBezTo>
                      <a:pt x="230630" y="900470"/>
                      <a:pt x="231077" y="898594"/>
                      <a:pt x="231612" y="896719"/>
                    </a:cubicBezTo>
                    <a:cubicBezTo>
                      <a:pt x="283736" y="896094"/>
                      <a:pt x="337556" y="883860"/>
                      <a:pt x="389055" y="890558"/>
                    </a:cubicBezTo>
                    <a:cubicBezTo>
                      <a:pt x="395571" y="873234"/>
                      <a:pt x="401640" y="855643"/>
                      <a:pt x="407441" y="838051"/>
                    </a:cubicBezTo>
                    <a:cubicBezTo>
                      <a:pt x="370491" y="832783"/>
                      <a:pt x="331040" y="839391"/>
                      <a:pt x="293733" y="837962"/>
                    </a:cubicBezTo>
                    <a:cubicBezTo>
                      <a:pt x="278113" y="837337"/>
                      <a:pt x="262494" y="836712"/>
                      <a:pt x="246875" y="836087"/>
                    </a:cubicBezTo>
                    <a:cubicBezTo>
                      <a:pt x="247410" y="833765"/>
                      <a:pt x="248035" y="831533"/>
                      <a:pt x="248749" y="829211"/>
                    </a:cubicBezTo>
                    <a:cubicBezTo>
                      <a:pt x="270348" y="830372"/>
                      <a:pt x="292037" y="831443"/>
                      <a:pt x="313725" y="831979"/>
                    </a:cubicBezTo>
                    <a:cubicBezTo>
                      <a:pt x="345678" y="832693"/>
                      <a:pt x="377720" y="826800"/>
                      <a:pt x="409137" y="833140"/>
                    </a:cubicBezTo>
                    <a:cubicBezTo>
                      <a:pt x="431986" y="763131"/>
                      <a:pt x="469651" y="602218"/>
                      <a:pt x="470900" y="596950"/>
                    </a:cubicBezTo>
                    <a:cubicBezTo>
                      <a:pt x="502942" y="453717"/>
                      <a:pt x="538822" y="306645"/>
                      <a:pt x="627094" y="186273"/>
                    </a:cubicBezTo>
                    <a:cubicBezTo>
                      <a:pt x="680021" y="114211"/>
                      <a:pt x="747764" y="56078"/>
                      <a:pt x="817293" y="0"/>
                    </a:cubicBezTo>
                    <a:cubicBezTo>
                      <a:pt x="804083" y="16788"/>
                      <a:pt x="791766" y="34022"/>
                      <a:pt x="780342" y="51435"/>
                    </a:cubicBezTo>
                    <a:cubicBezTo>
                      <a:pt x="724648" y="98494"/>
                      <a:pt x="671988" y="148411"/>
                      <a:pt x="629861" y="208865"/>
                    </a:cubicBezTo>
                    <a:cubicBezTo>
                      <a:pt x="552299" y="320219"/>
                      <a:pt x="518294" y="452378"/>
                      <a:pt x="488662" y="583644"/>
                    </a:cubicBezTo>
                    <a:lnTo>
                      <a:pt x="489287" y="583734"/>
                    </a:lnTo>
                    <a:cubicBezTo>
                      <a:pt x="523381" y="597485"/>
                      <a:pt x="557208" y="612041"/>
                      <a:pt x="590768" y="626864"/>
                    </a:cubicBezTo>
                    <a:cubicBezTo>
                      <a:pt x="590143" y="629543"/>
                      <a:pt x="589518" y="632222"/>
                      <a:pt x="588893" y="634990"/>
                    </a:cubicBezTo>
                    <a:cubicBezTo>
                      <a:pt x="554620" y="621060"/>
                      <a:pt x="520704" y="606504"/>
                      <a:pt x="486966" y="591235"/>
                    </a:cubicBezTo>
                    <a:cubicBezTo>
                      <a:pt x="485003" y="600164"/>
                      <a:pt x="482949" y="609005"/>
                      <a:pt x="480986" y="618024"/>
                    </a:cubicBezTo>
                    <a:cubicBezTo>
                      <a:pt x="515170" y="631686"/>
                      <a:pt x="548729" y="647760"/>
                      <a:pt x="582110" y="664547"/>
                    </a:cubicBezTo>
                    <a:cubicBezTo>
                      <a:pt x="581217" y="668298"/>
                      <a:pt x="580236" y="671959"/>
                      <a:pt x="579343" y="675620"/>
                    </a:cubicBezTo>
                    <a:cubicBezTo>
                      <a:pt x="544891" y="660350"/>
                      <a:pt x="511243" y="644009"/>
                      <a:pt x="479380" y="625257"/>
                    </a:cubicBezTo>
                    <a:cubicBezTo>
                      <a:pt x="475631" y="641866"/>
                      <a:pt x="471971" y="658475"/>
                      <a:pt x="468223" y="674995"/>
                    </a:cubicBezTo>
                    <a:cubicBezTo>
                      <a:pt x="433503" y="826264"/>
                      <a:pt x="385039" y="961727"/>
                      <a:pt x="302122" y="1091744"/>
                    </a:cubicBezTo>
                    <a:cubicBezTo>
                      <a:pt x="320687" y="1111300"/>
                      <a:pt x="340412" y="1129695"/>
                      <a:pt x="358620" y="1149787"/>
                    </a:cubicBezTo>
                    <a:cubicBezTo>
                      <a:pt x="360851" y="1152287"/>
                      <a:pt x="363261" y="1154787"/>
                      <a:pt x="365849" y="1157288"/>
                    </a:cubicBezTo>
                    <a:cubicBezTo>
                      <a:pt x="364778" y="1158806"/>
                      <a:pt x="363797" y="1160324"/>
                      <a:pt x="362547" y="1161842"/>
                    </a:cubicBezTo>
                    <a:cubicBezTo>
                      <a:pt x="356032" y="1156127"/>
                      <a:pt x="349605" y="1150590"/>
                      <a:pt x="344339" y="1145233"/>
                    </a:cubicBezTo>
                    <a:cubicBezTo>
                      <a:pt x="328720" y="1129427"/>
                      <a:pt x="314350" y="1112371"/>
                      <a:pt x="299088" y="1096476"/>
                    </a:cubicBezTo>
                    <a:cubicBezTo>
                      <a:pt x="295250" y="1102459"/>
                      <a:pt x="291412" y="1108442"/>
                      <a:pt x="287396" y="1114425"/>
                    </a:cubicBezTo>
                    <a:cubicBezTo>
                      <a:pt x="285878" y="1116568"/>
                      <a:pt x="284450" y="1118801"/>
                      <a:pt x="282933" y="1121122"/>
                    </a:cubicBezTo>
                    <a:cubicBezTo>
                      <a:pt x="303551" y="1142643"/>
                      <a:pt x="322651" y="1166128"/>
                      <a:pt x="342911" y="1188363"/>
                    </a:cubicBezTo>
                    <a:cubicBezTo>
                      <a:pt x="341037" y="1190774"/>
                      <a:pt x="339252" y="1193274"/>
                      <a:pt x="337199" y="1195596"/>
                    </a:cubicBezTo>
                    <a:cubicBezTo>
                      <a:pt x="316046" y="1174432"/>
                      <a:pt x="296589" y="1150769"/>
                      <a:pt x="278024" y="1128534"/>
                    </a:cubicBezTo>
                    <a:cubicBezTo>
                      <a:pt x="200195" y="1244977"/>
                      <a:pt x="118528" y="1373207"/>
                      <a:pt x="3035" y="1455182"/>
                    </a:cubicBezTo>
                    <a:cubicBezTo>
                      <a:pt x="1250" y="1453664"/>
                      <a:pt x="357" y="1451431"/>
                      <a:pt x="0" y="1449020"/>
                    </a:cubicBezTo>
                    <a:cubicBezTo>
                      <a:pt x="121563" y="1340346"/>
                      <a:pt x="216261" y="1203186"/>
                      <a:pt x="302926" y="1065758"/>
                    </a:cubicBezTo>
                    <a:cubicBezTo>
                      <a:pt x="337913" y="1010305"/>
                      <a:pt x="365225" y="952887"/>
                      <a:pt x="387716" y="8939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3" name="Google Shape;763;p19"/>
              <p:cNvSpPr/>
              <p:nvPr/>
            </p:nvSpPr>
            <p:spPr>
              <a:xfrm>
                <a:off x="4374064" y="894688"/>
                <a:ext cx="41940" cy="46363"/>
              </a:xfrm>
              <a:custGeom>
                <a:avLst/>
                <a:gdLst/>
                <a:ahLst/>
                <a:cxnLst/>
                <a:rect l="l" t="t" r="r" b="b"/>
                <a:pathLst>
                  <a:path w="41940" h="46363" extrusionOk="0">
                    <a:moveTo>
                      <a:pt x="597" y="38642"/>
                    </a:moveTo>
                    <a:cubicBezTo>
                      <a:pt x="1578" y="43911"/>
                      <a:pt x="6487" y="47125"/>
                      <a:pt x="11039" y="45875"/>
                    </a:cubicBezTo>
                    <a:cubicBezTo>
                      <a:pt x="13360" y="46768"/>
                      <a:pt x="15948" y="46500"/>
                      <a:pt x="18001" y="44536"/>
                    </a:cubicBezTo>
                    <a:cubicBezTo>
                      <a:pt x="31478" y="50429"/>
                      <a:pt x="50578" y="16675"/>
                      <a:pt x="37637" y="4174"/>
                    </a:cubicBezTo>
                    <a:cubicBezTo>
                      <a:pt x="30318" y="-2881"/>
                      <a:pt x="18001" y="-113"/>
                      <a:pt x="11039" y="5960"/>
                    </a:cubicBezTo>
                    <a:cubicBezTo>
                      <a:pt x="2114" y="13818"/>
                      <a:pt x="-1546" y="27123"/>
                      <a:pt x="597" y="386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4" name="Google Shape;764;p19"/>
              <p:cNvSpPr/>
              <p:nvPr/>
            </p:nvSpPr>
            <p:spPr>
              <a:xfrm>
                <a:off x="4397860" y="846063"/>
                <a:ext cx="29777" cy="27046"/>
              </a:xfrm>
              <a:custGeom>
                <a:avLst/>
                <a:gdLst/>
                <a:ahLst/>
                <a:cxnLst/>
                <a:rect l="l" t="t" r="r" b="b"/>
                <a:pathLst>
                  <a:path w="29777" h="27046" extrusionOk="0">
                    <a:moveTo>
                      <a:pt x="720" y="18241"/>
                    </a:moveTo>
                    <a:cubicBezTo>
                      <a:pt x="3755" y="27081"/>
                      <a:pt x="13483" y="29046"/>
                      <a:pt x="21159" y="25116"/>
                    </a:cubicBezTo>
                    <a:cubicBezTo>
                      <a:pt x="22141" y="24581"/>
                      <a:pt x="23122" y="24134"/>
                      <a:pt x="24104" y="23598"/>
                    </a:cubicBezTo>
                    <a:cubicBezTo>
                      <a:pt x="29102" y="21009"/>
                      <a:pt x="30888" y="13597"/>
                      <a:pt x="29102" y="8686"/>
                    </a:cubicBezTo>
                    <a:cubicBezTo>
                      <a:pt x="27228" y="3328"/>
                      <a:pt x="21695" y="-333"/>
                      <a:pt x="15982" y="24"/>
                    </a:cubicBezTo>
                    <a:cubicBezTo>
                      <a:pt x="14911" y="113"/>
                      <a:pt x="13751" y="203"/>
                      <a:pt x="12680" y="292"/>
                    </a:cubicBezTo>
                    <a:cubicBezTo>
                      <a:pt x="3844" y="828"/>
                      <a:pt x="-2136" y="9936"/>
                      <a:pt x="720" y="182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65" name="Google Shape;765;p19"/>
            <p:cNvGrpSpPr/>
            <p:nvPr/>
          </p:nvGrpSpPr>
          <p:grpSpPr>
            <a:xfrm>
              <a:off x="3310709" y="-34564"/>
              <a:ext cx="1723963" cy="1391012"/>
              <a:chOff x="3310709" y="-34564"/>
              <a:chExt cx="1723963" cy="1391012"/>
            </a:xfrm>
          </p:grpSpPr>
          <p:sp>
            <p:nvSpPr>
              <p:cNvPr id="766" name="Google Shape;766;p19"/>
              <p:cNvSpPr/>
              <p:nvPr/>
            </p:nvSpPr>
            <p:spPr>
              <a:xfrm>
                <a:off x="3310709" y="-34564"/>
                <a:ext cx="1723944" cy="1391012"/>
              </a:xfrm>
              <a:custGeom>
                <a:avLst/>
                <a:gdLst/>
                <a:ahLst/>
                <a:cxnLst/>
                <a:rect l="l" t="t" r="r" b="b"/>
                <a:pathLst>
                  <a:path w="1723944" h="1391012" extrusionOk="0">
                    <a:moveTo>
                      <a:pt x="1837" y="1384644"/>
                    </a:moveTo>
                    <a:cubicBezTo>
                      <a:pt x="4514" y="1389466"/>
                      <a:pt x="10048" y="1392592"/>
                      <a:pt x="16296" y="1390181"/>
                    </a:cubicBezTo>
                    <a:cubicBezTo>
                      <a:pt x="135360" y="1343121"/>
                      <a:pt x="249783" y="1287221"/>
                      <a:pt x="359207" y="1222749"/>
                    </a:cubicBezTo>
                    <a:cubicBezTo>
                      <a:pt x="362242" y="1220963"/>
                      <a:pt x="365365" y="1219177"/>
                      <a:pt x="368489" y="1217302"/>
                    </a:cubicBezTo>
                    <a:cubicBezTo>
                      <a:pt x="377147" y="1212123"/>
                      <a:pt x="385805" y="1206943"/>
                      <a:pt x="394462" y="1201586"/>
                    </a:cubicBezTo>
                    <a:cubicBezTo>
                      <a:pt x="397140" y="1200068"/>
                      <a:pt x="399728" y="1198371"/>
                      <a:pt x="402316" y="1196674"/>
                    </a:cubicBezTo>
                    <a:cubicBezTo>
                      <a:pt x="574486" y="1090590"/>
                      <a:pt x="733178" y="963252"/>
                      <a:pt x="875627" y="817252"/>
                    </a:cubicBezTo>
                    <a:cubicBezTo>
                      <a:pt x="877501" y="815377"/>
                      <a:pt x="879286" y="813501"/>
                      <a:pt x="881071" y="811626"/>
                    </a:cubicBezTo>
                    <a:cubicBezTo>
                      <a:pt x="883124" y="809572"/>
                      <a:pt x="885177" y="807429"/>
                      <a:pt x="887140" y="805286"/>
                    </a:cubicBezTo>
                    <a:cubicBezTo>
                      <a:pt x="899279" y="792695"/>
                      <a:pt x="911328" y="780104"/>
                      <a:pt x="923377" y="767335"/>
                    </a:cubicBezTo>
                    <a:cubicBezTo>
                      <a:pt x="925341" y="765281"/>
                      <a:pt x="927215" y="763227"/>
                      <a:pt x="929179" y="761173"/>
                    </a:cubicBezTo>
                    <a:cubicBezTo>
                      <a:pt x="1037532" y="645266"/>
                      <a:pt x="1139548" y="523465"/>
                      <a:pt x="1246920" y="406665"/>
                    </a:cubicBezTo>
                    <a:cubicBezTo>
                      <a:pt x="1370001" y="272987"/>
                      <a:pt x="1511378" y="106002"/>
                      <a:pt x="1688456" y="45191"/>
                    </a:cubicBezTo>
                    <a:cubicBezTo>
                      <a:pt x="1692473" y="44387"/>
                      <a:pt x="1696489" y="43316"/>
                      <a:pt x="1699881" y="41619"/>
                    </a:cubicBezTo>
                    <a:cubicBezTo>
                      <a:pt x="1702737" y="40280"/>
                      <a:pt x="1704522" y="38047"/>
                      <a:pt x="1705504" y="35636"/>
                    </a:cubicBezTo>
                    <a:cubicBezTo>
                      <a:pt x="1707825" y="34565"/>
                      <a:pt x="1709967" y="33047"/>
                      <a:pt x="1711573" y="30546"/>
                    </a:cubicBezTo>
                    <a:cubicBezTo>
                      <a:pt x="1711751" y="30278"/>
                      <a:pt x="1711662" y="30100"/>
                      <a:pt x="1711841" y="29832"/>
                    </a:cubicBezTo>
                    <a:cubicBezTo>
                      <a:pt x="1719427" y="28760"/>
                      <a:pt x="1723265" y="23135"/>
                      <a:pt x="1723890" y="16973"/>
                    </a:cubicBezTo>
                    <a:cubicBezTo>
                      <a:pt x="1724336" y="11347"/>
                      <a:pt x="1722016" y="5275"/>
                      <a:pt x="1717107" y="2239"/>
                    </a:cubicBezTo>
                    <a:cubicBezTo>
                      <a:pt x="1714786" y="721"/>
                      <a:pt x="1711751" y="-83"/>
                      <a:pt x="1708271" y="7"/>
                    </a:cubicBezTo>
                    <a:cubicBezTo>
                      <a:pt x="1663465" y="2061"/>
                      <a:pt x="1619553" y="8222"/>
                      <a:pt x="1576800" y="17598"/>
                    </a:cubicBezTo>
                    <a:cubicBezTo>
                      <a:pt x="1561360" y="21081"/>
                      <a:pt x="1546097" y="24831"/>
                      <a:pt x="1530925" y="29207"/>
                    </a:cubicBezTo>
                    <a:cubicBezTo>
                      <a:pt x="1439529" y="54835"/>
                      <a:pt x="1352507" y="95197"/>
                      <a:pt x="1269501" y="143953"/>
                    </a:cubicBezTo>
                    <a:cubicBezTo>
                      <a:pt x="1114290" y="235304"/>
                      <a:pt x="963987" y="346568"/>
                      <a:pt x="826894" y="463279"/>
                    </a:cubicBezTo>
                    <a:cubicBezTo>
                      <a:pt x="720326" y="554005"/>
                      <a:pt x="626699" y="660089"/>
                      <a:pt x="534501" y="766442"/>
                    </a:cubicBezTo>
                    <a:cubicBezTo>
                      <a:pt x="532269" y="768942"/>
                      <a:pt x="530127" y="771442"/>
                      <a:pt x="527985" y="773853"/>
                    </a:cubicBezTo>
                    <a:cubicBezTo>
                      <a:pt x="518524" y="784748"/>
                      <a:pt x="509153" y="795553"/>
                      <a:pt x="499781" y="806447"/>
                    </a:cubicBezTo>
                    <a:lnTo>
                      <a:pt x="499692" y="806447"/>
                    </a:lnTo>
                    <a:cubicBezTo>
                      <a:pt x="497461" y="809215"/>
                      <a:pt x="495050" y="811805"/>
                      <a:pt x="492819" y="814484"/>
                    </a:cubicBezTo>
                    <a:lnTo>
                      <a:pt x="492730" y="814484"/>
                    </a:lnTo>
                    <a:cubicBezTo>
                      <a:pt x="473094" y="837165"/>
                      <a:pt x="453548" y="859668"/>
                      <a:pt x="433734" y="881992"/>
                    </a:cubicBezTo>
                    <a:cubicBezTo>
                      <a:pt x="289857" y="1044512"/>
                      <a:pt x="146784" y="1207658"/>
                      <a:pt x="2997" y="1370267"/>
                    </a:cubicBezTo>
                    <a:cubicBezTo>
                      <a:pt x="1926" y="1371428"/>
                      <a:pt x="1212" y="1372768"/>
                      <a:pt x="677" y="1374107"/>
                    </a:cubicBezTo>
                    <a:lnTo>
                      <a:pt x="677" y="1374196"/>
                    </a:lnTo>
                    <a:cubicBezTo>
                      <a:pt x="-573" y="1377679"/>
                      <a:pt x="-38" y="1381429"/>
                      <a:pt x="1837" y="138464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7" name="Google Shape;767;p19"/>
              <p:cNvSpPr/>
              <p:nvPr/>
            </p:nvSpPr>
            <p:spPr>
              <a:xfrm>
                <a:off x="3310709" y="-32414"/>
                <a:ext cx="1723963" cy="1382404"/>
              </a:xfrm>
              <a:custGeom>
                <a:avLst/>
                <a:gdLst/>
                <a:ahLst/>
                <a:cxnLst/>
                <a:rect l="l" t="t" r="r" b="b"/>
                <a:pathLst>
                  <a:path w="1723963" h="1382404" extrusionOk="0">
                    <a:moveTo>
                      <a:pt x="677" y="1371957"/>
                    </a:moveTo>
                    <a:lnTo>
                      <a:pt x="677" y="1371957"/>
                    </a:lnTo>
                    <a:cubicBezTo>
                      <a:pt x="142232" y="1295519"/>
                      <a:pt x="264598" y="1197382"/>
                      <a:pt x="380895" y="1084511"/>
                    </a:cubicBezTo>
                    <a:cubicBezTo>
                      <a:pt x="461491" y="1006376"/>
                      <a:pt x="539320" y="925562"/>
                      <a:pt x="618756" y="846356"/>
                    </a:cubicBezTo>
                    <a:cubicBezTo>
                      <a:pt x="577878" y="838587"/>
                      <a:pt x="531377" y="829836"/>
                      <a:pt x="492819" y="812334"/>
                    </a:cubicBezTo>
                    <a:cubicBezTo>
                      <a:pt x="495050" y="809655"/>
                      <a:pt x="497371" y="807065"/>
                      <a:pt x="499692" y="804297"/>
                    </a:cubicBezTo>
                    <a:lnTo>
                      <a:pt x="499781" y="804297"/>
                    </a:lnTo>
                    <a:cubicBezTo>
                      <a:pt x="541284" y="812512"/>
                      <a:pt x="583501" y="828943"/>
                      <a:pt x="623486" y="840819"/>
                    </a:cubicBezTo>
                    <a:cubicBezTo>
                      <a:pt x="623665" y="840819"/>
                      <a:pt x="623843" y="840998"/>
                      <a:pt x="623932" y="841087"/>
                    </a:cubicBezTo>
                    <a:cubicBezTo>
                      <a:pt x="633661" y="831354"/>
                      <a:pt x="643568" y="821710"/>
                      <a:pt x="653297" y="812066"/>
                    </a:cubicBezTo>
                    <a:cubicBezTo>
                      <a:pt x="611615" y="798493"/>
                      <a:pt x="569755" y="785098"/>
                      <a:pt x="527985" y="771704"/>
                    </a:cubicBezTo>
                    <a:cubicBezTo>
                      <a:pt x="530127" y="769203"/>
                      <a:pt x="532269" y="766703"/>
                      <a:pt x="534501" y="764292"/>
                    </a:cubicBezTo>
                    <a:cubicBezTo>
                      <a:pt x="576093" y="776526"/>
                      <a:pt x="617238" y="791706"/>
                      <a:pt x="656421" y="809119"/>
                    </a:cubicBezTo>
                    <a:cubicBezTo>
                      <a:pt x="676146" y="789742"/>
                      <a:pt x="695960" y="770364"/>
                      <a:pt x="716042" y="751344"/>
                    </a:cubicBezTo>
                    <a:cubicBezTo>
                      <a:pt x="835106" y="638205"/>
                      <a:pt x="958989" y="530334"/>
                      <a:pt x="1086086" y="426303"/>
                    </a:cubicBezTo>
                    <a:cubicBezTo>
                      <a:pt x="1214432" y="321290"/>
                      <a:pt x="1345902" y="218956"/>
                      <a:pt x="1482906" y="125462"/>
                    </a:cubicBezTo>
                    <a:cubicBezTo>
                      <a:pt x="1556361" y="75367"/>
                      <a:pt x="1633923" y="29647"/>
                      <a:pt x="1717107" y="0"/>
                    </a:cubicBezTo>
                    <a:cubicBezTo>
                      <a:pt x="1722016" y="3036"/>
                      <a:pt x="1724426" y="9108"/>
                      <a:pt x="1723890" y="14734"/>
                    </a:cubicBezTo>
                    <a:cubicBezTo>
                      <a:pt x="1603398" y="56793"/>
                      <a:pt x="1495312" y="134303"/>
                      <a:pt x="1392225" y="209223"/>
                    </a:cubicBezTo>
                    <a:cubicBezTo>
                      <a:pt x="1210505" y="341561"/>
                      <a:pt x="1035926" y="483453"/>
                      <a:pt x="868397" y="633204"/>
                    </a:cubicBezTo>
                    <a:cubicBezTo>
                      <a:pt x="889282" y="674817"/>
                      <a:pt x="908650" y="717054"/>
                      <a:pt x="929179" y="758845"/>
                    </a:cubicBezTo>
                    <a:cubicBezTo>
                      <a:pt x="927215" y="760899"/>
                      <a:pt x="925341" y="762953"/>
                      <a:pt x="923377" y="765006"/>
                    </a:cubicBezTo>
                    <a:cubicBezTo>
                      <a:pt x="901421" y="723751"/>
                      <a:pt x="881874" y="680710"/>
                      <a:pt x="862328" y="638651"/>
                    </a:cubicBezTo>
                    <a:cubicBezTo>
                      <a:pt x="847601" y="651778"/>
                      <a:pt x="833053" y="665083"/>
                      <a:pt x="818505" y="678388"/>
                    </a:cubicBezTo>
                    <a:cubicBezTo>
                      <a:pt x="841532" y="719554"/>
                      <a:pt x="866077" y="760542"/>
                      <a:pt x="887140" y="802958"/>
                    </a:cubicBezTo>
                    <a:cubicBezTo>
                      <a:pt x="885177" y="805101"/>
                      <a:pt x="883124" y="807244"/>
                      <a:pt x="881071" y="809298"/>
                    </a:cubicBezTo>
                    <a:cubicBezTo>
                      <a:pt x="856437" y="768400"/>
                      <a:pt x="835106" y="725359"/>
                      <a:pt x="812882" y="683478"/>
                    </a:cubicBezTo>
                    <a:cubicBezTo>
                      <a:pt x="748173" y="742504"/>
                      <a:pt x="684446" y="802690"/>
                      <a:pt x="622147" y="864215"/>
                    </a:cubicBezTo>
                    <a:cubicBezTo>
                      <a:pt x="537535" y="947529"/>
                      <a:pt x="453369" y="1038433"/>
                      <a:pt x="363759" y="1123444"/>
                    </a:cubicBezTo>
                    <a:cubicBezTo>
                      <a:pt x="376433" y="1147197"/>
                      <a:pt x="389642" y="1170682"/>
                      <a:pt x="402316" y="1194524"/>
                    </a:cubicBezTo>
                    <a:cubicBezTo>
                      <a:pt x="399728" y="1196221"/>
                      <a:pt x="397140" y="1197828"/>
                      <a:pt x="394462" y="1199436"/>
                    </a:cubicBezTo>
                    <a:cubicBezTo>
                      <a:pt x="382770" y="1175326"/>
                      <a:pt x="371792" y="1150948"/>
                      <a:pt x="360189" y="1126837"/>
                    </a:cubicBezTo>
                    <a:cubicBezTo>
                      <a:pt x="349746" y="1136660"/>
                      <a:pt x="339214" y="1146393"/>
                      <a:pt x="328593" y="1156127"/>
                    </a:cubicBezTo>
                    <a:cubicBezTo>
                      <a:pt x="342427" y="1175236"/>
                      <a:pt x="355637" y="1195060"/>
                      <a:pt x="368489" y="1215063"/>
                    </a:cubicBezTo>
                    <a:cubicBezTo>
                      <a:pt x="365365" y="1216938"/>
                      <a:pt x="362331" y="1218724"/>
                      <a:pt x="359207" y="1220510"/>
                    </a:cubicBezTo>
                    <a:cubicBezTo>
                      <a:pt x="345551" y="1201757"/>
                      <a:pt x="332877" y="1182201"/>
                      <a:pt x="322078" y="1162110"/>
                    </a:cubicBezTo>
                    <a:cubicBezTo>
                      <a:pt x="224524" y="1250514"/>
                      <a:pt x="120187" y="1329452"/>
                      <a:pt x="1837" y="1382405"/>
                    </a:cubicBezTo>
                    <a:cubicBezTo>
                      <a:pt x="-38" y="1379280"/>
                      <a:pt x="-573" y="1375529"/>
                      <a:pt x="677" y="137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8" name="Google Shape;768;p19"/>
              <p:cNvSpPr/>
              <p:nvPr/>
            </p:nvSpPr>
            <p:spPr>
              <a:xfrm>
                <a:off x="3839092" y="986723"/>
                <a:ext cx="55507" cy="44005"/>
              </a:xfrm>
              <a:custGeom>
                <a:avLst/>
                <a:gdLst/>
                <a:ahLst/>
                <a:cxnLst/>
                <a:rect l="l" t="t" r="r" b="b"/>
                <a:pathLst>
                  <a:path w="55507" h="44005" extrusionOk="0">
                    <a:moveTo>
                      <a:pt x="317" y="28046"/>
                    </a:moveTo>
                    <a:cubicBezTo>
                      <a:pt x="941" y="31708"/>
                      <a:pt x="3440" y="36083"/>
                      <a:pt x="7725" y="36440"/>
                    </a:cubicBezTo>
                    <a:cubicBezTo>
                      <a:pt x="8796" y="36530"/>
                      <a:pt x="9867" y="36530"/>
                      <a:pt x="10938" y="36530"/>
                    </a:cubicBezTo>
                    <a:cubicBezTo>
                      <a:pt x="12901" y="39119"/>
                      <a:pt x="15668" y="41084"/>
                      <a:pt x="19060" y="42066"/>
                    </a:cubicBezTo>
                    <a:cubicBezTo>
                      <a:pt x="21023" y="42602"/>
                      <a:pt x="23076" y="42780"/>
                      <a:pt x="25129" y="42691"/>
                    </a:cubicBezTo>
                    <a:cubicBezTo>
                      <a:pt x="41730" y="49210"/>
                      <a:pt x="57528" y="30190"/>
                      <a:pt x="55296" y="14205"/>
                    </a:cubicBezTo>
                    <a:cubicBezTo>
                      <a:pt x="54761" y="10187"/>
                      <a:pt x="52351" y="7865"/>
                      <a:pt x="48692" y="6704"/>
                    </a:cubicBezTo>
                    <a:cubicBezTo>
                      <a:pt x="45032" y="5544"/>
                      <a:pt x="41105" y="5008"/>
                      <a:pt x="37178" y="5276"/>
                    </a:cubicBezTo>
                    <a:cubicBezTo>
                      <a:pt x="34768" y="3222"/>
                      <a:pt x="31912" y="1615"/>
                      <a:pt x="28610" y="722"/>
                    </a:cubicBezTo>
                    <a:cubicBezTo>
                      <a:pt x="12366" y="-3565"/>
                      <a:pt x="-2361" y="11973"/>
                      <a:pt x="317" y="280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69" name="Google Shape;769;p19"/>
              <p:cNvSpPr/>
              <p:nvPr/>
            </p:nvSpPr>
            <p:spPr>
              <a:xfrm>
                <a:off x="3783439" y="1014613"/>
                <a:ext cx="25680" cy="24985"/>
              </a:xfrm>
              <a:custGeom>
                <a:avLst/>
                <a:gdLst/>
                <a:ahLst/>
                <a:cxnLst/>
                <a:rect l="l" t="t" r="r" b="b"/>
                <a:pathLst>
                  <a:path w="25680" h="24985" extrusionOk="0">
                    <a:moveTo>
                      <a:pt x="543" y="18373"/>
                    </a:moveTo>
                    <a:cubicBezTo>
                      <a:pt x="2418" y="23909"/>
                      <a:pt x="8040" y="25874"/>
                      <a:pt x="13307" y="24624"/>
                    </a:cubicBezTo>
                    <a:cubicBezTo>
                      <a:pt x="16341" y="23909"/>
                      <a:pt x="18662" y="22123"/>
                      <a:pt x="21161" y="20427"/>
                    </a:cubicBezTo>
                    <a:cubicBezTo>
                      <a:pt x="26873" y="16408"/>
                      <a:pt x="26605" y="9800"/>
                      <a:pt x="23481" y="5335"/>
                    </a:cubicBezTo>
                    <a:cubicBezTo>
                      <a:pt x="23124" y="2299"/>
                      <a:pt x="20893" y="-469"/>
                      <a:pt x="17234" y="67"/>
                    </a:cubicBezTo>
                    <a:cubicBezTo>
                      <a:pt x="16252" y="246"/>
                      <a:pt x="15270" y="513"/>
                      <a:pt x="14378" y="781"/>
                    </a:cubicBezTo>
                    <a:cubicBezTo>
                      <a:pt x="12771" y="960"/>
                      <a:pt x="11075" y="1496"/>
                      <a:pt x="9380" y="2656"/>
                    </a:cubicBezTo>
                    <a:cubicBezTo>
                      <a:pt x="6969" y="4353"/>
                      <a:pt x="4292" y="5961"/>
                      <a:pt x="2596" y="8461"/>
                    </a:cubicBezTo>
                    <a:cubicBezTo>
                      <a:pt x="2775" y="8461"/>
                      <a:pt x="2864" y="8461"/>
                      <a:pt x="3042" y="8461"/>
                    </a:cubicBezTo>
                    <a:cubicBezTo>
                      <a:pt x="454" y="11050"/>
                      <a:pt x="-796" y="14533"/>
                      <a:pt x="543" y="183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770" name="Google Shape;770;p19"/>
          <p:cNvGrpSpPr/>
          <p:nvPr/>
        </p:nvGrpSpPr>
        <p:grpSpPr>
          <a:xfrm>
            <a:off x="7842866" y="4487055"/>
            <a:ext cx="383504" cy="533923"/>
            <a:chOff x="3594258" y="163138"/>
            <a:chExt cx="545060" cy="758845"/>
          </a:xfrm>
        </p:grpSpPr>
        <p:grpSp>
          <p:nvGrpSpPr>
            <p:cNvPr id="771" name="Google Shape;771;p19"/>
            <p:cNvGrpSpPr/>
            <p:nvPr/>
          </p:nvGrpSpPr>
          <p:grpSpPr>
            <a:xfrm>
              <a:off x="3617910" y="518450"/>
              <a:ext cx="260999" cy="403533"/>
              <a:chOff x="3617910" y="518450"/>
              <a:chExt cx="260999" cy="403533"/>
            </a:xfrm>
          </p:grpSpPr>
          <p:sp>
            <p:nvSpPr>
              <p:cNvPr id="772" name="Google Shape;772;p19"/>
              <p:cNvSpPr/>
              <p:nvPr/>
            </p:nvSpPr>
            <p:spPr>
              <a:xfrm>
                <a:off x="3617910" y="637040"/>
                <a:ext cx="86453" cy="130363"/>
              </a:xfrm>
              <a:custGeom>
                <a:avLst/>
                <a:gdLst/>
                <a:ahLst/>
                <a:cxnLst/>
                <a:rect l="l" t="t" r="r" b="b"/>
                <a:pathLst>
                  <a:path w="86453" h="130363"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2" y="120108"/>
                      <a:pt x="1221" y="125734"/>
                      <a:pt x="6041" y="124573"/>
                    </a:cubicBezTo>
                    <a:cubicBezTo>
                      <a:pt x="31478" y="118768"/>
                      <a:pt x="56380" y="120733"/>
                      <a:pt x="80657" y="130020"/>
                    </a:cubicBezTo>
                    <a:cubicBezTo>
                      <a:pt x="86458" y="132252"/>
                      <a:pt x="88957" y="122965"/>
                      <a:pt x="83156" y="120733"/>
                    </a:cubicBezTo>
                    <a:close/>
                    <a:moveTo>
                      <a:pt x="54238" y="73227"/>
                    </a:moveTo>
                    <a:cubicBezTo>
                      <a:pt x="54149" y="73227"/>
                      <a:pt x="54059" y="73227"/>
                      <a:pt x="53970" y="73316"/>
                    </a:cubicBezTo>
                    <a:cubicBezTo>
                      <a:pt x="54059" y="73138"/>
                      <a:pt x="54149" y="72959"/>
                      <a:pt x="54238" y="72781"/>
                    </a:cubicBezTo>
                    <a:cubicBezTo>
                      <a:pt x="54238" y="72959"/>
                      <a:pt x="54238" y="73138"/>
                      <a:pt x="54238" y="73227"/>
                    </a:cubicBezTo>
                    <a:close/>
                    <a:moveTo>
                      <a:pt x="38262" y="99659"/>
                    </a:moveTo>
                    <a:cubicBezTo>
                      <a:pt x="38351" y="99748"/>
                      <a:pt x="38440" y="99748"/>
                      <a:pt x="38618" y="99837"/>
                    </a:cubicBezTo>
                    <a:cubicBezTo>
                      <a:pt x="38529" y="99927"/>
                      <a:pt x="38440" y="100016"/>
                      <a:pt x="38351" y="100195"/>
                    </a:cubicBezTo>
                    <a:cubicBezTo>
                      <a:pt x="36655" y="102338"/>
                      <a:pt x="37012" y="104838"/>
                      <a:pt x="38262" y="106535"/>
                    </a:cubicBezTo>
                    <a:cubicBezTo>
                      <a:pt x="37190" y="106356"/>
                      <a:pt x="36119" y="106088"/>
                      <a:pt x="34959" y="105910"/>
                    </a:cubicBezTo>
                    <a:cubicBezTo>
                      <a:pt x="36030" y="103767"/>
                      <a:pt x="37101" y="101713"/>
                      <a:pt x="38262" y="99659"/>
                    </a:cubicBezTo>
                    <a:close/>
                    <a:moveTo>
                      <a:pt x="44331" y="107696"/>
                    </a:moveTo>
                    <a:cubicBezTo>
                      <a:pt x="44598" y="107517"/>
                      <a:pt x="44866" y="107249"/>
                      <a:pt x="45045" y="106981"/>
                    </a:cubicBezTo>
                    <a:cubicBezTo>
                      <a:pt x="48169" y="107071"/>
                      <a:pt x="51381" y="107071"/>
                      <a:pt x="54505" y="107160"/>
                    </a:cubicBezTo>
                    <a:cubicBezTo>
                      <a:pt x="55576" y="107517"/>
                      <a:pt x="56648" y="107517"/>
                      <a:pt x="57719" y="107249"/>
                    </a:cubicBezTo>
                    <a:cubicBezTo>
                      <a:pt x="57986" y="107249"/>
                      <a:pt x="58344" y="107249"/>
                      <a:pt x="58611" y="107249"/>
                    </a:cubicBezTo>
                    <a:cubicBezTo>
                      <a:pt x="61467" y="111803"/>
                      <a:pt x="68875" y="108946"/>
                      <a:pt x="67447" y="103499"/>
                    </a:cubicBezTo>
                    <a:cubicBezTo>
                      <a:pt x="66555" y="100016"/>
                      <a:pt x="65841" y="96444"/>
                      <a:pt x="65305" y="92962"/>
                    </a:cubicBezTo>
                    <a:cubicBezTo>
                      <a:pt x="66465" y="91086"/>
                      <a:pt x="67179" y="88854"/>
                      <a:pt x="67715" y="86264"/>
                    </a:cubicBezTo>
                    <a:cubicBezTo>
                      <a:pt x="68429" y="95105"/>
                      <a:pt x="69321" y="103856"/>
                      <a:pt x="70303" y="112696"/>
                    </a:cubicBezTo>
                    <a:cubicBezTo>
                      <a:pt x="61556" y="111000"/>
                      <a:pt x="52988" y="109303"/>
                      <a:pt x="44331" y="10769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160"/>
                    </a:moveTo>
                    <a:cubicBezTo>
                      <a:pt x="21482" y="112339"/>
                      <a:pt x="19340" y="112607"/>
                      <a:pt x="17198" y="112875"/>
                    </a:cubicBezTo>
                    <a:cubicBezTo>
                      <a:pt x="20500" y="108856"/>
                      <a:pt x="23624" y="104838"/>
                      <a:pt x="26748" y="100731"/>
                    </a:cubicBezTo>
                    <a:cubicBezTo>
                      <a:pt x="25677" y="102784"/>
                      <a:pt x="24516" y="104838"/>
                      <a:pt x="23445" y="106892"/>
                    </a:cubicBezTo>
                    <a:cubicBezTo>
                      <a:pt x="22553" y="108499"/>
                      <a:pt x="22642" y="110642"/>
                      <a:pt x="23624" y="1121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73" name="Google Shape;773;p19"/>
              <p:cNvSpPr/>
              <p:nvPr/>
            </p:nvSpPr>
            <p:spPr>
              <a:xfrm>
                <a:off x="3782670" y="674425"/>
                <a:ext cx="96239" cy="108852"/>
              </a:xfrm>
              <a:custGeom>
                <a:avLst/>
                <a:gdLst/>
                <a:ahLst/>
                <a:cxnLst/>
                <a:rect l="l" t="t" r="r" b="b"/>
                <a:pathLst>
                  <a:path w="96239" h="108852" extrusionOk="0">
                    <a:moveTo>
                      <a:pt x="88691" y="89777"/>
                    </a:moveTo>
                    <a:cubicBezTo>
                      <a:pt x="88781" y="70846"/>
                      <a:pt x="88870" y="51915"/>
                      <a:pt x="88959" y="33074"/>
                    </a:cubicBezTo>
                    <a:cubicBezTo>
                      <a:pt x="88959" y="30841"/>
                      <a:pt x="88156" y="28787"/>
                      <a:pt x="86817" y="27180"/>
                    </a:cubicBezTo>
                    <a:cubicBezTo>
                      <a:pt x="86638" y="21376"/>
                      <a:pt x="86371" y="15661"/>
                      <a:pt x="85746" y="9767"/>
                    </a:cubicBezTo>
                    <a:cubicBezTo>
                      <a:pt x="84943" y="2087"/>
                      <a:pt x="75482" y="-3806"/>
                      <a:pt x="69323" y="2980"/>
                    </a:cubicBezTo>
                    <a:cubicBezTo>
                      <a:pt x="47099" y="27180"/>
                      <a:pt x="24964" y="51379"/>
                      <a:pt x="2740" y="75579"/>
                    </a:cubicBezTo>
                    <a:cubicBezTo>
                      <a:pt x="-2347" y="81115"/>
                      <a:pt x="-27" y="89330"/>
                      <a:pt x="7025" y="91742"/>
                    </a:cubicBezTo>
                    <a:cubicBezTo>
                      <a:pt x="33086" y="100582"/>
                      <a:pt x="59684" y="106029"/>
                      <a:pt x="87085" y="108797"/>
                    </a:cubicBezTo>
                    <a:cubicBezTo>
                      <a:pt x="98777" y="109958"/>
                      <a:pt x="99223" y="92545"/>
                      <a:pt x="88691" y="89777"/>
                    </a:cubicBezTo>
                    <a:close/>
                    <a:moveTo>
                      <a:pt x="58077" y="72364"/>
                    </a:moveTo>
                    <a:cubicBezTo>
                      <a:pt x="60487" y="70132"/>
                      <a:pt x="62808" y="67721"/>
                      <a:pt x="65128" y="65310"/>
                    </a:cubicBezTo>
                    <a:cubicBezTo>
                      <a:pt x="64414" y="69864"/>
                      <a:pt x="63611" y="74418"/>
                      <a:pt x="62629" y="78972"/>
                    </a:cubicBezTo>
                    <a:cubicBezTo>
                      <a:pt x="60666" y="77365"/>
                      <a:pt x="59148" y="75132"/>
                      <a:pt x="58077" y="72364"/>
                    </a:cubicBezTo>
                    <a:close/>
                    <a:moveTo>
                      <a:pt x="42815" y="60309"/>
                    </a:moveTo>
                    <a:cubicBezTo>
                      <a:pt x="42815" y="60309"/>
                      <a:pt x="42726" y="60398"/>
                      <a:pt x="42726" y="60398"/>
                    </a:cubicBezTo>
                    <a:cubicBezTo>
                      <a:pt x="42726" y="60398"/>
                      <a:pt x="42726" y="60309"/>
                      <a:pt x="42815" y="60309"/>
                    </a:cubicBezTo>
                    <a:cubicBezTo>
                      <a:pt x="42815" y="60309"/>
                      <a:pt x="42815" y="60309"/>
                      <a:pt x="42815" y="60309"/>
                    </a:cubicBezTo>
                    <a:close/>
                    <a:moveTo>
                      <a:pt x="27285" y="77811"/>
                    </a:moveTo>
                    <a:cubicBezTo>
                      <a:pt x="27107" y="77811"/>
                      <a:pt x="27017" y="77722"/>
                      <a:pt x="26839" y="77722"/>
                    </a:cubicBezTo>
                    <a:cubicBezTo>
                      <a:pt x="27017" y="77543"/>
                      <a:pt x="27196" y="77365"/>
                      <a:pt x="27374" y="77186"/>
                    </a:cubicBezTo>
                    <a:cubicBezTo>
                      <a:pt x="27374" y="77365"/>
                      <a:pt x="27374" y="7754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74" name="Google Shape;774;p19"/>
              <p:cNvSpPr/>
              <p:nvPr/>
            </p:nvSpPr>
            <p:spPr>
              <a:xfrm>
                <a:off x="3667840" y="819893"/>
                <a:ext cx="89018" cy="102090"/>
              </a:xfrm>
              <a:custGeom>
                <a:avLst/>
                <a:gdLst/>
                <a:ahLst/>
                <a:cxnLst/>
                <a:rect l="l" t="t" r="r" b="b"/>
                <a:pathLst>
                  <a:path w="89018" h="102090"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793"/>
                      <a:pt x="92847" y="89863"/>
                      <a:pt x="85885" y="84952"/>
                    </a:cubicBezTo>
                    <a:close/>
                    <a:moveTo>
                      <a:pt x="56431" y="71557"/>
                    </a:moveTo>
                    <a:cubicBezTo>
                      <a:pt x="56521" y="74236"/>
                      <a:pt x="56878" y="76826"/>
                      <a:pt x="57413" y="79326"/>
                    </a:cubicBezTo>
                    <a:cubicBezTo>
                      <a:pt x="55182" y="78969"/>
                      <a:pt x="53040" y="78612"/>
                      <a:pt x="50809" y="78254"/>
                    </a:cubicBezTo>
                    <a:cubicBezTo>
                      <a:pt x="52861" y="76022"/>
                      <a:pt x="54735" y="73790"/>
                      <a:pt x="5643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75" name="Google Shape;775;p19"/>
              <p:cNvSpPr/>
              <p:nvPr/>
            </p:nvSpPr>
            <p:spPr>
              <a:xfrm>
                <a:off x="3751388" y="518450"/>
                <a:ext cx="87610" cy="122619"/>
              </a:xfrm>
              <a:custGeom>
                <a:avLst/>
                <a:gdLst/>
                <a:ahLst/>
                <a:cxnLst/>
                <a:rect l="l" t="t" r="r" b="b"/>
                <a:pathLst>
                  <a:path w="87610" h="122619" extrusionOk="0">
                    <a:moveTo>
                      <a:pt x="4658" y="99216"/>
                    </a:moveTo>
                    <a:cubicBezTo>
                      <a:pt x="22866" y="108681"/>
                      <a:pt x="41609" y="116361"/>
                      <a:pt x="61245" y="122165"/>
                    </a:cubicBezTo>
                    <a:cubicBezTo>
                      <a:pt x="72223" y="125469"/>
                      <a:pt x="77400" y="109842"/>
                      <a:pt x="68831" y="104663"/>
                    </a:cubicBezTo>
                    <a:cubicBezTo>
                      <a:pt x="69099" y="103948"/>
                      <a:pt x="69277" y="103145"/>
                      <a:pt x="69277" y="102252"/>
                    </a:cubicBezTo>
                    <a:cubicBezTo>
                      <a:pt x="70081" y="83321"/>
                      <a:pt x="74633" y="66533"/>
                      <a:pt x="81059" y="48942"/>
                    </a:cubicBezTo>
                    <a:cubicBezTo>
                      <a:pt x="86146" y="34833"/>
                      <a:pt x="89270" y="22063"/>
                      <a:pt x="86682" y="7061"/>
                    </a:cubicBezTo>
                    <a:cubicBezTo>
                      <a:pt x="85522" y="186"/>
                      <a:pt x="74989" y="-2493"/>
                      <a:pt x="70527" y="2775"/>
                    </a:cubicBezTo>
                    <a:cubicBezTo>
                      <a:pt x="47946" y="29832"/>
                      <a:pt x="25365" y="56978"/>
                      <a:pt x="2694" y="84035"/>
                    </a:cubicBezTo>
                    <a:cubicBezTo>
                      <a:pt x="-1054" y="88500"/>
                      <a:pt x="-1322" y="96090"/>
                      <a:pt x="4658" y="99216"/>
                    </a:cubicBezTo>
                    <a:close/>
                    <a:moveTo>
                      <a:pt x="48749" y="94840"/>
                    </a:moveTo>
                    <a:cubicBezTo>
                      <a:pt x="48838" y="95823"/>
                      <a:pt x="48928" y="96715"/>
                      <a:pt x="49106" y="97698"/>
                    </a:cubicBezTo>
                    <a:cubicBezTo>
                      <a:pt x="47767" y="97251"/>
                      <a:pt x="46429" y="96715"/>
                      <a:pt x="45090" y="96180"/>
                    </a:cubicBezTo>
                    <a:cubicBezTo>
                      <a:pt x="46339" y="96001"/>
                      <a:pt x="47589" y="95555"/>
                      <a:pt x="48749" y="948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76" name="Google Shape;776;p19"/>
            <p:cNvGrpSpPr/>
            <p:nvPr/>
          </p:nvGrpSpPr>
          <p:grpSpPr>
            <a:xfrm>
              <a:off x="3878351" y="317086"/>
              <a:ext cx="260967" cy="403549"/>
              <a:chOff x="3878351" y="317086"/>
              <a:chExt cx="260967" cy="403549"/>
            </a:xfrm>
          </p:grpSpPr>
          <p:sp>
            <p:nvSpPr>
              <p:cNvPr id="777" name="Google Shape;777;p19"/>
              <p:cNvSpPr/>
              <p:nvPr/>
            </p:nvSpPr>
            <p:spPr>
              <a:xfrm>
                <a:off x="3878351" y="435765"/>
                <a:ext cx="86389" cy="130360"/>
              </a:xfrm>
              <a:custGeom>
                <a:avLst/>
                <a:gdLst/>
                <a:ahLst/>
                <a:cxnLst/>
                <a:rect l="l" t="t" r="r" b="b"/>
                <a:pathLst>
                  <a:path w="86389"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0" y="116536"/>
                    </a:cubicBezTo>
                    <a:cubicBezTo>
                      <a:pt x="-1903" y="120108"/>
                      <a:pt x="1221" y="125734"/>
                      <a:pt x="6041" y="124573"/>
                    </a:cubicBezTo>
                    <a:cubicBezTo>
                      <a:pt x="31478" y="118768"/>
                      <a:pt x="56380" y="120733"/>
                      <a:pt x="80657" y="130020"/>
                    </a:cubicBezTo>
                    <a:cubicBezTo>
                      <a:pt x="86369" y="132252"/>
                      <a:pt x="88868" y="122876"/>
                      <a:pt x="83156" y="120733"/>
                    </a:cubicBezTo>
                    <a:close/>
                    <a:moveTo>
                      <a:pt x="54238" y="73227"/>
                    </a:moveTo>
                    <a:cubicBezTo>
                      <a:pt x="54149" y="73227"/>
                      <a:pt x="54059" y="73227"/>
                      <a:pt x="53970" y="73316"/>
                    </a:cubicBezTo>
                    <a:cubicBezTo>
                      <a:pt x="54059" y="73138"/>
                      <a:pt x="54149" y="72959"/>
                      <a:pt x="54238" y="72781"/>
                    </a:cubicBezTo>
                    <a:cubicBezTo>
                      <a:pt x="54238" y="72870"/>
                      <a:pt x="54238" y="73048"/>
                      <a:pt x="54238" y="73227"/>
                    </a:cubicBezTo>
                    <a:close/>
                    <a:moveTo>
                      <a:pt x="38172" y="99570"/>
                    </a:moveTo>
                    <a:cubicBezTo>
                      <a:pt x="38261" y="99659"/>
                      <a:pt x="38351" y="99659"/>
                      <a:pt x="38529" y="99748"/>
                    </a:cubicBezTo>
                    <a:cubicBezTo>
                      <a:pt x="38440" y="99837"/>
                      <a:pt x="38351" y="99927"/>
                      <a:pt x="38261" y="100105"/>
                    </a:cubicBezTo>
                    <a:cubicBezTo>
                      <a:pt x="36566" y="102249"/>
                      <a:pt x="36923" y="104749"/>
                      <a:pt x="38172" y="106445"/>
                    </a:cubicBezTo>
                    <a:cubicBezTo>
                      <a:pt x="37101" y="106267"/>
                      <a:pt x="36030" y="105999"/>
                      <a:pt x="34870" y="105820"/>
                    </a:cubicBezTo>
                    <a:cubicBezTo>
                      <a:pt x="35941" y="103677"/>
                      <a:pt x="37101" y="101623"/>
                      <a:pt x="38172" y="99570"/>
                    </a:cubicBezTo>
                    <a:close/>
                    <a:moveTo>
                      <a:pt x="44331" y="107606"/>
                    </a:moveTo>
                    <a:cubicBezTo>
                      <a:pt x="44598" y="107428"/>
                      <a:pt x="44866" y="107160"/>
                      <a:pt x="45045" y="106892"/>
                    </a:cubicBezTo>
                    <a:cubicBezTo>
                      <a:pt x="48168" y="106981"/>
                      <a:pt x="51382" y="106981"/>
                      <a:pt x="54506" y="107071"/>
                    </a:cubicBezTo>
                    <a:cubicBezTo>
                      <a:pt x="55487" y="107428"/>
                      <a:pt x="56648" y="107428"/>
                      <a:pt x="57719" y="107160"/>
                    </a:cubicBezTo>
                    <a:cubicBezTo>
                      <a:pt x="57986" y="107160"/>
                      <a:pt x="58343" y="107160"/>
                      <a:pt x="58611" y="107160"/>
                    </a:cubicBezTo>
                    <a:cubicBezTo>
                      <a:pt x="61467" y="111714"/>
                      <a:pt x="68875" y="108857"/>
                      <a:pt x="67447" y="103409"/>
                    </a:cubicBezTo>
                    <a:cubicBezTo>
                      <a:pt x="66555" y="99927"/>
                      <a:pt x="65841" y="96355"/>
                      <a:pt x="65305" y="92872"/>
                    </a:cubicBezTo>
                    <a:cubicBezTo>
                      <a:pt x="66466" y="90997"/>
                      <a:pt x="67179" y="88765"/>
                      <a:pt x="67715" y="86175"/>
                    </a:cubicBezTo>
                    <a:cubicBezTo>
                      <a:pt x="68429" y="95015"/>
                      <a:pt x="69321" y="103767"/>
                      <a:pt x="70303" y="112607"/>
                    </a:cubicBezTo>
                    <a:cubicBezTo>
                      <a:pt x="61556"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216" y="36615"/>
                      <a:pt x="65305" y="38491"/>
                    </a:cubicBezTo>
                    <a:close/>
                    <a:moveTo>
                      <a:pt x="23535" y="112071"/>
                    </a:moveTo>
                    <a:cubicBezTo>
                      <a:pt x="21392" y="112250"/>
                      <a:pt x="19250" y="112518"/>
                      <a:pt x="17108" y="112786"/>
                    </a:cubicBezTo>
                    <a:cubicBezTo>
                      <a:pt x="20411" y="108767"/>
                      <a:pt x="23535" y="104749"/>
                      <a:pt x="26658" y="100641"/>
                    </a:cubicBezTo>
                    <a:cubicBezTo>
                      <a:pt x="25587" y="102695"/>
                      <a:pt x="24427" y="104749"/>
                      <a:pt x="23356" y="106803"/>
                    </a:cubicBezTo>
                    <a:cubicBezTo>
                      <a:pt x="22463" y="108410"/>
                      <a:pt x="22553" y="110553"/>
                      <a:pt x="23535"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78" name="Google Shape;778;p19"/>
              <p:cNvSpPr/>
              <p:nvPr/>
            </p:nvSpPr>
            <p:spPr>
              <a:xfrm>
                <a:off x="4043111" y="473150"/>
                <a:ext cx="96207" cy="108844"/>
              </a:xfrm>
              <a:custGeom>
                <a:avLst/>
                <a:gdLst/>
                <a:ahLst/>
                <a:cxnLst/>
                <a:rect l="l" t="t" r="r" b="b"/>
                <a:pathLst>
                  <a:path w="96207" h="108844" extrusionOk="0">
                    <a:moveTo>
                      <a:pt x="88691" y="89777"/>
                    </a:moveTo>
                    <a:cubicBezTo>
                      <a:pt x="88781" y="70846"/>
                      <a:pt x="88870" y="51915"/>
                      <a:pt x="88959" y="33073"/>
                    </a:cubicBezTo>
                    <a:cubicBezTo>
                      <a:pt x="88959" y="30841"/>
                      <a:pt x="88156" y="28787"/>
                      <a:pt x="86817" y="27180"/>
                    </a:cubicBezTo>
                    <a:cubicBezTo>
                      <a:pt x="86639" y="21376"/>
                      <a:pt x="86371" y="15661"/>
                      <a:pt x="85746" y="9767"/>
                    </a:cubicBezTo>
                    <a:cubicBezTo>
                      <a:pt x="84943" y="2087"/>
                      <a:pt x="75482" y="-3806"/>
                      <a:pt x="69323" y="2980"/>
                    </a:cubicBezTo>
                    <a:cubicBezTo>
                      <a:pt x="47099" y="27180"/>
                      <a:pt x="24964" y="51379"/>
                      <a:pt x="2740" y="75579"/>
                    </a:cubicBezTo>
                    <a:cubicBezTo>
                      <a:pt x="-2347" y="81115"/>
                      <a:pt x="-27" y="89331"/>
                      <a:pt x="7024" y="91742"/>
                    </a:cubicBezTo>
                    <a:cubicBezTo>
                      <a:pt x="33087" y="100582"/>
                      <a:pt x="59684" y="106029"/>
                      <a:pt x="87085" y="108797"/>
                    </a:cubicBezTo>
                    <a:cubicBezTo>
                      <a:pt x="9868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726" y="60309"/>
                    </a:moveTo>
                    <a:cubicBezTo>
                      <a:pt x="42726" y="60309"/>
                      <a:pt x="42636" y="60398"/>
                      <a:pt x="42636" y="60398"/>
                    </a:cubicBezTo>
                    <a:cubicBezTo>
                      <a:pt x="42726" y="60309"/>
                      <a:pt x="42726" y="60309"/>
                      <a:pt x="42726" y="60309"/>
                    </a:cubicBezTo>
                    <a:cubicBezTo>
                      <a:pt x="42726" y="60309"/>
                      <a:pt x="42726" y="60309"/>
                      <a:pt x="42726" y="60309"/>
                    </a:cubicBezTo>
                    <a:close/>
                    <a:moveTo>
                      <a:pt x="27285" y="77722"/>
                    </a:moveTo>
                    <a:cubicBezTo>
                      <a:pt x="27106" y="77722"/>
                      <a:pt x="27017" y="77633"/>
                      <a:pt x="26839" y="77633"/>
                    </a:cubicBezTo>
                    <a:cubicBezTo>
                      <a:pt x="27017" y="77454"/>
                      <a:pt x="27196" y="77275"/>
                      <a:pt x="27374" y="77097"/>
                    </a:cubicBezTo>
                    <a:cubicBezTo>
                      <a:pt x="27285"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79" name="Google Shape;779;p19"/>
              <p:cNvSpPr/>
              <p:nvPr/>
            </p:nvSpPr>
            <p:spPr>
              <a:xfrm>
                <a:off x="3928281" y="618529"/>
                <a:ext cx="88978" cy="102106"/>
              </a:xfrm>
              <a:custGeom>
                <a:avLst/>
                <a:gdLst/>
                <a:ahLst/>
                <a:cxnLst/>
                <a:rect l="l" t="t" r="r" b="b"/>
                <a:pathLst>
                  <a:path w="88978" h="102106"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883"/>
                      <a:pt x="92757" y="89952"/>
                      <a:pt x="85885" y="84952"/>
                    </a:cubicBezTo>
                    <a:close/>
                    <a:moveTo>
                      <a:pt x="56432" y="71557"/>
                    </a:moveTo>
                    <a:cubicBezTo>
                      <a:pt x="56521" y="74236"/>
                      <a:pt x="56878" y="76826"/>
                      <a:pt x="57413" y="79326"/>
                    </a:cubicBezTo>
                    <a:cubicBezTo>
                      <a:pt x="55182" y="78969"/>
                      <a:pt x="53040" y="78612"/>
                      <a:pt x="50809" y="78254"/>
                    </a:cubicBezTo>
                    <a:cubicBezTo>
                      <a:pt x="52861" y="76022"/>
                      <a:pt x="54646" y="73879"/>
                      <a:pt x="56432"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0" name="Google Shape;780;p19"/>
              <p:cNvSpPr/>
              <p:nvPr/>
            </p:nvSpPr>
            <p:spPr>
              <a:xfrm>
                <a:off x="4011806" y="317086"/>
                <a:ext cx="87544" cy="122619"/>
              </a:xfrm>
              <a:custGeom>
                <a:avLst/>
                <a:gdLst/>
                <a:ahLst/>
                <a:cxnLst/>
                <a:rect l="l" t="t" r="r" b="b"/>
                <a:pathLst>
                  <a:path w="87544" h="122619" extrusionOk="0">
                    <a:moveTo>
                      <a:pt x="4592" y="99216"/>
                    </a:moveTo>
                    <a:cubicBezTo>
                      <a:pt x="22799" y="108681"/>
                      <a:pt x="41543" y="116361"/>
                      <a:pt x="61178" y="122165"/>
                    </a:cubicBezTo>
                    <a:cubicBezTo>
                      <a:pt x="72156" y="125469"/>
                      <a:pt x="77333" y="109842"/>
                      <a:pt x="68765" y="104663"/>
                    </a:cubicBezTo>
                    <a:cubicBezTo>
                      <a:pt x="69032" y="103949"/>
                      <a:pt x="69211" y="103145"/>
                      <a:pt x="69211" y="102252"/>
                    </a:cubicBezTo>
                    <a:cubicBezTo>
                      <a:pt x="70014" y="83321"/>
                      <a:pt x="74566" y="66533"/>
                      <a:pt x="80992" y="48942"/>
                    </a:cubicBezTo>
                    <a:cubicBezTo>
                      <a:pt x="86080" y="34833"/>
                      <a:pt x="89204" y="22063"/>
                      <a:pt x="86615" y="7061"/>
                    </a:cubicBezTo>
                    <a:cubicBezTo>
                      <a:pt x="85455" y="186"/>
                      <a:pt x="74923" y="-2493"/>
                      <a:pt x="70461" y="2775"/>
                    </a:cubicBezTo>
                    <a:cubicBezTo>
                      <a:pt x="47879" y="29832"/>
                      <a:pt x="25298" y="56978"/>
                      <a:pt x="2628" y="84035"/>
                    </a:cubicBezTo>
                    <a:cubicBezTo>
                      <a:pt x="-1031" y="88589"/>
                      <a:pt x="-1299" y="96180"/>
                      <a:pt x="4592" y="99216"/>
                    </a:cubicBezTo>
                    <a:close/>
                    <a:moveTo>
                      <a:pt x="48683" y="94930"/>
                    </a:moveTo>
                    <a:cubicBezTo>
                      <a:pt x="48772" y="95912"/>
                      <a:pt x="48861" y="96805"/>
                      <a:pt x="49040" y="97787"/>
                    </a:cubicBezTo>
                    <a:cubicBezTo>
                      <a:pt x="47701" y="97341"/>
                      <a:pt x="46362" y="96805"/>
                      <a:pt x="45023" y="96269"/>
                    </a:cubicBezTo>
                    <a:cubicBezTo>
                      <a:pt x="46362" y="96090"/>
                      <a:pt x="47612" y="95644"/>
                      <a:pt x="48683"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81" name="Google Shape;781;p19"/>
            <p:cNvGrpSpPr/>
            <p:nvPr/>
          </p:nvGrpSpPr>
          <p:grpSpPr>
            <a:xfrm>
              <a:off x="3594258" y="163138"/>
              <a:ext cx="260999" cy="403622"/>
              <a:chOff x="3594258" y="163138"/>
              <a:chExt cx="260999" cy="403622"/>
            </a:xfrm>
          </p:grpSpPr>
          <p:sp>
            <p:nvSpPr>
              <p:cNvPr id="782" name="Google Shape;782;p19"/>
              <p:cNvSpPr/>
              <p:nvPr/>
            </p:nvSpPr>
            <p:spPr>
              <a:xfrm>
                <a:off x="3594258" y="281817"/>
                <a:ext cx="86428" cy="130360"/>
              </a:xfrm>
              <a:custGeom>
                <a:avLst/>
                <a:gdLst/>
                <a:ahLst/>
                <a:cxnLst/>
                <a:rect l="l" t="t" r="r" b="b"/>
                <a:pathLst>
                  <a:path w="86428" h="130360" extrusionOk="0">
                    <a:moveTo>
                      <a:pt x="83156" y="120733"/>
                    </a:moveTo>
                    <a:cubicBezTo>
                      <a:pt x="82263" y="120376"/>
                      <a:pt x="81371" y="120108"/>
                      <a:pt x="80478" y="119751"/>
                    </a:cubicBezTo>
                    <a:cubicBezTo>
                      <a:pt x="80568" y="119394"/>
                      <a:pt x="80568"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3" y="120108"/>
                      <a:pt x="1221" y="125734"/>
                      <a:pt x="6041" y="124573"/>
                    </a:cubicBezTo>
                    <a:cubicBezTo>
                      <a:pt x="31478" y="118768"/>
                      <a:pt x="56380" y="120733"/>
                      <a:pt x="80657" y="130020"/>
                    </a:cubicBezTo>
                    <a:cubicBezTo>
                      <a:pt x="86369" y="132252"/>
                      <a:pt x="88957" y="122876"/>
                      <a:pt x="83156" y="120733"/>
                    </a:cubicBezTo>
                    <a:close/>
                    <a:moveTo>
                      <a:pt x="54238" y="73227"/>
                    </a:moveTo>
                    <a:cubicBezTo>
                      <a:pt x="54148" y="73227"/>
                      <a:pt x="54059" y="73227"/>
                      <a:pt x="53970" y="73316"/>
                    </a:cubicBezTo>
                    <a:cubicBezTo>
                      <a:pt x="54059" y="73138"/>
                      <a:pt x="54148" y="72959"/>
                      <a:pt x="54238" y="72781"/>
                    </a:cubicBezTo>
                    <a:cubicBezTo>
                      <a:pt x="54238" y="72870"/>
                      <a:pt x="54238" y="73048"/>
                      <a:pt x="54238" y="73227"/>
                    </a:cubicBezTo>
                    <a:close/>
                    <a:moveTo>
                      <a:pt x="38172" y="99570"/>
                    </a:moveTo>
                    <a:cubicBezTo>
                      <a:pt x="38261" y="99659"/>
                      <a:pt x="38351" y="99659"/>
                      <a:pt x="38529" y="99748"/>
                    </a:cubicBezTo>
                    <a:cubicBezTo>
                      <a:pt x="38440" y="99838"/>
                      <a:pt x="38351" y="99927"/>
                      <a:pt x="38261" y="100105"/>
                    </a:cubicBezTo>
                    <a:cubicBezTo>
                      <a:pt x="36566" y="102249"/>
                      <a:pt x="36923" y="104749"/>
                      <a:pt x="38172" y="106445"/>
                    </a:cubicBezTo>
                    <a:cubicBezTo>
                      <a:pt x="37101" y="106267"/>
                      <a:pt x="36030" y="105999"/>
                      <a:pt x="34870" y="105820"/>
                    </a:cubicBezTo>
                    <a:cubicBezTo>
                      <a:pt x="35941" y="103767"/>
                      <a:pt x="37101" y="101623"/>
                      <a:pt x="38172" y="99570"/>
                    </a:cubicBezTo>
                    <a:close/>
                    <a:moveTo>
                      <a:pt x="44331" y="107606"/>
                    </a:moveTo>
                    <a:cubicBezTo>
                      <a:pt x="44599" y="107428"/>
                      <a:pt x="44866" y="107160"/>
                      <a:pt x="45045" y="106892"/>
                    </a:cubicBezTo>
                    <a:cubicBezTo>
                      <a:pt x="48169" y="106981"/>
                      <a:pt x="51382" y="106981"/>
                      <a:pt x="54506" y="107071"/>
                    </a:cubicBezTo>
                    <a:cubicBezTo>
                      <a:pt x="55577" y="107428"/>
                      <a:pt x="56648" y="107428"/>
                      <a:pt x="57719" y="107160"/>
                    </a:cubicBezTo>
                    <a:cubicBezTo>
                      <a:pt x="57987" y="107160"/>
                      <a:pt x="58343" y="107160"/>
                      <a:pt x="58611" y="107160"/>
                    </a:cubicBezTo>
                    <a:cubicBezTo>
                      <a:pt x="61467" y="111714"/>
                      <a:pt x="68875" y="108856"/>
                      <a:pt x="67447" y="103409"/>
                    </a:cubicBezTo>
                    <a:cubicBezTo>
                      <a:pt x="66555" y="99927"/>
                      <a:pt x="65841" y="96355"/>
                      <a:pt x="65305" y="92872"/>
                    </a:cubicBezTo>
                    <a:cubicBezTo>
                      <a:pt x="66465" y="90997"/>
                      <a:pt x="67180" y="88765"/>
                      <a:pt x="67715" y="86175"/>
                    </a:cubicBezTo>
                    <a:cubicBezTo>
                      <a:pt x="68429" y="95015"/>
                      <a:pt x="69322" y="103767"/>
                      <a:pt x="70303" y="112607"/>
                    </a:cubicBezTo>
                    <a:cubicBezTo>
                      <a:pt x="61557"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071"/>
                    </a:moveTo>
                    <a:cubicBezTo>
                      <a:pt x="21482" y="112250"/>
                      <a:pt x="19340" y="112518"/>
                      <a:pt x="17198" y="112786"/>
                    </a:cubicBezTo>
                    <a:cubicBezTo>
                      <a:pt x="20500" y="108767"/>
                      <a:pt x="23624" y="104749"/>
                      <a:pt x="26748" y="100641"/>
                    </a:cubicBezTo>
                    <a:cubicBezTo>
                      <a:pt x="25677" y="102695"/>
                      <a:pt x="24517" y="104749"/>
                      <a:pt x="23445" y="106803"/>
                    </a:cubicBezTo>
                    <a:cubicBezTo>
                      <a:pt x="22553" y="108410"/>
                      <a:pt x="22642" y="110553"/>
                      <a:pt x="23624"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3" name="Google Shape;783;p19"/>
              <p:cNvSpPr/>
              <p:nvPr/>
            </p:nvSpPr>
            <p:spPr>
              <a:xfrm>
                <a:off x="3759018" y="319202"/>
                <a:ext cx="96239" cy="108844"/>
              </a:xfrm>
              <a:custGeom>
                <a:avLst/>
                <a:gdLst/>
                <a:ahLst/>
                <a:cxnLst/>
                <a:rect l="l" t="t" r="r" b="b"/>
                <a:pathLst>
                  <a:path w="96239" h="108844" extrusionOk="0">
                    <a:moveTo>
                      <a:pt x="88691" y="89777"/>
                    </a:moveTo>
                    <a:cubicBezTo>
                      <a:pt x="88780" y="70846"/>
                      <a:pt x="88870" y="51915"/>
                      <a:pt x="88959" y="33073"/>
                    </a:cubicBezTo>
                    <a:cubicBezTo>
                      <a:pt x="88959" y="30841"/>
                      <a:pt x="88156" y="28787"/>
                      <a:pt x="86817" y="27180"/>
                    </a:cubicBezTo>
                    <a:cubicBezTo>
                      <a:pt x="86638" y="21376"/>
                      <a:pt x="86281" y="15661"/>
                      <a:pt x="85746" y="9767"/>
                    </a:cubicBezTo>
                    <a:cubicBezTo>
                      <a:pt x="84943" y="2087"/>
                      <a:pt x="75482" y="-3806"/>
                      <a:pt x="69323" y="2980"/>
                    </a:cubicBezTo>
                    <a:cubicBezTo>
                      <a:pt x="47099" y="27180"/>
                      <a:pt x="24964" y="51379"/>
                      <a:pt x="2740" y="75579"/>
                    </a:cubicBezTo>
                    <a:cubicBezTo>
                      <a:pt x="-2347" y="81115"/>
                      <a:pt x="-27" y="89331"/>
                      <a:pt x="7025" y="91742"/>
                    </a:cubicBezTo>
                    <a:cubicBezTo>
                      <a:pt x="33086" y="100582"/>
                      <a:pt x="59684" y="106029"/>
                      <a:pt x="87085" y="108797"/>
                    </a:cubicBezTo>
                    <a:cubicBezTo>
                      <a:pt x="9877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815" y="60309"/>
                    </a:moveTo>
                    <a:cubicBezTo>
                      <a:pt x="42815" y="60309"/>
                      <a:pt x="42726" y="60398"/>
                      <a:pt x="42726" y="60398"/>
                    </a:cubicBezTo>
                    <a:cubicBezTo>
                      <a:pt x="42726" y="60309"/>
                      <a:pt x="42726" y="60309"/>
                      <a:pt x="42815" y="60309"/>
                    </a:cubicBezTo>
                    <a:cubicBezTo>
                      <a:pt x="42815" y="60309"/>
                      <a:pt x="42815" y="60309"/>
                      <a:pt x="42815" y="60309"/>
                    </a:cubicBezTo>
                    <a:close/>
                    <a:moveTo>
                      <a:pt x="27285" y="77722"/>
                    </a:moveTo>
                    <a:cubicBezTo>
                      <a:pt x="27107" y="77722"/>
                      <a:pt x="27017" y="77633"/>
                      <a:pt x="26839" y="77633"/>
                    </a:cubicBezTo>
                    <a:cubicBezTo>
                      <a:pt x="27017" y="77454"/>
                      <a:pt x="27196" y="77275"/>
                      <a:pt x="27285" y="77097"/>
                    </a:cubicBezTo>
                    <a:cubicBezTo>
                      <a:pt x="27374"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4" name="Google Shape;784;p19"/>
              <p:cNvSpPr/>
              <p:nvPr/>
            </p:nvSpPr>
            <p:spPr>
              <a:xfrm>
                <a:off x="3644188" y="464670"/>
                <a:ext cx="89018" cy="102090"/>
              </a:xfrm>
              <a:custGeom>
                <a:avLst/>
                <a:gdLst/>
                <a:ahLst/>
                <a:cxnLst/>
                <a:rect l="l" t="t" r="r" b="b"/>
                <a:pathLst>
                  <a:path w="89018" h="102090" extrusionOk="0">
                    <a:moveTo>
                      <a:pt x="85885" y="84952"/>
                    </a:moveTo>
                    <a:cubicBezTo>
                      <a:pt x="86242" y="58788"/>
                      <a:pt x="84189" y="32892"/>
                      <a:pt x="80084" y="6996"/>
                    </a:cubicBezTo>
                    <a:cubicBezTo>
                      <a:pt x="78924" y="-238"/>
                      <a:pt x="68570" y="-2202"/>
                      <a:pt x="63929" y="2709"/>
                    </a:cubicBezTo>
                    <a:cubicBezTo>
                      <a:pt x="51344" y="16193"/>
                      <a:pt x="38760"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793"/>
                      <a:pt x="92847" y="89863"/>
                      <a:pt x="85885" y="84952"/>
                    </a:cubicBezTo>
                    <a:close/>
                    <a:moveTo>
                      <a:pt x="56432" y="71468"/>
                    </a:moveTo>
                    <a:cubicBezTo>
                      <a:pt x="56521" y="74147"/>
                      <a:pt x="56878" y="76736"/>
                      <a:pt x="57413" y="79237"/>
                    </a:cubicBezTo>
                    <a:cubicBezTo>
                      <a:pt x="55182" y="78880"/>
                      <a:pt x="53040" y="78522"/>
                      <a:pt x="50809" y="78165"/>
                    </a:cubicBezTo>
                    <a:cubicBezTo>
                      <a:pt x="52861" y="75933"/>
                      <a:pt x="54736" y="73790"/>
                      <a:pt x="56432" y="7146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5" name="Google Shape;785;p19"/>
              <p:cNvSpPr/>
              <p:nvPr/>
            </p:nvSpPr>
            <p:spPr>
              <a:xfrm>
                <a:off x="3727736" y="163138"/>
                <a:ext cx="87610" cy="122619"/>
              </a:xfrm>
              <a:custGeom>
                <a:avLst/>
                <a:gdLst/>
                <a:ahLst/>
                <a:cxnLst/>
                <a:rect l="l" t="t" r="r" b="b"/>
                <a:pathLst>
                  <a:path w="87610" h="122619" extrusionOk="0">
                    <a:moveTo>
                      <a:pt x="4658" y="99216"/>
                    </a:moveTo>
                    <a:cubicBezTo>
                      <a:pt x="22866" y="108681"/>
                      <a:pt x="41609" y="116361"/>
                      <a:pt x="61244" y="122165"/>
                    </a:cubicBezTo>
                    <a:cubicBezTo>
                      <a:pt x="72223" y="125469"/>
                      <a:pt x="77399" y="109842"/>
                      <a:pt x="68831" y="104663"/>
                    </a:cubicBezTo>
                    <a:cubicBezTo>
                      <a:pt x="69099" y="103949"/>
                      <a:pt x="69277" y="103145"/>
                      <a:pt x="69277" y="102252"/>
                    </a:cubicBezTo>
                    <a:cubicBezTo>
                      <a:pt x="70081" y="83321"/>
                      <a:pt x="74632" y="66533"/>
                      <a:pt x="81059" y="48942"/>
                    </a:cubicBezTo>
                    <a:cubicBezTo>
                      <a:pt x="86146" y="34833"/>
                      <a:pt x="89270" y="22063"/>
                      <a:pt x="86682" y="7061"/>
                    </a:cubicBezTo>
                    <a:cubicBezTo>
                      <a:pt x="85521" y="186"/>
                      <a:pt x="74989" y="-2493"/>
                      <a:pt x="70527" y="2775"/>
                    </a:cubicBezTo>
                    <a:cubicBezTo>
                      <a:pt x="47946" y="29832"/>
                      <a:pt x="25365" y="56978"/>
                      <a:pt x="2694" y="84035"/>
                    </a:cubicBezTo>
                    <a:cubicBezTo>
                      <a:pt x="-1054" y="88589"/>
                      <a:pt x="-1322" y="96180"/>
                      <a:pt x="4658" y="99216"/>
                    </a:cubicBezTo>
                    <a:close/>
                    <a:moveTo>
                      <a:pt x="48749" y="94930"/>
                    </a:moveTo>
                    <a:cubicBezTo>
                      <a:pt x="48838" y="95912"/>
                      <a:pt x="48928" y="96805"/>
                      <a:pt x="49106" y="97787"/>
                    </a:cubicBezTo>
                    <a:cubicBezTo>
                      <a:pt x="47767" y="97341"/>
                      <a:pt x="46428" y="96805"/>
                      <a:pt x="45090" y="96269"/>
                    </a:cubicBezTo>
                    <a:cubicBezTo>
                      <a:pt x="46339" y="96090"/>
                      <a:pt x="47589" y="95644"/>
                      <a:pt x="4874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786" name="Google Shape;786;p19"/>
          <p:cNvGrpSpPr/>
          <p:nvPr/>
        </p:nvGrpSpPr>
        <p:grpSpPr>
          <a:xfrm rot="-5277328">
            <a:off x="7753097" y="2202530"/>
            <a:ext cx="1417640" cy="261836"/>
            <a:chOff x="2786678" y="4859115"/>
            <a:chExt cx="2014987" cy="372165"/>
          </a:xfrm>
        </p:grpSpPr>
        <p:sp>
          <p:nvSpPr>
            <p:cNvPr id="787" name="Google Shape;787;p19"/>
            <p:cNvSpPr/>
            <p:nvPr/>
          </p:nvSpPr>
          <p:spPr>
            <a:xfrm>
              <a:off x="2786678" y="5114247"/>
              <a:ext cx="132179" cy="117033"/>
            </a:xfrm>
            <a:custGeom>
              <a:avLst/>
              <a:gdLst/>
              <a:ahLst/>
              <a:cxnLst/>
              <a:rect l="l" t="t" r="r" b="b"/>
              <a:pathLst>
                <a:path w="132179" h="117033" extrusionOk="0">
                  <a:moveTo>
                    <a:pt x="129762" y="31574"/>
                  </a:moveTo>
                  <a:cubicBezTo>
                    <a:pt x="125388" y="15947"/>
                    <a:pt x="114767" y="7732"/>
                    <a:pt x="99684" y="3803"/>
                  </a:cubicBezTo>
                  <a:cubicBezTo>
                    <a:pt x="80315" y="-1198"/>
                    <a:pt x="58895" y="-2359"/>
                    <a:pt x="40776" y="7107"/>
                  </a:cubicBezTo>
                  <a:cubicBezTo>
                    <a:pt x="26139" y="9607"/>
                    <a:pt x="12572" y="19162"/>
                    <a:pt x="5610" y="32289"/>
                  </a:cubicBezTo>
                  <a:cubicBezTo>
                    <a:pt x="-6082" y="54702"/>
                    <a:pt x="1505" y="82027"/>
                    <a:pt x="19088" y="98993"/>
                  </a:cubicBezTo>
                  <a:cubicBezTo>
                    <a:pt x="55771" y="134533"/>
                    <a:pt x="118427" y="114441"/>
                    <a:pt x="130297" y="65953"/>
                  </a:cubicBezTo>
                  <a:cubicBezTo>
                    <a:pt x="132975" y="54970"/>
                    <a:pt x="132796" y="42557"/>
                    <a:pt x="129762" y="315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8" name="Google Shape;788;p19"/>
            <p:cNvSpPr/>
            <p:nvPr/>
          </p:nvSpPr>
          <p:spPr>
            <a:xfrm>
              <a:off x="4685341" y="4950919"/>
              <a:ext cx="116324" cy="106953"/>
            </a:xfrm>
            <a:custGeom>
              <a:avLst/>
              <a:gdLst/>
              <a:ahLst/>
              <a:cxnLst/>
              <a:rect l="l" t="t" r="r" b="b"/>
              <a:pathLst>
                <a:path w="116324" h="106953" extrusionOk="0">
                  <a:moveTo>
                    <a:pt x="39729" y="2736"/>
                  </a:moveTo>
                  <a:cubicBezTo>
                    <a:pt x="19111" y="9165"/>
                    <a:pt x="-525" y="25864"/>
                    <a:pt x="11" y="49170"/>
                  </a:cubicBezTo>
                  <a:cubicBezTo>
                    <a:pt x="100" y="55599"/>
                    <a:pt x="2153" y="61583"/>
                    <a:pt x="5366" y="66940"/>
                  </a:cubicBezTo>
                  <a:cubicBezTo>
                    <a:pt x="6526" y="80424"/>
                    <a:pt x="14559" y="92390"/>
                    <a:pt x="27233" y="99623"/>
                  </a:cubicBezTo>
                  <a:cubicBezTo>
                    <a:pt x="42227" y="108106"/>
                    <a:pt x="65522" y="109089"/>
                    <a:pt x="81677" y="103284"/>
                  </a:cubicBezTo>
                  <a:cubicBezTo>
                    <a:pt x="101670" y="96140"/>
                    <a:pt x="114880" y="79442"/>
                    <a:pt x="116218" y="58100"/>
                  </a:cubicBezTo>
                  <a:cubicBezTo>
                    <a:pt x="118717" y="17291"/>
                    <a:pt x="76858" y="-8783"/>
                    <a:pt x="39729" y="27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89" name="Google Shape;789;p19"/>
            <p:cNvSpPr/>
            <p:nvPr/>
          </p:nvSpPr>
          <p:spPr>
            <a:xfrm>
              <a:off x="4696038" y="4859115"/>
              <a:ext cx="63393" cy="60735"/>
            </a:xfrm>
            <a:custGeom>
              <a:avLst/>
              <a:gdLst/>
              <a:ahLst/>
              <a:cxnLst/>
              <a:rect l="l" t="t" r="r" b="b"/>
              <a:pathLst>
                <a:path w="63393" h="60735" extrusionOk="0">
                  <a:moveTo>
                    <a:pt x="56164" y="12564"/>
                  </a:moveTo>
                  <a:cubicBezTo>
                    <a:pt x="54825" y="11314"/>
                    <a:pt x="53486" y="10064"/>
                    <a:pt x="52147" y="8725"/>
                  </a:cubicBezTo>
                  <a:cubicBezTo>
                    <a:pt x="43133" y="241"/>
                    <a:pt x="30280" y="-2437"/>
                    <a:pt x="18767" y="2384"/>
                  </a:cubicBezTo>
                  <a:cubicBezTo>
                    <a:pt x="8056" y="6939"/>
                    <a:pt x="-512" y="18190"/>
                    <a:pt x="24" y="30334"/>
                  </a:cubicBezTo>
                  <a:cubicBezTo>
                    <a:pt x="470" y="40961"/>
                    <a:pt x="5736" y="51230"/>
                    <a:pt x="15108" y="56677"/>
                  </a:cubicBezTo>
                  <a:cubicBezTo>
                    <a:pt x="27067" y="63731"/>
                    <a:pt x="42240" y="61231"/>
                    <a:pt x="52147" y="51944"/>
                  </a:cubicBezTo>
                  <a:cubicBezTo>
                    <a:pt x="53486" y="50694"/>
                    <a:pt x="54825" y="49444"/>
                    <a:pt x="56164" y="48104"/>
                  </a:cubicBezTo>
                  <a:cubicBezTo>
                    <a:pt x="65803" y="39086"/>
                    <a:pt x="65803" y="21762"/>
                    <a:pt x="56164" y="12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90" name="Google Shape;790;p19"/>
          <p:cNvGrpSpPr/>
          <p:nvPr/>
        </p:nvGrpSpPr>
        <p:grpSpPr>
          <a:xfrm>
            <a:off x="-152572" y="4406983"/>
            <a:ext cx="1333751" cy="1465621"/>
            <a:chOff x="-124520" y="1013297"/>
            <a:chExt cx="1895610" cy="2083031"/>
          </a:xfrm>
        </p:grpSpPr>
        <p:sp>
          <p:nvSpPr>
            <p:cNvPr id="791" name="Google Shape;791;p19"/>
            <p:cNvSpPr/>
            <p:nvPr/>
          </p:nvSpPr>
          <p:spPr>
            <a:xfrm>
              <a:off x="116878" y="1586353"/>
              <a:ext cx="1654212" cy="1256443"/>
            </a:xfrm>
            <a:custGeom>
              <a:avLst/>
              <a:gdLst/>
              <a:ahLst/>
              <a:cxnLst/>
              <a:rect l="l" t="t" r="r" b="b"/>
              <a:pathLst>
                <a:path w="1654212" h="1256443" extrusionOk="0">
                  <a:moveTo>
                    <a:pt x="1640965" y="28580"/>
                  </a:moveTo>
                  <a:cubicBezTo>
                    <a:pt x="1631415" y="18400"/>
                    <a:pt x="1618920" y="12150"/>
                    <a:pt x="1605443" y="8310"/>
                  </a:cubicBezTo>
                  <a:cubicBezTo>
                    <a:pt x="1595982" y="5542"/>
                    <a:pt x="1585896" y="4024"/>
                    <a:pt x="1576078" y="2863"/>
                  </a:cubicBezTo>
                  <a:cubicBezTo>
                    <a:pt x="1488164" y="-6692"/>
                    <a:pt x="1394269" y="8578"/>
                    <a:pt x="1307158" y="35188"/>
                  </a:cubicBezTo>
                  <a:cubicBezTo>
                    <a:pt x="1302963" y="36349"/>
                    <a:pt x="1298857" y="37599"/>
                    <a:pt x="1294752" y="38939"/>
                  </a:cubicBezTo>
                  <a:cubicBezTo>
                    <a:pt x="1271367" y="46350"/>
                    <a:pt x="1248697" y="54476"/>
                    <a:pt x="1226741" y="63227"/>
                  </a:cubicBezTo>
                  <a:cubicBezTo>
                    <a:pt x="1192914" y="76622"/>
                    <a:pt x="1159444" y="91356"/>
                    <a:pt x="1126509" y="107251"/>
                  </a:cubicBezTo>
                  <a:cubicBezTo>
                    <a:pt x="1124189" y="108322"/>
                    <a:pt x="1121868" y="109394"/>
                    <a:pt x="1119637" y="110555"/>
                  </a:cubicBezTo>
                  <a:cubicBezTo>
                    <a:pt x="991112" y="173063"/>
                    <a:pt x="869817" y="252715"/>
                    <a:pt x="756287" y="341209"/>
                  </a:cubicBezTo>
                  <a:cubicBezTo>
                    <a:pt x="752895" y="343798"/>
                    <a:pt x="749593" y="346388"/>
                    <a:pt x="746290" y="349067"/>
                  </a:cubicBezTo>
                  <a:cubicBezTo>
                    <a:pt x="683188" y="398626"/>
                    <a:pt x="622496" y="450865"/>
                    <a:pt x="564571" y="504175"/>
                  </a:cubicBezTo>
                  <a:cubicBezTo>
                    <a:pt x="556806" y="511319"/>
                    <a:pt x="549041" y="518552"/>
                    <a:pt x="541186" y="526053"/>
                  </a:cubicBezTo>
                  <a:cubicBezTo>
                    <a:pt x="538776" y="528196"/>
                    <a:pt x="536367" y="530339"/>
                    <a:pt x="533957" y="532750"/>
                  </a:cubicBezTo>
                  <a:cubicBezTo>
                    <a:pt x="432565" y="628387"/>
                    <a:pt x="337689" y="731079"/>
                    <a:pt x="248703" y="838235"/>
                  </a:cubicBezTo>
                  <a:cubicBezTo>
                    <a:pt x="199792" y="897082"/>
                    <a:pt x="152577" y="957268"/>
                    <a:pt x="106701" y="1018525"/>
                  </a:cubicBezTo>
                  <a:cubicBezTo>
                    <a:pt x="95277" y="1033884"/>
                    <a:pt x="77337" y="1055852"/>
                    <a:pt x="59486" y="1080855"/>
                  </a:cubicBezTo>
                  <a:cubicBezTo>
                    <a:pt x="59486" y="1080944"/>
                    <a:pt x="59397" y="1080944"/>
                    <a:pt x="59308" y="1081033"/>
                  </a:cubicBezTo>
                  <a:cubicBezTo>
                    <a:pt x="38601" y="1110233"/>
                    <a:pt x="17626" y="1143095"/>
                    <a:pt x="7184" y="1173723"/>
                  </a:cubicBezTo>
                  <a:cubicBezTo>
                    <a:pt x="222" y="1193637"/>
                    <a:pt x="-2277" y="1212478"/>
                    <a:pt x="2364" y="1228641"/>
                  </a:cubicBezTo>
                  <a:cubicBezTo>
                    <a:pt x="25302" y="1309455"/>
                    <a:pt x="109290" y="1191672"/>
                    <a:pt x="133120" y="1158543"/>
                  </a:cubicBezTo>
                  <a:cubicBezTo>
                    <a:pt x="240403" y="1008346"/>
                    <a:pt x="370266" y="879758"/>
                    <a:pt x="516731" y="771709"/>
                  </a:cubicBezTo>
                  <a:cubicBezTo>
                    <a:pt x="517980" y="770637"/>
                    <a:pt x="519319" y="769744"/>
                    <a:pt x="520747" y="768762"/>
                  </a:cubicBezTo>
                  <a:cubicBezTo>
                    <a:pt x="589294" y="718309"/>
                    <a:pt x="661589" y="672589"/>
                    <a:pt x="736740" y="631066"/>
                  </a:cubicBezTo>
                  <a:cubicBezTo>
                    <a:pt x="737544" y="630530"/>
                    <a:pt x="738436" y="629995"/>
                    <a:pt x="739239" y="629548"/>
                  </a:cubicBezTo>
                  <a:cubicBezTo>
                    <a:pt x="741560" y="628298"/>
                    <a:pt x="743791" y="627048"/>
                    <a:pt x="746112" y="625887"/>
                  </a:cubicBezTo>
                  <a:cubicBezTo>
                    <a:pt x="847057" y="570612"/>
                    <a:pt x="951305" y="520338"/>
                    <a:pt x="1054928" y="468814"/>
                  </a:cubicBezTo>
                  <a:cubicBezTo>
                    <a:pt x="1057784" y="467474"/>
                    <a:pt x="1060730" y="466046"/>
                    <a:pt x="1063675" y="464528"/>
                  </a:cubicBezTo>
                  <a:cubicBezTo>
                    <a:pt x="1116602" y="438364"/>
                    <a:pt x="1169351" y="411753"/>
                    <a:pt x="1221475" y="384339"/>
                  </a:cubicBezTo>
                  <a:cubicBezTo>
                    <a:pt x="1226295" y="381749"/>
                    <a:pt x="1231293" y="379160"/>
                    <a:pt x="1236112" y="376570"/>
                  </a:cubicBezTo>
                  <a:cubicBezTo>
                    <a:pt x="1333934" y="324331"/>
                    <a:pt x="1429257" y="268164"/>
                    <a:pt x="1519224" y="202888"/>
                  </a:cubicBezTo>
                  <a:cubicBezTo>
                    <a:pt x="1558228" y="174759"/>
                    <a:pt x="1697284" y="88945"/>
                    <a:pt x="1640965" y="285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2" name="Google Shape;792;p19"/>
            <p:cNvSpPr/>
            <p:nvPr/>
          </p:nvSpPr>
          <p:spPr>
            <a:xfrm>
              <a:off x="-124520" y="1013297"/>
              <a:ext cx="1786539" cy="2083031"/>
            </a:xfrm>
            <a:custGeom>
              <a:avLst/>
              <a:gdLst/>
              <a:ahLst/>
              <a:cxnLst/>
              <a:rect l="l" t="t" r="r" b="b"/>
              <a:pathLst>
                <a:path w="1786539" h="2083031" extrusionOk="0">
                  <a:moveTo>
                    <a:pt x="1632634" y="1472"/>
                  </a:moveTo>
                  <a:cubicBezTo>
                    <a:pt x="1504020" y="18081"/>
                    <a:pt x="1380583" y="98627"/>
                    <a:pt x="1271604" y="165600"/>
                  </a:cubicBezTo>
                  <a:cubicBezTo>
                    <a:pt x="1269998" y="166582"/>
                    <a:pt x="1268570" y="167475"/>
                    <a:pt x="1266963" y="168547"/>
                  </a:cubicBezTo>
                  <a:cubicBezTo>
                    <a:pt x="1262411" y="171315"/>
                    <a:pt x="1258038" y="173994"/>
                    <a:pt x="1253486" y="176851"/>
                  </a:cubicBezTo>
                  <a:cubicBezTo>
                    <a:pt x="1166732" y="231144"/>
                    <a:pt x="1083458" y="291062"/>
                    <a:pt x="1004291" y="355981"/>
                  </a:cubicBezTo>
                  <a:cubicBezTo>
                    <a:pt x="1000899" y="358749"/>
                    <a:pt x="997686" y="361338"/>
                    <a:pt x="994384" y="364196"/>
                  </a:cubicBezTo>
                  <a:cubicBezTo>
                    <a:pt x="976711" y="378751"/>
                    <a:pt x="959218" y="393575"/>
                    <a:pt x="941992" y="408576"/>
                  </a:cubicBezTo>
                  <a:cubicBezTo>
                    <a:pt x="853542" y="485908"/>
                    <a:pt x="770715" y="569757"/>
                    <a:pt x="694314" y="659054"/>
                  </a:cubicBezTo>
                  <a:cubicBezTo>
                    <a:pt x="691993" y="661554"/>
                    <a:pt x="689941" y="664233"/>
                    <a:pt x="687709" y="666734"/>
                  </a:cubicBezTo>
                  <a:cubicBezTo>
                    <a:pt x="588995" y="782998"/>
                    <a:pt x="501170" y="908639"/>
                    <a:pt x="426286" y="1041513"/>
                  </a:cubicBezTo>
                  <a:cubicBezTo>
                    <a:pt x="342031" y="1191085"/>
                    <a:pt x="258579" y="1340300"/>
                    <a:pt x="184142" y="1495766"/>
                  </a:cubicBezTo>
                  <a:cubicBezTo>
                    <a:pt x="98548" y="1674717"/>
                    <a:pt x="7064" y="1860722"/>
                    <a:pt x="13" y="2062355"/>
                  </a:cubicBezTo>
                  <a:cubicBezTo>
                    <a:pt x="-791" y="2085661"/>
                    <a:pt x="37142" y="2091644"/>
                    <a:pt x="41426" y="2067891"/>
                  </a:cubicBezTo>
                  <a:cubicBezTo>
                    <a:pt x="51065" y="2014313"/>
                    <a:pt x="63918" y="1961806"/>
                    <a:pt x="79270" y="1910193"/>
                  </a:cubicBezTo>
                  <a:cubicBezTo>
                    <a:pt x="82572" y="1898941"/>
                    <a:pt x="85963" y="1887779"/>
                    <a:pt x="89534" y="1876528"/>
                  </a:cubicBezTo>
                  <a:cubicBezTo>
                    <a:pt x="96495" y="1855097"/>
                    <a:pt x="103725" y="1833665"/>
                    <a:pt x="111401" y="1812413"/>
                  </a:cubicBezTo>
                  <a:cubicBezTo>
                    <a:pt x="112115" y="1812055"/>
                    <a:pt x="112829" y="1811430"/>
                    <a:pt x="113543" y="1810895"/>
                  </a:cubicBezTo>
                  <a:lnTo>
                    <a:pt x="113900" y="1811252"/>
                  </a:lnTo>
                  <a:cubicBezTo>
                    <a:pt x="125324" y="1797589"/>
                    <a:pt x="137106" y="1784284"/>
                    <a:pt x="149333" y="1771336"/>
                  </a:cubicBezTo>
                  <a:cubicBezTo>
                    <a:pt x="169594" y="1754102"/>
                    <a:pt x="189230" y="1735796"/>
                    <a:pt x="207526" y="1715972"/>
                  </a:cubicBezTo>
                  <a:cubicBezTo>
                    <a:pt x="213596" y="1709364"/>
                    <a:pt x="210829" y="1701774"/>
                    <a:pt x="205027" y="1698470"/>
                  </a:cubicBezTo>
                  <a:cubicBezTo>
                    <a:pt x="206366" y="1697220"/>
                    <a:pt x="207794" y="1696059"/>
                    <a:pt x="209044" y="1694809"/>
                  </a:cubicBezTo>
                  <a:cubicBezTo>
                    <a:pt x="210829" y="1697130"/>
                    <a:pt x="214310" y="1698291"/>
                    <a:pt x="216363" y="1695612"/>
                  </a:cubicBezTo>
                  <a:cubicBezTo>
                    <a:pt x="222432" y="1687754"/>
                    <a:pt x="228590" y="1679807"/>
                    <a:pt x="234659" y="1671949"/>
                  </a:cubicBezTo>
                  <a:cubicBezTo>
                    <a:pt x="236445" y="1670252"/>
                    <a:pt x="238230" y="1668645"/>
                    <a:pt x="239925" y="1667037"/>
                  </a:cubicBezTo>
                  <a:cubicBezTo>
                    <a:pt x="241532" y="1665430"/>
                    <a:pt x="242425" y="1663466"/>
                    <a:pt x="242782" y="1661501"/>
                  </a:cubicBezTo>
                  <a:cubicBezTo>
                    <a:pt x="435569" y="1411738"/>
                    <a:pt x="622822" y="1156527"/>
                    <a:pt x="846402" y="933553"/>
                  </a:cubicBezTo>
                  <a:cubicBezTo>
                    <a:pt x="849704" y="930160"/>
                    <a:pt x="853006" y="926945"/>
                    <a:pt x="856398" y="923641"/>
                  </a:cubicBezTo>
                  <a:cubicBezTo>
                    <a:pt x="872910" y="907210"/>
                    <a:pt x="889779" y="890869"/>
                    <a:pt x="906737" y="874885"/>
                  </a:cubicBezTo>
                  <a:cubicBezTo>
                    <a:pt x="997954" y="788981"/>
                    <a:pt x="1095418" y="711918"/>
                    <a:pt x="1196542" y="639498"/>
                  </a:cubicBezTo>
                  <a:cubicBezTo>
                    <a:pt x="1204843" y="633426"/>
                    <a:pt x="1213233" y="627354"/>
                    <a:pt x="1221801" y="621460"/>
                  </a:cubicBezTo>
                  <a:cubicBezTo>
                    <a:pt x="1268480" y="588420"/>
                    <a:pt x="1316052" y="556274"/>
                    <a:pt x="1363981" y="524752"/>
                  </a:cubicBezTo>
                  <a:cubicBezTo>
                    <a:pt x="1394506" y="504660"/>
                    <a:pt x="1425120" y="484657"/>
                    <a:pt x="1455555" y="464566"/>
                  </a:cubicBezTo>
                  <a:cubicBezTo>
                    <a:pt x="1461892" y="460458"/>
                    <a:pt x="1468140" y="456261"/>
                    <a:pt x="1474477" y="452153"/>
                  </a:cubicBezTo>
                  <a:cubicBezTo>
                    <a:pt x="1516515" y="424471"/>
                    <a:pt x="1558464" y="396700"/>
                    <a:pt x="1600057" y="368125"/>
                  </a:cubicBezTo>
                  <a:cubicBezTo>
                    <a:pt x="1657982" y="328299"/>
                    <a:pt x="1723761" y="288115"/>
                    <a:pt x="1761069" y="226411"/>
                  </a:cubicBezTo>
                  <a:cubicBezTo>
                    <a:pt x="1824439" y="121933"/>
                    <a:pt x="1765086" y="-15762"/>
                    <a:pt x="1632634" y="14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3" name="Google Shape;793;p19"/>
            <p:cNvSpPr/>
            <p:nvPr/>
          </p:nvSpPr>
          <p:spPr>
            <a:xfrm>
              <a:off x="35314" y="1091034"/>
              <a:ext cx="792311" cy="1293567"/>
            </a:xfrm>
            <a:custGeom>
              <a:avLst/>
              <a:gdLst/>
              <a:ahLst/>
              <a:cxnLst/>
              <a:rect l="l" t="t" r="r" b="b"/>
              <a:pathLst>
                <a:path w="792311" h="1293567" extrusionOk="0">
                  <a:moveTo>
                    <a:pt x="761628" y="39196"/>
                  </a:moveTo>
                  <a:cubicBezTo>
                    <a:pt x="704774" y="-28759"/>
                    <a:pt x="604275" y="4906"/>
                    <a:pt x="538674" y="40982"/>
                  </a:cubicBezTo>
                  <a:cubicBezTo>
                    <a:pt x="471198" y="78040"/>
                    <a:pt x="415861" y="132333"/>
                    <a:pt x="368824" y="192787"/>
                  </a:cubicBezTo>
                  <a:cubicBezTo>
                    <a:pt x="364719" y="197966"/>
                    <a:pt x="360792" y="203145"/>
                    <a:pt x="356954" y="208325"/>
                  </a:cubicBezTo>
                  <a:cubicBezTo>
                    <a:pt x="349278" y="218504"/>
                    <a:pt x="341781" y="228952"/>
                    <a:pt x="334551" y="239489"/>
                  </a:cubicBezTo>
                  <a:cubicBezTo>
                    <a:pt x="318575" y="262617"/>
                    <a:pt x="303045" y="286191"/>
                    <a:pt x="287961" y="310212"/>
                  </a:cubicBezTo>
                  <a:cubicBezTo>
                    <a:pt x="286087" y="313070"/>
                    <a:pt x="284302" y="315927"/>
                    <a:pt x="282695" y="318695"/>
                  </a:cubicBezTo>
                  <a:cubicBezTo>
                    <a:pt x="237711" y="390401"/>
                    <a:pt x="196744" y="465321"/>
                    <a:pt x="160775" y="540866"/>
                  </a:cubicBezTo>
                  <a:cubicBezTo>
                    <a:pt x="147833" y="567923"/>
                    <a:pt x="135606" y="595427"/>
                    <a:pt x="124092" y="623287"/>
                  </a:cubicBezTo>
                  <a:cubicBezTo>
                    <a:pt x="122932" y="626055"/>
                    <a:pt x="121771" y="628734"/>
                    <a:pt x="120700" y="631592"/>
                  </a:cubicBezTo>
                  <a:cubicBezTo>
                    <a:pt x="74199" y="745267"/>
                    <a:pt x="39480" y="865014"/>
                    <a:pt x="19576" y="986815"/>
                  </a:cubicBezTo>
                  <a:cubicBezTo>
                    <a:pt x="16185" y="1007442"/>
                    <a:pt x="13150" y="1028159"/>
                    <a:pt x="10740" y="1048876"/>
                  </a:cubicBezTo>
                  <a:cubicBezTo>
                    <a:pt x="1726" y="1122457"/>
                    <a:pt x="-1755" y="1196484"/>
                    <a:pt x="833" y="1269975"/>
                  </a:cubicBezTo>
                  <a:cubicBezTo>
                    <a:pt x="2975" y="1328465"/>
                    <a:pt x="56527" y="1262206"/>
                    <a:pt x="66524" y="1242472"/>
                  </a:cubicBezTo>
                  <a:cubicBezTo>
                    <a:pt x="134267" y="1108526"/>
                    <a:pt x="196387" y="972170"/>
                    <a:pt x="274573" y="844297"/>
                  </a:cubicBezTo>
                  <a:cubicBezTo>
                    <a:pt x="277518" y="839386"/>
                    <a:pt x="280553" y="834474"/>
                    <a:pt x="283588" y="829652"/>
                  </a:cubicBezTo>
                  <a:cubicBezTo>
                    <a:pt x="294209" y="812507"/>
                    <a:pt x="305276" y="795541"/>
                    <a:pt x="316611" y="778664"/>
                  </a:cubicBezTo>
                  <a:cubicBezTo>
                    <a:pt x="349992" y="729372"/>
                    <a:pt x="385069" y="681509"/>
                    <a:pt x="421662" y="634717"/>
                  </a:cubicBezTo>
                  <a:cubicBezTo>
                    <a:pt x="424786" y="630610"/>
                    <a:pt x="427999" y="626502"/>
                    <a:pt x="431213" y="622394"/>
                  </a:cubicBezTo>
                  <a:cubicBezTo>
                    <a:pt x="500295" y="534615"/>
                    <a:pt x="573929" y="450319"/>
                    <a:pt x="648901" y="367541"/>
                  </a:cubicBezTo>
                  <a:cubicBezTo>
                    <a:pt x="686834" y="325661"/>
                    <a:pt x="741993" y="266010"/>
                    <a:pt x="771625" y="202788"/>
                  </a:cubicBezTo>
                  <a:lnTo>
                    <a:pt x="771625" y="202699"/>
                  </a:lnTo>
                  <a:cubicBezTo>
                    <a:pt x="773231" y="199573"/>
                    <a:pt x="774570" y="196359"/>
                    <a:pt x="775909" y="193233"/>
                  </a:cubicBezTo>
                  <a:cubicBezTo>
                    <a:pt x="798222" y="141084"/>
                    <a:pt x="801614" y="86881"/>
                    <a:pt x="761628" y="39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4" name="Google Shape;794;p19"/>
            <p:cNvSpPr/>
            <p:nvPr/>
          </p:nvSpPr>
          <p:spPr>
            <a:xfrm>
              <a:off x="124151" y="1621452"/>
              <a:ext cx="1511203" cy="1138535"/>
            </a:xfrm>
            <a:custGeom>
              <a:avLst/>
              <a:gdLst/>
              <a:ahLst/>
              <a:cxnLst/>
              <a:rect l="l" t="t" r="r" b="b"/>
              <a:pathLst>
                <a:path w="1511203" h="1138535" extrusionOk="0">
                  <a:moveTo>
                    <a:pt x="1510701" y="39826"/>
                  </a:moveTo>
                  <a:cubicBezTo>
                    <a:pt x="1351206" y="123408"/>
                    <a:pt x="1190103" y="203061"/>
                    <a:pt x="1032304" y="288875"/>
                  </a:cubicBezTo>
                  <a:cubicBezTo>
                    <a:pt x="1098530" y="295841"/>
                    <a:pt x="1164042" y="320844"/>
                    <a:pt x="1228839" y="341471"/>
                  </a:cubicBezTo>
                  <a:cubicBezTo>
                    <a:pt x="1224020" y="344061"/>
                    <a:pt x="1219022" y="346650"/>
                    <a:pt x="1214202" y="349240"/>
                  </a:cubicBezTo>
                  <a:cubicBezTo>
                    <a:pt x="1149850" y="334595"/>
                    <a:pt x="1086391" y="308610"/>
                    <a:pt x="1022932" y="293965"/>
                  </a:cubicBezTo>
                  <a:cubicBezTo>
                    <a:pt x="985089" y="314593"/>
                    <a:pt x="947335" y="335399"/>
                    <a:pt x="910027" y="357009"/>
                  </a:cubicBezTo>
                  <a:cubicBezTo>
                    <a:pt x="932697" y="361563"/>
                    <a:pt x="954385" y="378083"/>
                    <a:pt x="973753" y="389334"/>
                  </a:cubicBezTo>
                  <a:cubicBezTo>
                    <a:pt x="1000529" y="404872"/>
                    <a:pt x="1027305" y="419874"/>
                    <a:pt x="1056402" y="429429"/>
                  </a:cubicBezTo>
                  <a:cubicBezTo>
                    <a:pt x="1053457" y="431036"/>
                    <a:pt x="1050511" y="432375"/>
                    <a:pt x="1047655" y="433715"/>
                  </a:cubicBezTo>
                  <a:cubicBezTo>
                    <a:pt x="1026324" y="429161"/>
                    <a:pt x="1006599" y="420410"/>
                    <a:pt x="986695" y="409605"/>
                  </a:cubicBezTo>
                  <a:cubicBezTo>
                    <a:pt x="960008" y="395228"/>
                    <a:pt x="925110" y="381387"/>
                    <a:pt x="901637" y="361831"/>
                  </a:cubicBezTo>
                  <a:cubicBezTo>
                    <a:pt x="803101" y="418892"/>
                    <a:pt x="706440" y="479435"/>
                    <a:pt x="613259" y="546229"/>
                  </a:cubicBezTo>
                  <a:cubicBezTo>
                    <a:pt x="655655" y="557480"/>
                    <a:pt x="698853" y="571411"/>
                    <a:pt x="738839" y="590788"/>
                  </a:cubicBezTo>
                  <a:cubicBezTo>
                    <a:pt x="736518" y="591949"/>
                    <a:pt x="734287" y="593199"/>
                    <a:pt x="731966" y="594449"/>
                  </a:cubicBezTo>
                  <a:cubicBezTo>
                    <a:pt x="731163" y="594896"/>
                    <a:pt x="730271" y="595432"/>
                    <a:pt x="729467" y="595967"/>
                  </a:cubicBezTo>
                  <a:cubicBezTo>
                    <a:pt x="687697" y="580519"/>
                    <a:pt x="646283" y="565249"/>
                    <a:pt x="602817" y="553998"/>
                  </a:cubicBezTo>
                  <a:cubicBezTo>
                    <a:pt x="538108" y="600879"/>
                    <a:pt x="476077" y="650706"/>
                    <a:pt x="416188" y="702945"/>
                  </a:cubicBezTo>
                  <a:cubicBezTo>
                    <a:pt x="449123" y="712321"/>
                    <a:pt x="481254" y="722858"/>
                    <a:pt x="513474" y="733663"/>
                  </a:cubicBezTo>
                  <a:cubicBezTo>
                    <a:pt x="512135" y="734645"/>
                    <a:pt x="510707" y="735538"/>
                    <a:pt x="509458" y="736610"/>
                  </a:cubicBezTo>
                  <a:cubicBezTo>
                    <a:pt x="475631" y="727680"/>
                    <a:pt x="441625" y="719286"/>
                    <a:pt x="407888" y="710178"/>
                  </a:cubicBezTo>
                  <a:cubicBezTo>
                    <a:pt x="337645" y="771882"/>
                    <a:pt x="270527" y="837158"/>
                    <a:pt x="206443" y="905649"/>
                  </a:cubicBezTo>
                  <a:cubicBezTo>
                    <a:pt x="136647" y="980301"/>
                    <a:pt x="69975" y="1061383"/>
                    <a:pt x="0" y="1138535"/>
                  </a:cubicBezTo>
                  <a:cubicBezTo>
                    <a:pt x="10532" y="1107906"/>
                    <a:pt x="31417" y="1074956"/>
                    <a:pt x="52124" y="1045845"/>
                  </a:cubicBezTo>
                  <a:cubicBezTo>
                    <a:pt x="52213" y="1045756"/>
                    <a:pt x="52302" y="1045756"/>
                    <a:pt x="52302" y="1045666"/>
                  </a:cubicBezTo>
                  <a:cubicBezTo>
                    <a:pt x="103534" y="989677"/>
                    <a:pt x="154497" y="933688"/>
                    <a:pt x="207335" y="879217"/>
                  </a:cubicBezTo>
                  <a:cubicBezTo>
                    <a:pt x="312565" y="770453"/>
                    <a:pt x="425024" y="670352"/>
                    <a:pt x="545784" y="579447"/>
                  </a:cubicBezTo>
                  <a:cubicBezTo>
                    <a:pt x="545605" y="579269"/>
                    <a:pt x="545338" y="579090"/>
                    <a:pt x="545248" y="578822"/>
                  </a:cubicBezTo>
                  <a:cubicBezTo>
                    <a:pt x="539268" y="552658"/>
                    <a:pt x="530968" y="525066"/>
                    <a:pt x="526862" y="497562"/>
                  </a:cubicBezTo>
                  <a:cubicBezTo>
                    <a:pt x="529272" y="495151"/>
                    <a:pt x="531682" y="492919"/>
                    <a:pt x="534092" y="490865"/>
                  </a:cubicBezTo>
                  <a:cubicBezTo>
                    <a:pt x="541232" y="519083"/>
                    <a:pt x="553103" y="547211"/>
                    <a:pt x="551228" y="575518"/>
                  </a:cubicBezTo>
                  <a:cubicBezTo>
                    <a:pt x="563813" y="566053"/>
                    <a:pt x="576487" y="556587"/>
                    <a:pt x="589340" y="547301"/>
                  </a:cubicBezTo>
                  <a:cubicBezTo>
                    <a:pt x="643873" y="507831"/>
                    <a:pt x="699835" y="470148"/>
                    <a:pt x="756779" y="433626"/>
                  </a:cubicBezTo>
                  <a:cubicBezTo>
                    <a:pt x="742498" y="398086"/>
                    <a:pt x="739196" y="354955"/>
                    <a:pt x="739196" y="313878"/>
                  </a:cubicBezTo>
                  <a:cubicBezTo>
                    <a:pt x="742498" y="311110"/>
                    <a:pt x="745801" y="308610"/>
                    <a:pt x="749192" y="306020"/>
                  </a:cubicBezTo>
                  <a:cubicBezTo>
                    <a:pt x="750531" y="318433"/>
                    <a:pt x="751781" y="330845"/>
                    <a:pt x="753209" y="343257"/>
                  </a:cubicBezTo>
                  <a:cubicBezTo>
                    <a:pt x="756332" y="371475"/>
                    <a:pt x="763205" y="399782"/>
                    <a:pt x="765436" y="428089"/>
                  </a:cubicBezTo>
                  <a:cubicBezTo>
                    <a:pt x="885571" y="351473"/>
                    <a:pt x="1009901" y="280928"/>
                    <a:pt x="1136819" y="215384"/>
                  </a:cubicBezTo>
                  <a:cubicBezTo>
                    <a:pt x="1123431" y="171182"/>
                    <a:pt x="1115220" y="122694"/>
                    <a:pt x="1112542" y="75367"/>
                  </a:cubicBezTo>
                  <a:cubicBezTo>
                    <a:pt x="1114774" y="74206"/>
                    <a:pt x="1117094" y="73134"/>
                    <a:pt x="1119415" y="72063"/>
                  </a:cubicBezTo>
                  <a:cubicBezTo>
                    <a:pt x="1126466" y="119033"/>
                    <a:pt x="1134588" y="165467"/>
                    <a:pt x="1143067" y="212169"/>
                  </a:cubicBezTo>
                  <a:cubicBezTo>
                    <a:pt x="1192156" y="186898"/>
                    <a:pt x="1241513" y="162163"/>
                    <a:pt x="1291227" y="138410"/>
                  </a:cubicBezTo>
                  <a:cubicBezTo>
                    <a:pt x="1285426" y="93672"/>
                    <a:pt x="1287568" y="48756"/>
                    <a:pt x="1287657" y="3750"/>
                  </a:cubicBezTo>
                  <a:cubicBezTo>
                    <a:pt x="1291763" y="2411"/>
                    <a:pt x="1295869" y="1161"/>
                    <a:pt x="1300064" y="0"/>
                  </a:cubicBezTo>
                  <a:cubicBezTo>
                    <a:pt x="1301045" y="44381"/>
                    <a:pt x="1298992" y="88940"/>
                    <a:pt x="1301849" y="133320"/>
                  </a:cubicBezTo>
                  <a:cubicBezTo>
                    <a:pt x="1370841" y="100370"/>
                    <a:pt x="1440280" y="68669"/>
                    <a:pt x="1509720" y="38130"/>
                  </a:cubicBezTo>
                  <a:cubicBezTo>
                    <a:pt x="1510791" y="37683"/>
                    <a:pt x="1511862" y="39201"/>
                    <a:pt x="1510701" y="398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5" name="Google Shape;795;p19"/>
            <p:cNvSpPr/>
            <p:nvPr/>
          </p:nvSpPr>
          <p:spPr>
            <a:xfrm>
              <a:off x="-8335" y="1171732"/>
              <a:ext cx="1637962" cy="1569377"/>
            </a:xfrm>
            <a:custGeom>
              <a:avLst/>
              <a:gdLst/>
              <a:ahLst/>
              <a:cxnLst/>
              <a:rect l="l" t="t" r="r" b="b"/>
              <a:pathLst>
                <a:path w="1637962" h="1569377" extrusionOk="0">
                  <a:moveTo>
                    <a:pt x="1636137" y="79495"/>
                  </a:moveTo>
                  <a:cubicBezTo>
                    <a:pt x="1529926" y="96105"/>
                    <a:pt x="1417199" y="100837"/>
                    <a:pt x="1309381" y="96730"/>
                  </a:cubicBezTo>
                  <a:cubicBezTo>
                    <a:pt x="1214415" y="150129"/>
                    <a:pt x="1121324" y="206119"/>
                    <a:pt x="1032071" y="270680"/>
                  </a:cubicBezTo>
                  <a:cubicBezTo>
                    <a:pt x="1141406" y="293004"/>
                    <a:pt x="1247885" y="291486"/>
                    <a:pt x="1358292" y="293808"/>
                  </a:cubicBezTo>
                  <a:cubicBezTo>
                    <a:pt x="1351955" y="297916"/>
                    <a:pt x="1345707" y="302113"/>
                    <a:pt x="1339370" y="306220"/>
                  </a:cubicBezTo>
                  <a:cubicBezTo>
                    <a:pt x="1233069" y="311399"/>
                    <a:pt x="1121860" y="306399"/>
                    <a:pt x="1019754" y="279699"/>
                  </a:cubicBezTo>
                  <a:cubicBezTo>
                    <a:pt x="929073" y="346136"/>
                    <a:pt x="842943" y="418556"/>
                    <a:pt x="761812" y="495976"/>
                  </a:cubicBezTo>
                  <a:cubicBezTo>
                    <a:pt x="872575" y="476063"/>
                    <a:pt x="991282" y="462043"/>
                    <a:pt x="1105616" y="463115"/>
                  </a:cubicBezTo>
                  <a:cubicBezTo>
                    <a:pt x="1097136" y="469009"/>
                    <a:pt x="1088657" y="474991"/>
                    <a:pt x="1080357" y="481153"/>
                  </a:cubicBezTo>
                  <a:cubicBezTo>
                    <a:pt x="971825" y="490440"/>
                    <a:pt x="862043" y="495530"/>
                    <a:pt x="753958" y="503656"/>
                  </a:cubicBezTo>
                  <a:cubicBezTo>
                    <a:pt x="708885" y="546875"/>
                    <a:pt x="665240" y="591792"/>
                    <a:pt x="623201" y="638137"/>
                  </a:cubicBezTo>
                  <a:cubicBezTo>
                    <a:pt x="577772" y="688232"/>
                    <a:pt x="533859" y="739667"/>
                    <a:pt x="490660" y="791995"/>
                  </a:cubicBezTo>
                  <a:cubicBezTo>
                    <a:pt x="571435" y="776815"/>
                    <a:pt x="657118" y="769403"/>
                    <a:pt x="740123" y="765117"/>
                  </a:cubicBezTo>
                  <a:cubicBezTo>
                    <a:pt x="736732" y="768421"/>
                    <a:pt x="733429" y="771636"/>
                    <a:pt x="730127" y="775029"/>
                  </a:cubicBezTo>
                  <a:cubicBezTo>
                    <a:pt x="648728" y="788423"/>
                    <a:pt x="564473" y="798782"/>
                    <a:pt x="483431" y="800746"/>
                  </a:cubicBezTo>
                  <a:cubicBezTo>
                    <a:pt x="405066" y="896205"/>
                    <a:pt x="329915" y="994521"/>
                    <a:pt x="256192" y="1093015"/>
                  </a:cubicBezTo>
                  <a:cubicBezTo>
                    <a:pt x="149980" y="1234997"/>
                    <a:pt x="54747" y="1386177"/>
                    <a:pt x="18957" y="1562359"/>
                  </a:cubicBezTo>
                  <a:cubicBezTo>
                    <a:pt x="16547" y="1574682"/>
                    <a:pt x="-2196" y="1569414"/>
                    <a:pt x="213" y="1557091"/>
                  </a:cubicBezTo>
                  <a:cubicBezTo>
                    <a:pt x="35201" y="1379658"/>
                    <a:pt x="132576" y="1225978"/>
                    <a:pt x="239769" y="1083460"/>
                  </a:cubicBezTo>
                  <a:cubicBezTo>
                    <a:pt x="355531" y="929334"/>
                    <a:pt x="475755" y="776726"/>
                    <a:pt x="604994" y="633851"/>
                  </a:cubicBezTo>
                  <a:cubicBezTo>
                    <a:pt x="610260" y="628136"/>
                    <a:pt x="615615" y="622421"/>
                    <a:pt x="620881" y="616706"/>
                  </a:cubicBezTo>
                  <a:cubicBezTo>
                    <a:pt x="603923" y="588488"/>
                    <a:pt x="594462" y="554733"/>
                    <a:pt x="580717" y="524998"/>
                  </a:cubicBezTo>
                  <a:cubicBezTo>
                    <a:pt x="577950" y="519104"/>
                    <a:pt x="574737" y="513568"/>
                    <a:pt x="571524" y="508121"/>
                  </a:cubicBezTo>
                  <a:cubicBezTo>
                    <a:pt x="573755" y="505620"/>
                    <a:pt x="575808" y="502941"/>
                    <a:pt x="578129" y="500441"/>
                  </a:cubicBezTo>
                  <a:cubicBezTo>
                    <a:pt x="586161" y="513032"/>
                    <a:pt x="594640" y="525623"/>
                    <a:pt x="600353" y="538839"/>
                  </a:cubicBezTo>
                  <a:cubicBezTo>
                    <a:pt x="609903" y="561074"/>
                    <a:pt x="622041" y="583755"/>
                    <a:pt x="629360" y="607240"/>
                  </a:cubicBezTo>
                  <a:cubicBezTo>
                    <a:pt x="716560" y="513121"/>
                    <a:pt x="812061" y="421949"/>
                    <a:pt x="914167" y="338278"/>
                  </a:cubicBezTo>
                  <a:cubicBezTo>
                    <a:pt x="891675" y="300773"/>
                    <a:pt x="879983" y="248088"/>
                    <a:pt x="878198" y="205404"/>
                  </a:cubicBezTo>
                  <a:cubicBezTo>
                    <a:pt x="881500" y="202547"/>
                    <a:pt x="884714" y="199957"/>
                    <a:pt x="888105" y="197189"/>
                  </a:cubicBezTo>
                  <a:cubicBezTo>
                    <a:pt x="895959" y="224157"/>
                    <a:pt x="899976" y="252017"/>
                    <a:pt x="906848" y="279253"/>
                  </a:cubicBezTo>
                  <a:cubicBezTo>
                    <a:pt x="911400" y="297112"/>
                    <a:pt x="917380" y="314704"/>
                    <a:pt x="920861" y="332741"/>
                  </a:cubicBezTo>
                  <a:cubicBezTo>
                    <a:pt x="986552" y="279253"/>
                    <a:pt x="1055009" y="228711"/>
                    <a:pt x="1125787" y="182633"/>
                  </a:cubicBezTo>
                  <a:cubicBezTo>
                    <a:pt x="1123912" y="128073"/>
                    <a:pt x="1129268" y="72709"/>
                    <a:pt x="1137390" y="18059"/>
                  </a:cubicBezTo>
                  <a:cubicBezTo>
                    <a:pt x="1141942" y="15202"/>
                    <a:pt x="1146315" y="12523"/>
                    <a:pt x="1150867" y="9755"/>
                  </a:cubicBezTo>
                  <a:cubicBezTo>
                    <a:pt x="1147118" y="64762"/>
                    <a:pt x="1144262" y="119947"/>
                    <a:pt x="1138282" y="174686"/>
                  </a:cubicBezTo>
                  <a:cubicBezTo>
                    <a:pt x="1246993" y="104945"/>
                    <a:pt x="1360969" y="45206"/>
                    <a:pt x="1478873" y="111"/>
                  </a:cubicBezTo>
                  <a:cubicBezTo>
                    <a:pt x="1480658" y="-604"/>
                    <a:pt x="1481818" y="2343"/>
                    <a:pt x="1480122" y="3236"/>
                  </a:cubicBezTo>
                  <a:cubicBezTo>
                    <a:pt x="1427017" y="31900"/>
                    <a:pt x="1374268" y="60386"/>
                    <a:pt x="1321965" y="89586"/>
                  </a:cubicBezTo>
                  <a:cubicBezTo>
                    <a:pt x="1426035" y="82174"/>
                    <a:pt x="1531443" y="76013"/>
                    <a:pt x="1635512" y="74406"/>
                  </a:cubicBezTo>
                  <a:cubicBezTo>
                    <a:pt x="1638279" y="74584"/>
                    <a:pt x="1638993" y="79049"/>
                    <a:pt x="1636137" y="794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6" name="Google Shape;796;p19"/>
            <p:cNvSpPr/>
            <p:nvPr/>
          </p:nvSpPr>
          <p:spPr>
            <a:xfrm>
              <a:off x="46054" y="1199520"/>
              <a:ext cx="765257" cy="940479"/>
            </a:xfrm>
            <a:custGeom>
              <a:avLst/>
              <a:gdLst/>
              <a:ahLst/>
              <a:cxnLst/>
              <a:rect l="l" t="t" r="r" b="b"/>
              <a:pathLst>
                <a:path w="765257" h="940479" extrusionOk="0">
                  <a:moveTo>
                    <a:pt x="765258" y="85015"/>
                  </a:moveTo>
                  <a:cubicBezTo>
                    <a:pt x="763919" y="88141"/>
                    <a:pt x="762491" y="91355"/>
                    <a:pt x="760974" y="94481"/>
                  </a:cubicBezTo>
                  <a:lnTo>
                    <a:pt x="760974" y="94570"/>
                  </a:lnTo>
                  <a:cubicBezTo>
                    <a:pt x="674398" y="115287"/>
                    <a:pt x="586751" y="130557"/>
                    <a:pt x="499104" y="145291"/>
                  </a:cubicBezTo>
                  <a:cubicBezTo>
                    <a:pt x="401104" y="265038"/>
                    <a:pt x="305514" y="385142"/>
                    <a:pt x="221527" y="515159"/>
                  </a:cubicBezTo>
                  <a:cubicBezTo>
                    <a:pt x="286592" y="509622"/>
                    <a:pt x="354782" y="513908"/>
                    <a:pt x="420562" y="514087"/>
                  </a:cubicBezTo>
                  <a:cubicBezTo>
                    <a:pt x="417259" y="518195"/>
                    <a:pt x="414135" y="522302"/>
                    <a:pt x="411011" y="526410"/>
                  </a:cubicBezTo>
                  <a:cubicBezTo>
                    <a:pt x="346928" y="531143"/>
                    <a:pt x="278292" y="534089"/>
                    <a:pt x="216439" y="523017"/>
                  </a:cubicBezTo>
                  <a:cubicBezTo>
                    <a:pt x="189217" y="565611"/>
                    <a:pt x="163155" y="609367"/>
                    <a:pt x="138610" y="654462"/>
                  </a:cubicBezTo>
                  <a:cubicBezTo>
                    <a:pt x="127007" y="675714"/>
                    <a:pt x="115762" y="697056"/>
                    <a:pt x="104873" y="718666"/>
                  </a:cubicBezTo>
                  <a:cubicBezTo>
                    <a:pt x="104694" y="718755"/>
                    <a:pt x="104694" y="719023"/>
                    <a:pt x="104516" y="719202"/>
                  </a:cubicBezTo>
                  <a:cubicBezTo>
                    <a:pt x="67208" y="791800"/>
                    <a:pt x="32577" y="865738"/>
                    <a:pt x="0" y="940479"/>
                  </a:cubicBezTo>
                  <a:cubicBezTo>
                    <a:pt x="2410" y="919763"/>
                    <a:pt x="5444" y="899046"/>
                    <a:pt x="8836" y="878418"/>
                  </a:cubicBezTo>
                  <a:cubicBezTo>
                    <a:pt x="45876" y="796890"/>
                    <a:pt x="85415" y="716344"/>
                    <a:pt x="128703" y="637763"/>
                  </a:cubicBezTo>
                  <a:cubicBezTo>
                    <a:pt x="135754" y="625172"/>
                    <a:pt x="142805" y="612581"/>
                    <a:pt x="150035" y="600080"/>
                  </a:cubicBezTo>
                  <a:cubicBezTo>
                    <a:pt x="134237" y="576059"/>
                    <a:pt x="121474" y="549895"/>
                    <a:pt x="109960" y="523106"/>
                  </a:cubicBezTo>
                  <a:cubicBezTo>
                    <a:pt x="111031" y="520248"/>
                    <a:pt x="112191" y="517569"/>
                    <a:pt x="113352" y="514801"/>
                  </a:cubicBezTo>
                  <a:cubicBezTo>
                    <a:pt x="126472" y="541055"/>
                    <a:pt x="140842" y="566504"/>
                    <a:pt x="154230" y="592668"/>
                  </a:cubicBezTo>
                  <a:cubicBezTo>
                    <a:pt x="210370" y="496049"/>
                    <a:pt x="273204" y="403002"/>
                    <a:pt x="340858" y="313705"/>
                  </a:cubicBezTo>
                  <a:cubicBezTo>
                    <a:pt x="313725" y="281469"/>
                    <a:pt x="291680" y="246732"/>
                    <a:pt x="271866" y="210120"/>
                  </a:cubicBezTo>
                  <a:cubicBezTo>
                    <a:pt x="273472" y="207263"/>
                    <a:pt x="275257" y="204405"/>
                    <a:pt x="277131" y="201637"/>
                  </a:cubicBezTo>
                  <a:cubicBezTo>
                    <a:pt x="298285" y="238606"/>
                    <a:pt x="320955" y="274682"/>
                    <a:pt x="342643" y="311383"/>
                  </a:cubicBezTo>
                  <a:cubicBezTo>
                    <a:pt x="367813" y="278343"/>
                    <a:pt x="393607" y="245839"/>
                    <a:pt x="420026" y="213692"/>
                  </a:cubicBezTo>
                  <a:cubicBezTo>
                    <a:pt x="392982" y="183063"/>
                    <a:pt x="370223" y="149309"/>
                    <a:pt x="352283" y="112340"/>
                  </a:cubicBezTo>
                  <a:cubicBezTo>
                    <a:pt x="350408" y="108322"/>
                    <a:pt x="348266" y="104125"/>
                    <a:pt x="346035" y="99749"/>
                  </a:cubicBezTo>
                  <a:cubicBezTo>
                    <a:pt x="349962" y="94481"/>
                    <a:pt x="353800" y="89302"/>
                    <a:pt x="357906" y="84212"/>
                  </a:cubicBezTo>
                  <a:cubicBezTo>
                    <a:pt x="363172" y="96713"/>
                    <a:pt x="368973" y="108947"/>
                    <a:pt x="375399" y="120823"/>
                  </a:cubicBezTo>
                  <a:cubicBezTo>
                    <a:pt x="379416" y="128324"/>
                    <a:pt x="417170" y="194226"/>
                    <a:pt x="429755" y="202084"/>
                  </a:cubicBezTo>
                  <a:cubicBezTo>
                    <a:pt x="487769" y="132432"/>
                    <a:pt x="548729" y="65281"/>
                    <a:pt x="611653" y="719"/>
                  </a:cubicBezTo>
                  <a:cubicBezTo>
                    <a:pt x="613616" y="-1424"/>
                    <a:pt x="616562" y="1701"/>
                    <a:pt x="614777" y="3845"/>
                  </a:cubicBezTo>
                  <a:cubicBezTo>
                    <a:pt x="577112" y="50011"/>
                    <a:pt x="539268" y="95820"/>
                    <a:pt x="501871" y="141630"/>
                  </a:cubicBezTo>
                  <a:cubicBezTo>
                    <a:pt x="590321" y="125110"/>
                    <a:pt x="677700" y="104482"/>
                    <a:pt x="765258" y="850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797" name="Google Shape;797;p19"/>
            <p:cNvSpPr/>
            <p:nvPr/>
          </p:nvSpPr>
          <p:spPr>
            <a:xfrm>
              <a:off x="150598" y="1917739"/>
              <a:ext cx="168392" cy="18035"/>
            </a:xfrm>
            <a:custGeom>
              <a:avLst/>
              <a:gdLst/>
              <a:ahLst/>
              <a:cxnLst/>
              <a:rect l="l" t="t" r="r" b="b"/>
              <a:pathLst>
                <a:path w="168392" h="18035" extrusionOk="0">
                  <a:moveTo>
                    <a:pt x="168393" y="3125"/>
                  </a:moveTo>
                  <a:cubicBezTo>
                    <a:pt x="165358" y="7947"/>
                    <a:pt x="162324" y="12770"/>
                    <a:pt x="159378" y="17770"/>
                  </a:cubicBezTo>
                  <a:cubicBezTo>
                    <a:pt x="106362" y="19467"/>
                    <a:pt x="52542" y="12859"/>
                    <a:pt x="1043" y="2947"/>
                  </a:cubicBezTo>
                  <a:cubicBezTo>
                    <a:pt x="61" y="2768"/>
                    <a:pt x="-117" y="1786"/>
                    <a:pt x="61" y="1072"/>
                  </a:cubicBezTo>
                  <a:cubicBezTo>
                    <a:pt x="150" y="893"/>
                    <a:pt x="150" y="625"/>
                    <a:pt x="418" y="536"/>
                  </a:cubicBezTo>
                  <a:cubicBezTo>
                    <a:pt x="597" y="179"/>
                    <a:pt x="1043" y="0"/>
                    <a:pt x="1489" y="0"/>
                  </a:cubicBezTo>
                  <a:cubicBezTo>
                    <a:pt x="57094" y="3572"/>
                    <a:pt x="112788" y="2500"/>
                    <a:pt x="168393" y="312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798" name="Google Shape;798;p19"/>
          <p:cNvGrpSpPr/>
          <p:nvPr/>
        </p:nvGrpSpPr>
        <p:grpSpPr>
          <a:xfrm>
            <a:off x="387330" y="4593013"/>
            <a:ext cx="1090238" cy="966245"/>
            <a:chOff x="163698" y="1355357"/>
            <a:chExt cx="1549514" cy="1373288"/>
          </a:xfrm>
        </p:grpSpPr>
        <p:sp>
          <p:nvSpPr>
            <p:cNvPr id="799" name="Google Shape;799;p19"/>
            <p:cNvSpPr/>
            <p:nvPr/>
          </p:nvSpPr>
          <p:spPr>
            <a:xfrm>
              <a:off x="213192" y="1355357"/>
              <a:ext cx="1500020" cy="1095786"/>
            </a:xfrm>
            <a:custGeom>
              <a:avLst/>
              <a:gdLst/>
              <a:ahLst/>
              <a:cxnLst/>
              <a:rect l="l" t="t" r="r" b="b"/>
              <a:pathLst>
                <a:path w="1500020" h="1095786" extrusionOk="0">
                  <a:moveTo>
                    <a:pt x="1345527" y="250022"/>
                  </a:moveTo>
                  <a:cubicBezTo>
                    <a:pt x="1405951" y="209928"/>
                    <a:pt x="1514483" y="124203"/>
                    <a:pt x="1498418" y="37495"/>
                  </a:cubicBezTo>
                  <a:cubicBezTo>
                    <a:pt x="1492973" y="8027"/>
                    <a:pt x="1467982" y="3831"/>
                    <a:pt x="1441206" y="1598"/>
                  </a:cubicBezTo>
                  <a:cubicBezTo>
                    <a:pt x="1377122" y="-3849"/>
                    <a:pt x="1312146" y="5081"/>
                    <a:pt x="1250204" y="21511"/>
                  </a:cubicBezTo>
                  <a:cubicBezTo>
                    <a:pt x="994226" y="89466"/>
                    <a:pt x="767612" y="276007"/>
                    <a:pt x="571165" y="446386"/>
                  </a:cubicBezTo>
                  <a:cubicBezTo>
                    <a:pt x="452458" y="549345"/>
                    <a:pt x="339374" y="658644"/>
                    <a:pt x="227361" y="768837"/>
                  </a:cubicBezTo>
                  <a:cubicBezTo>
                    <a:pt x="139179" y="855544"/>
                    <a:pt x="25470" y="946716"/>
                    <a:pt x="13778" y="1078429"/>
                  </a:cubicBezTo>
                  <a:cubicBezTo>
                    <a:pt x="9405" y="1082894"/>
                    <a:pt x="4942" y="1087270"/>
                    <a:pt x="658" y="1091824"/>
                  </a:cubicBezTo>
                  <a:cubicBezTo>
                    <a:pt x="-1395" y="1093967"/>
                    <a:pt x="1818" y="1097181"/>
                    <a:pt x="3960" y="1095128"/>
                  </a:cubicBezTo>
                  <a:cubicBezTo>
                    <a:pt x="7174" y="1092091"/>
                    <a:pt x="10387" y="1089145"/>
                    <a:pt x="13600" y="1086109"/>
                  </a:cubicBezTo>
                  <a:cubicBezTo>
                    <a:pt x="15028" y="1097896"/>
                    <a:pt x="34396" y="1097271"/>
                    <a:pt x="35288" y="1084055"/>
                  </a:cubicBezTo>
                  <a:cubicBezTo>
                    <a:pt x="35735" y="1077179"/>
                    <a:pt x="36538" y="1070392"/>
                    <a:pt x="37609" y="1063695"/>
                  </a:cubicBezTo>
                  <a:cubicBezTo>
                    <a:pt x="41982" y="1059677"/>
                    <a:pt x="46356" y="1055837"/>
                    <a:pt x="50729" y="1051908"/>
                  </a:cubicBezTo>
                  <a:cubicBezTo>
                    <a:pt x="444872" y="994937"/>
                    <a:pt x="831160" y="892870"/>
                    <a:pt x="1200133" y="742405"/>
                  </a:cubicBezTo>
                  <a:cubicBezTo>
                    <a:pt x="1240922" y="725796"/>
                    <a:pt x="1354809" y="701686"/>
                    <a:pt x="1358468" y="645429"/>
                  </a:cubicBezTo>
                  <a:cubicBezTo>
                    <a:pt x="1361860" y="593547"/>
                    <a:pt x="1279569" y="599083"/>
                    <a:pt x="1248330" y="599441"/>
                  </a:cubicBezTo>
                  <a:cubicBezTo>
                    <a:pt x="1151758" y="600512"/>
                    <a:pt x="1057060" y="627391"/>
                    <a:pt x="965129" y="654626"/>
                  </a:cubicBezTo>
                  <a:cubicBezTo>
                    <a:pt x="870878" y="682576"/>
                    <a:pt x="777876" y="714634"/>
                    <a:pt x="685945" y="749370"/>
                  </a:cubicBezTo>
                  <a:cubicBezTo>
                    <a:pt x="489498" y="823576"/>
                    <a:pt x="298586" y="910283"/>
                    <a:pt x="109101" y="1000651"/>
                  </a:cubicBezTo>
                  <a:cubicBezTo>
                    <a:pt x="277790" y="857330"/>
                    <a:pt x="463704" y="737404"/>
                    <a:pt x="657205" y="628819"/>
                  </a:cubicBezTo>
                  <a:cubicBezTo>
                    <a:pt x="884444" y="501214"/>
                    <a:pt x="1128106" y="394147"/>
                    <a:pt x="1345527" y="250022"/>
                  </a:cubicBezTo>
                  <a:close/>
                  <a:moveTo>
                    <a:pt x="1046082" y="651322"/>
                  </a:moveTo>
                  <a:cubicBezTo>
                    <a:pt x="1087317" y="640517"/>
                    <a:pt x="1128820" y="631052"/>
                    <a:pt x="1171037" y="625247"/>
                  </a:cubicBezTo>
                  <a:cubicBezTo>
                    <a:pt x="1193439" y="622122"/>
                    <a:pt x="1215842" y="619979"/>
                    <a:pt x="1238423" y="619354"/>
                  </a:cubicBezTo>
                  <a:cubicBezTo>
                    <a:pt x="1250740" y="618997"/>
                    <a:pt x="1309201" y="613996"/>
                    <a:pt x="1315984" y="623551"/>
                  </a:cubicBezTo>
                  <a:cubicBezTo>
                    <a:pt x="1315359" y="631320"/>
                    <a:pt x="1314645" y="639089"/>
                    <a:pt x="1314020" y="646857"/>
                  </a:cubicBezTo>
                  <a:cubicBezTo>
                    <a:pt x="1319286" y="663288"/>
                    <a:pt x="1314645" y="673021"/>
                    <a:pt x="1300275" y="676057"/>
                  </a:cubicBezTo>
                  <a:cubicBezTo>
                    <a:pt x="1293938" y="681951"/>
                    <a:pt x="1272161" y="688023"/>
                    <a:pt x="1265377" y="690881"/>
                  </a:cubicBezTo>
                  <a:cubicBezTo>
                    <a:pt x="1244671" y="699632"/>
                    <a:pt x="1223964" y="708204"/>
                    <a:pt x="1203168" y="716598"/>
                  </a:cubicBezTo>
                  <a:cubicBezTo>
                    <a:pt x="1163718" y="732582"/>
                    <a:pt x="1124000" y="748031"/>
                    <a:pt x="1084104" y="762943"/>
                  </a:cubicBezTo>
                  <a:cubicBezTo>
                    <a:pt x="927554" y="821433"/>
                    <a:pt x="768058" y="871975"/>
                    <a:pt x="606420" y="914301"/>
                  </a:cubicBezTo>
                  <a:cubicBezTo>
                    <a:pt x="435232" y="959128"/>
                    <a:pt x="261724" y="994401"/>
                    <a:pt x="86698" y="1020118"/>
                  </a:cubicBezTo>
                  <a:cubicBezTo>
                    <a:pt x="89911" y="1017350"/>
                    <a:pt x="93035" y="1014582"/>
                    <a:pt x="96248" y="1011903"/>
                  </a:cubicBezTo>
                  <a:cubicBezTo>
                    <a:pt x="407385" y="879029"/>
                    <a:pt x="717898" y="737494"/>
                    <a:pt x="1046082" y="651322"/>
                  </a:cubicBezTo>
                  <a:close/>
                  <a:moveTo>
                    <a:pt x="71079" y="1022172"/>
                  </a:moveTo>
                  <a:cubicBezTo>
                    <a:pt x="63046" y="1023333"/>
                    <a:pt x="55103" y="1024494"/>
                    <a:pt x="47070" y="1025655"/>
                  </a:cubicBezTo>
                  <a:cubicBezTo>
                    <a:pt x="79826" y="928232"/>
                    <a:pt x="171935" y="853937"/>
                    <a:pt x="242802" y="784196"/>
                  </a:cubicBezTo>
                  <a:cubicBezTo>
                    <a:pt x="330181" y="698203"/>
                    <a:pt x="418185" y="612835"/>
                    <a:pt x="509134" y="530503"/>
                  </a:cubicBezTo>
                  <a:cubicBezTo>
                    <a:pt x="693174" y="363786"/>
                    <a:pt x="893727" y="196176"/>
                    <a:pt x="1120965" y="91609"/>
                  </a:cubicBezTo>
                  <a:cubicBezTo>
                    <a:pt x="1175589" y="66517"/>
                    <a:pt x="1232175" y="45532"/>
                    <a:pt x="1290993" y="32763"/>
                  </a:cubicBezTo>
                  <a:cubicBezTo>
                    <a:pt x="1335709" y="23119"/>
                    <a:pt x="1506718" y="-13493"/>
                    <a:pt x="1475747" y="84019"/>
                  </a:cubicBezTo>
                  <a:cubicBezTo>
                    <a:pt x="1440939" y="193497"/>
                    <a:pt x="1318394" y="252790"/>
                    <a:pt x="1225749" y="305207"/>
                  </a:cubicBezTo>
                  <a:cubicBezTo>
                    <a:pt x="1023144" y="420043"/>
                    <a:pt x="814470" y="523628"/>
                    <a:pt x="612489" y="639535"/>
                  </a:cubicBezTo>
                  <a:cubicBezTo>
                    <a:pt x="420773" y="749638"/>
                    <a:pt x="232895" y="870903"/>
                    <a:pt x="71079" y="10221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0" name="Google Shape;800;p19"/>
            <p:cNvSpPr/>
            <p:nvPr/>
          </p:nvSpPr>
          <p:spPr>
            <a:xfrm>
              <a:off x="163698" y="1683842"/>
              <a:ext cx="758064" cy="1044803"/>
            </a:xfrm>
            <a:custGeom>
              <a:avLst/>
              <a:gdLst/>
              <a:ahLst/>
              <a:cxnLst/>
              <a:rect l="l" t="t" r="r" b="b"/>
              <a:pathLst>
                <a:path w="758064" h="1044803" extrusionOk="0">
                  <a:moveTo>
                    <a:pt x="724104" y="2797"/>
                  </a:moveTo>
                  <a:cubicBezTo>
                    <a:pt x="698399" y="-6580"/>
                    <a:pt x="667964" y="9762"/>
                    <a:pt x="645383" y="20299"/>
                  </a:cubicBezTo>
                  <a:cubicBezTo>
                    <a:pt x="610395" y="36729"/>
                    <a:pt x="577729" y="57535"/>
                    <a:pt x="547115" y="81021"/>
                  </a:cubicBezTo>
                  <a:cubicBezTo>
                    <a:pt x="405648" y="190141"/>
                    <a:pt x="301668" y="350876"/>
                    <a:pt x="196885" y="493304"/>
                  </a:cubicBezTo>
                  <a:cubicBezTo>
                    <a:pt x="93083" y="634483"/>
                    <a:pt x="-37851" y="819863"/>
                    <a:pt x="10345" y="1004707"/>
                  </a:cubicBezTo>
                  <a:cubicBezTo>
                    <a:pt x="6954" y="1010333"/>
                    <a:pt x="3473" y="1015959"/>
                    <a:pt x="260" y="1021763"/>
                  </a:cubicBezTo>
                  <a:cubicBezTo>
                    <a:pt x="-901" y="1023728"/>
                    <a:pt x="2134" y="1025514"/>
                    <a:pt x="3294" y="1023549"/>
                  </a:cubicBezTo>
                  <a:cubicBezTo>
                    <a:pt x="6061" y="1019084"/>
                    <a:pt x="9096" y="1014798"/>
                    <a:pt x="11952" y="1010422"/>
                  </a:cubicBezTo>
                  <a:cubicBezTo>
                    <a:pt x="14630" y="1020066"/>
                    <a:pt x="17664" y="1029711"/>
                    <a:pt x="21413" y="1039265"/>
                  </a:cubicBezTo>
                  <a:cubicBezTo>
                    <a:pt x="25072" y="1048731"/>
                    <a:pt x="39531" y="1045248"/>
                    <a:pt x="36943" y="1034979"/>
                  </a:cubicBezTo>
                  <a:cubicBezTo>
                    <a:pt x="32837" y="1018816"/>
                    <a:pt x="29803" y="1002922"/>
                    <a:pt x="27571" y="987116"/>
                  </a:cubicBezTo>
                  <a:cubicBezTo>
                    <a:pt x="129588" y="840669"/>
                    <a:pt x="268198" y="721369"/>
                    <a:pt x="389583" y="591799"/>
                  </a:cubicBezTo>
                  <a:cubicBezTo>
                    <a:pt x="457772" y="518932"/>
                    <a:pt x="524266" y="444370"/>
                    <a:pt x="588796" y="368289"/>
                  </a:cubicBezTo>
                  <a:cubicBezTo>
                    <a:pt x="642884" y="304531"/>
                    <a:pt x="705450" y="239165"/>
                    <a:pt x="738028" y="161031"/>
                  </a:cubicBezTo>
                  <a:cubicBezTo>
                    <a:pt x="753736" y="123526"/>
                    <a:pt x="779887" y="23156"/>
                    <a:pt x="724104" y="2797"/>
                  </a:cubicBezTo>
                  <a:close/>
                  <a:moveTo>
                    <a:pt x="734190" y="129509"/>
                  </a:moveTo>
                  <a:cubicBezTo>
                    <a:pt x="722587" y="170139"/>
                    <a:pt x="699202" y="207108"/>
                    <a:pt x="674479" y="240951"/>
                  </a:cubicBezTo>
                  <a:cubicBezTo>
                    <a:pt x="573534" y="379361"/>
                    <a:pt x="452417" y="507056"/>
                    <a:pt x="334335" y="630821"/>
                  </a:cubicBezTo>
                  <a:cubicBezTo>
                    <a:pt x="227231" y="743068"/>
                    <a:pt x="111202" y="848349"/>
                    <a:pt x="26590" y="978811"/>
                  </a:cubicBezTo>
                  <a:cubicBezTo>
                    <a:pt x="9096" y="827721"/>
                    <a:pt x="77196" y="693240"/>
                    <a:pt x="165200" y="568314"/>
                  </a:cubicBezTo>
                  <a:cubicBezTo>
                    <a:pt x="259630" y="434279"/>
                    <a:pt x="355577" y="294262"/>
                    <a:pt x="468215" y="174693"/>
                  </a:cubicBezTo>
                  <a:cubicBezTo>
                    <a:pt x="519982" y="119686"/>
                    <a:pt x="578353" y="69948"/>
                    <a:pt x="646454" y="36461"/>
                  </a:cubicBezTo>
                  <a:cubicBezTo>
                    <a:pt x="657878" y="30836"/>
                    <a:pt x="670552" y="21013"/>
                    <a:pt x="683137" y="20567"/>
                  </a:cubicBezTo>
                  <a:cubicBezTo>
                    <a:pt x="692151" y="20209"/>
                    <a:pt x="733208" y="37354"/>
                    <a:pt x="739277" y="46909"/>
                  </a:cubicBezTo>
                  <a:cubicBezTo>
                    <a:pt x="750523" y="64501"/>
                    <a:pt x="739366" y="111471"/>
                    <a:pt x="734190" y="1295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801" name="Google Shape;801;p19"/>
          <p:cNvGrpSpPr/>
          <p:nvPr/>
        </p:nvGrpSpPr>
        <p:grpSpPr>
          <a:xfrm>
            <a:off x="8305807" y="4487039"/>
            <a:ext cx="913336" cy="772639"/>
            <a:chOff x="8580941" y="4223027"/>
            <a:chExt cx="1892140" cy="1600660"/>
          </a:xfrm>
        </p:grpSpPr>
        <p:sp>
          <p:nvSpPr>
            <p:cNvPr id="802" name="Google Shape;802;p19"/>
            <p:cNvSpPr/>
            <p:nvPr/>
          </p:nvSpPr>
          <p:spPr>
            <a:xfrm>
              <a:off x="9393641" y="4223027"/>
              <a:ext cx="698764" cy="626238"/>
            </a:xfrm>
            <a:custGeom>
              <a:avLst/>
              <a:gdLst/>
              <a:ahLst/>
              <a:cxnLst/>
              <a:rect l="l" t="t" r="r" b="b"/>
              <a:pathLst>
                <a:path w="698764" h="626238" extrusionOk="0">
                  <a:moveTo>
                    <a:pt x="0" y="626239"/>
                  </a:moveTo>
                  <a:lnTo>
                    <a:pt x="569347" y="0"/>
                  </a:lnTo>
                  <a:lnTo>
                    <a:pt x="698764" y="60454"/>
                  </a:lnTo>
                  <a:lnTo>
                    <a:pt x="193502" y="6159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3" name="Google Shape;803;p19"/>
            <p:cNvSpPr/>
            <p:nvPr/>
          </p:nvSpPr>
          <p:spPr>
            <a:xfrm>
              <a:off x="8618209" y="4742735"/>
              <a:ext cx="909044" cy="184487"/>
            </a:xfrm>
            <a:custGeom>
              <a:avLst/>
              <a:gdLst/>
              <a:ahLst/>
              <a:cxnLst/>
              <a:rect l="l" t="t" r="r" b="b"/>
              <a:pathLst>
                <a:path w="909044" h="184487" extrusionOk="0">
                  <a:moveTo>
                    <a:pt x="909044" y="99387"/>
                  </a:moveTo>
                  <a:lnTo>
                    <a:pt x="132095" y="0"/>
                  </a:lnTo>
                  <a:lnTo>
                    <a:pt x="0" y="134124"/>
                  </a:lnTo>
                  <a:lnTo>
                    <a:pt x="824879" y="1844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4" name="Google Shape;804;p19"/>
            <p:cNvSpPr/>
            <p:nvPr/>
          </p:nvSpPr>
          <p:spPr>
            <a:xfrm>
              <a:off x="8580941" y="4263335"/>
              <a:ext cx="1892140" cy="1560352"/>
            </a:xfrm>
            <a:custGeom>
              <a:avLst/>
              <a:gdLst/>
              <a:ahLst/>
              <a:cxnLst/>
              <a:rect l="l" t="t" r="r" b="b"/>
              <a:pathLst>
                <a:path w="1892140" h="1560352" extrusionOk="0">
                  <a:moveTo>
                    <a:pt x="1486384" y="10949"/>
                  </a:moveTo>
                  <a:lnTo>
                    <a:pt x="969340" y="517708"/>
                  </a:lnTo>
                  <a:lnTo>
                    <a:pt x="880087" y="552267"/>
                  </a:lnTo>
                  <a:lnTo>
                    <a:pt x="879908" y="551909"/>
                  </a:lnTo>
                  <a:lnTo>
                    <a:pt x="856613" y="561285"/>
                  </a:lnTo>
                  <a:lnTo>
                    <a:pt x="833139" y="570304"/>
                  </a:lnTo>
                  <a:lnTo>
                    <a:pt x="833318" y="570662"/>
                  </a:lnTo>
                  <a:lnTo>
                    <a:pt x="750223" y="604059"/>
                  </a:lnTo>
                  <a:lnTo>
                    <a:pt x="40659" y="580574"/>
                  </a:lnTo>
                  <a:cubicBezTo>
                    <a:pt x="11652" y="580574"/>
                    <a:pt x="-7984" y="610131"/>
                    <a:pt x="3173" y="636830"/>
                  </a:cubicBezTo>
                  <a:lnTo>
                    <a:pt x="379286" y="1535425"/>
                  </a:lnTo>
                  <a:cubicBezTo>
                    <a:pt x="385802" y="1550873"/>
                    <a:pt x="401064" y="1560785"/>
                    <a:pt x="417843" y="1560339"/>
                  </a:cubicBezTo>
                  <a:lnTo>
                    <a:pt x="1109914" y="1552659"/>
                  </a:lnTo>
                  <a:cubicBezTo>
                    <a:pt x="1109914" y="1552659"/>
                    <a:pt x="1173105" y="1565964"/>
                    <a:pt x="1240581" y="1536496"/>
                  </a:cubicBezTo>
                  <a:cubicBezTo>
                    <a:pt x="1310019" y="1512029"/>
                    <a:pt x="1347149" y="1459166"/>
                    <a:pt x="1347149" y="1459166"/>
                  </a:cubicBezTo>
                  <a:lnTo>
                    <a:pt x="1878384" y="984909"/>
                  </a:lnTo>
                  <a:cubicBezTo>
                    <a:pt x="1890969" y="973837"/>
                    <a:pt x="1895432" y="956156"/>
                    <a:pt x="1889630" y="940440"/>
                  </a:cubicBezTo>
                  <a:lnTo>
                    <a:pt x="1552342" y="26576"/>
                  </a:lnTo>
                  <a:cubicBezTo>
                    <a:pt x="1542078" y="-660"/>
                    <a:pt x="1507626" y="-8875"/>
                    <a:pt x="1486384" y="1094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5" name="Google Shape;805;p19"/>
            <p:cNvSpPr/>
            <p:nvPr/>
          </p:nvSpPr>
          <p:spPr>
            <a:xfrm>
              <a:off x="8629187" y="4914096"/>
              <a:ext cx="996691" cy="874930"/>
            </a:xfrm>
            <a:custGeom>
              <a:avLst/>
              <a:gdLst/>
              <a:ahLst/>
              <a:cxnLst/>
              <a:rect l="l" t="t" r="r" b="b"/>
              <a:pathLst>
                <a:path w="996691" h="874930" extrusionOk="0">
                  <a:moveTo>
                    <a:pt x="996691" y="851267"/>
                  </a:moveTo>
                  <a:lnTo>
                    <a:pt x="992229" y="851446"/>
                  </a:lnTo>
                  <a:lnTo>
                    <a:pt x="377274" y="874931"/>
                  </a:lnTo>
                  <a:lnTo>
                    <a:pt x="376381" y="872966"/>
                  </a:lnTo>
                  <a:lnTo>
                    <a:pt x="0" y="0"/>
                  </a:lnTo>
                  <a:lnTo>
                    <a:pt x="679932" y="17502"/>
                  </a:lnTo>
                  <a:lnTo>
                    <a:pt x="996691" y="851267"/>
                  </a:lnTo>
                  <a:close/>
                  <a:moveTo>
                    <a:pt x="381469" y="868412"/>
                  </a:moveTo>
                  <a:lnTo>
                    <a:pt x="987587" y="845195"/>
                  </a:lnTo>
                  <a:lnTo>
                    <a:pt x="675558" y="23664"/>
                  </a:lnTo>
                  <a:lnTo>
                    <a:pt x="9818" y="6518"/>
                  </a:lnTo>
                  <a:lnTo>
                    <a:pt x="381469" y="868412"/>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6" name="Google Shape;806;p19"/>
            <p:cNvSpPr/>
            <p:nvPr/>
          </p:nvSpPr>
          <p:spPr>
            <a:xfrm>
              <a:off x="9326701" y="4782115"/>
              <a:ext cx="594426" cy="1036807"/>
            </a:xfrm>
            <a:custGeom>
              <a:avLst/>
              <a:gdLst/>
              <a:ahLst/>
              <a:cxnLst/>
              <a:rect l="l" t="t" r="r" b="b"/>
              <a:pathLst>
                <a:path w="594426" h="1036807" extrusionOk="0">
                  <a:moveTo>
                    <a:pt x="220813" y="0"/>
                  </a:moveTo>
                  <a:lnTo>
                    <a:pt x="134327" y="33397"/>
                  </a:lnTo>
                  <a:lnTo>
                    <a:pt x="134148" y="33039"/>
                  </a:lnTo>
                  <a:lnTo>
                    <a:pt x="110853" y="42416"/>
                  </a:lnTo>
                  <a:lnTo>
                    <a:pt x="87379" y="51435"/>
                  </a:lnTo>
                  <a:lnTo>
                    <a:pt x="87558" y="51792"/>
                  </a:lnTo>
                  <a:lnTo>
                    <a:pt x="4463" y="85189"/>
                  </a:lnTo>
                  <a:lnTo>
                    <a:pt x="0" y="85010"/>
                  </a:lnTo>
                  <a:lnTo>
                    <a:pt x="374061" y="1035307"/>
                  </a:lnTo>
                  <a:cubicBezTo>
                    <a:pt x="394322" y="1037719"/>
                    <a:pt x="443232" y="1040130"/>
                    <a:pt x="494821" y="1017627"/>
                  </a:cubicBezTo>
                  <a:cubicBezTo>
                    <a:pt x="546855" y="999321"/>
                    <a:pt x="580772" y="965031"/>
                    <a:pt x="594427" y="949047"/>
                  </a:cubicBezTo>
                  <a:lnTo>
                    <a:pt x="2208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7" name="Google Shape;807;p19"/>
            <p:cNvSpPr/>
            <p:nvPr/>
          </p:nvSpPr>
          <p:spPr>
            <a:xfrm>
              <a:off x="9705902" y="5610832"/>
              <a:ext cx="133952" cy="134029"/>
            </a:xfrm>
            <a:custGeom>
              <a:avLst/>
              <a:gdLst/>
              <a:ahLst/>
              <a:cxnLst/>
              <a:rect l="l" t="t" r="r" b="b"/>
              <a:pathLst>
                <a:path w="133952" h="134029" extrusionOk="0">
                  <a:moveTo>
                    <a:pt x="129275" y="42464"/>
                  </a:moveTo>
                  <a:cubicBezTo>
                    <a:pt x="142842" y="76932"/>
                    <a:pt x="125884" y="115776"/>
                    <a:pt x="91521" y="129350"/>
                  </a:cubicBezTo>
                  <a:cubicBezTo>
                    <a:pt x="57159" y="142923"/>
                    <a:pt x="18244" y="125956"/>
                    <a:pt x="4678" y="91577"/>
                  </a:cubicBezTo>
                  <a:cubicBezTo>
                    <a:pt x="-8889" y="57108"/>
                    <a:pt x="8069" y="18264"/>
                    <a:pt x="42432" y="4691"/>
                  </a:cubicBezTo>
                  <a:cubicBezTo>
                    <a:pt x="76795" y="-8882"/>
                    <a:pt x="115709" y="7995"/>
                    <a:pt x="129275" y="424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8" name="Google Shape;808;p19"/>
            <p:cNvSpPr/>
            <p:nvPr/>
          </p:nvSpPr>
          <p:spPr>
            <a:xfrm rot="-1293721">
              <a:off x="9395654" y="4903063"/>
              <a:ext cx="171815" cy="67956"/>
            </a:xfrm>
            <a:custGeom>
              <a:avLst/>
              <a:gdLst/>
              <a:ahLst/>
              <a:cxnLst/>
              <a:rect l="l" t="t" r="r" b="b"/>
              <a:pathLst>
                <a:path w="171819" h="67957" extrusionOk="0">
                  <a:moveTo>
                    <a:pt x="0" y="0"/>
                  </a:moveTo>
                  <a:lnTo>
                    <a:pt x="171820" y="0"/>
                  </a:lnTo>
                  <a:lnTo>
                    <a:pt x="171820" y="67957"/>
                  </a:lnTo>
                  <a:lnTo>
                    <a:pt x="0" y="6795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09" name="Google Shape;809;p19"/>
            <p:cNvSpPr/>
            <p:nvPr/>
          </p:nvSpPr>
          <p:spPr>
            <a:xfrm>
              <a:off x="9495568" y="5121265"/>
              <a:ext cx="212155" cy="243155"/>
            </a:xfrm>
            <a:custGeom>
              <a:avLst/>
              <a:gdLst/>
              <a:ahLst/>
              <a:cxnLst/>
              <a:rect l="l" t="t" r="r" b="b"/>
              <a:pathLst>
                <a:path w="212155" h="243155" extrusionOk="0">
                  <a:moveTo>
                    <a:pt x="26776" y="243155"/>
                  </a:moveTo>
                  <a:lnTo>
                    <a:pt x="212155" y="68044"/>
                  </a:lnTo>
                  <a:lnTo>
                    <a:pt x="185379"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10" name="Google Shape;810;p19"/>
            <p:cNvSpPr/>
            <p:nvPr/>
          </p:nvSpPr>
          <p:spPr>
            <a:xfrm>
              <a:off x="9544926" y="5246816"/>
              <a:ext cx="212243" cy="243155"/>
            </a:xfrm>
            <a:custGeom>
              <a:avLst/>
              <a:gdLst/>
              <a:ahLst/>
              <a:cxnLst/>
              <a:rect l="l" t="t" r="r" b="b"/>
              <a:pathLst>
                <a:path w="212243" h="243155" extrusionOk="0">
                  <a:moveTo>
                    <a:pt x="26865" y="243155"/>
                  </a:moveTo>
                  <a:lnTo>
                    <a:pt x="212244" y="68134"/>
                  </a:lnTo>
                  <a:lnTo>
                    <a:pt x="185468" y="0"/>
                  </a:lnTo>
                  <a:lnTo>
                    <a:pt x="0" y="17502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811" name="Google Shape;811;p19"/>
            <p:cNvSpPr/>
            <p:nvPr/>
          </p:nvSpPr>
          <p:spPr>
            <a:xfrm>
              <a:off x="9607314" y="4315182"/>
              <a:ext cx="816310" cy="1323379"/>
            </a:xfrm>
            <a:custGeom>
              <a:avLst/>
              <a:gdLst/>
              <a:ahLst/>
              <a:cxnLst/>
              <a:rect l="l" t="t" r="r" b="b"/>
              <a:pathLst>
                <a:path w="816310" h="1323379" extrusionOk="0">
                  <a:moveTo>
                    <a:pt x="341037" y="1323380"/>
                  </a:moveTo>
                  <a:lnTo>
                    <a:pt x="339341" y="1319094"/>
                  </a:lnTo>
                  <a:lnTo>
                    <a:pt x="0" y="473184"/>
                  </a:lnTo>
                  <a:lnTo>
                    <a:pt x="486430" y="0"/>
                  </a:lnTo>
                  <a:lnTo>
                    <a:pt x="488126" y="4554"/>
                  </a:lnTo>
                  <a:lnTo>
                    <a:pt x="816310" y="885557"/>
                  </a:lnTo>
                  <a:lnTo>
                    <a:pt x="814703" y="886986"/>
                  </a:lnTo>
                  <a:lnTo>
                    <a:pt x="341037" y="1323380"/>
                  </a:lnTo>
                  <a:close/>
                  <a:moveTo>
                    <a:pt x="7497" y="474791"/>
                  </a:moveTo>
                  <a:lnTo>
                    <a:pt x="343536" y="1312485"/>
                  </a:lnTo>
                  <a:lnTo>
                    <a:pt x="808903" y="883771"/>
                  </a:lnTo>
                  <a:lnTo>
                    <a:pt x="483842" y="11341"/>
                  </a:lnTo>
                  <a:lnTo>
                    <a:pt x="7497" y="474791"/>
                  </a:lnTo>
                  <a:close/>
                </a:path>
              </a:pathLst>
            </a:custGeom>
            <a:solidFill>
              <a:srgbClr val="758A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sp>
        <p:nvSpPr>
          <p:cNvPr id="812" name="Google Shape;812;p19"/>
          <p:cNvSpPr txBox="1">
            <a:spLocks noGrp="1"/>
          </p:cNvSpPr>
          <p:nvPr>
            <p:ph type="title" idx="6"/>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3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81192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Overpass Black"/>
              <a:buNone/>
              <a:defRPr sz="3000">
                <a:solidFill>
                  <a:schemeClr val="accent6"/>
                </a:solidFill>
                <a:latin typeface="Overpass Black"/>
                <a:ea typeface="Overpass Black"/>
                <a:cs typeface="Overpass Black"/>
                <a:sym typeface="Overpass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100" y="1274750"/>
            <a:ext cx="7717800" cy="3324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9" r:id="rId4"/>
    <p:sldLayoutId id="2147483660" r:id="rId5"/>
    <p:sldLayoutId id="2147483661" r:id="rId6"/>
    <p:sldLayoutId id="2147483662"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comments" Target="../comments/comment8.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comments" Target="../comments/commen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comments" Target="../comments/commen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comments" Target="../comments/commen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comments" Target="../comments/commen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comments" Target="../comments/commen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comments" Target="../comments/commen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comments" Target="../comments/commen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comments" Target="../comments/commen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comments" Target="../comments/commen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comments" Target="../comments/commen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comments" Target="../comments/commen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706FCB-F5B0-481A-94D7-6FD27E82CA86}"/>
              </a:ext>
            </a:extLst>
          </p:cNvPr>
          <p:cNvSpPr>
            <a:spLocks noGrp="1"/>
          </p:cNvSpPr>
          <p:nvPr>
            <p:ph type="title"/>
          </p:nvPr>
        </p:nvSpPr>
        <p:spPr>
          <a:xfrm>
            <a:off x="4064510" y="3293091"/>
            <a:ext cx="5079490" cy="1850409"/>
          </a:xfrm>
        </p:spPr>
        <p:txBody>
          <a:bodyPr/>
          <a:lstStyle/>
          <a:p>
            <a:pPr marL="0" marR="0">
              <a:lnSpc>
                <a:spcPct val="150000"/>
              </a:lnSpc>
              <a:spcBef>
                <a:spcPts val="0"/>
              </a:spcBef>
              <a:spcAft>
                <a:spcPts val="0"/>
              </a:spcAft>
              <a:tabLst>
                <a:tab pos="360045" algn="l"/>
                <a:tab pos="457200" algn="l"/>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Giảng viên hướng dẫn</a:t>
            </a:r>
            <a:r>
              <a:rPr lang="vi-VN" sz="1800" b="1">
                <a:effectLst/>
                <a:latin typeface="Times New Roman" panose="02020603050405020304" pitchFamily="18" charset="0"/>
                <a:ea typeface="Times New Roman" panose="02020603050405020304" pitchFamily="18" charset="0"/>
                <a:cs typeface="Times New Roman" panose="02020603050405020304" pitchFamily="18" charset="0"/>
              </a:rPr>
              <a:t>: TS.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Nguyễn Thành Sơn</a:t>
            </a:r>
            <a:br>
              <a:rPr lang="en-US" sz="1800">
                <a:effectLst/>
                <a:latin typeface="Times New Roman" panose="02020603050405020304" pitchFamily="18" charset="0"/>
                <a:ea typeface="Calibri" panose="020F0502020204030204" pitchFamily="34" charset="0"/>
                <a:cs typeface="Times New Roman" panose="02020603050405020304" pitchFamily="18" charset="0"/>
              </a:rPr>
            </a:b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Nhóm sinh viên thực hiện</a:t>
            </a:r>
            <a:r>
              <a:rPr lang="vi-VN" sz="18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05</a:t>
            </a:r>
            <a:br>
              <a:rPr lang="en-US" sz="1800">
                <a:effectLst/>
                <a:latin typeface="Times New Roman" panose="02020603050405020304" pitchFamily="18" charset="0"/>
                <a:ea typeface="Calibri" panose="020F0502020204030204" pitchFamily="34" charset="0"/>
                <a:cs typeface="Times New Roman" panose="02020603050405020304" pitchFamily="18" charset="0"/>
              </a:rPr>
            </a:br>
            <a:r>
              <a:rPr lang="vi-VN" sz="1800" b="1">
                <a:effectLst/>
                <a:latin typeface="Times New Roman" panose="02020603050405020304" pitchFamily="18" charset="0"/>
                <a:ea typeface="Times New Roman" panose="02020603050405020304" pitchFamily="18" charset="0"/>
                <a:cs typeface="Times New Roman" panose="02020603050405020304" pitchFamily="18" charset="0"/>
              </a:rPr>
              <a:t>Lớp học phần: 211DBMS330284</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_01</a:t>
            </a:r>
            <a:br>
              <a:rPr lang="en-US" sz="1800">
                <a:effectLst/>
                <a:latin typeface="Times New Roman" panose="02020603050405020304" pitchFamily="18" charset="0"/>
                <a:ea typeface="Calibri" panose="020F0502020204030204" pitchFamily="34" charset="0"/>
                <a:cs typeface="Times New Roman" panose="02020603050405020304" pitchFamily="18" charset="0"/>
              </a:rPr>
            </a:br>
            <a:endParaRPr lang="en-US"/>
          </a:p>
        </p:txBody>
      </p:sp>
      <p:sp>
        <p:nvSpPr>
          <p:cNvPr id="4" name="Google Shape;2121;p40">
            <a:extLst>
              <a:ext uri="{FF2B5EF4-FFF2-40B4-BE49-F238E27FC236}">
                <a16:creationId xmlns:a16="http://schemas.microsoft.com/office/drawing/2014/main" id="{EA09F6E4-1BB4-4F8D-A517-DF60DAA47345}"/>
              </a:ext>
            </a:extLst>
          </p:cNvPr>
          <p:cNvSpPr txBox="1">
            <a:spLocks/>
          </p:cNvSpPr>
          <p:nvPr/>
        </p:nvSpPr>
        <p:spPr>
          <a:xfrm>
            <a:off x="565142" y="1638427"/>
            <a:ext cx="7686340" cy="18504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3600"/>
              <a:t> XÂY DỰNG PHẦN MỀM QUẢN LÝ CỬA HÀNG BÁN SÁCH</a:t>
            </a:r>
            <a:br>
              <a:rPr lang="en-US" sz="3600"/>
            </a:br>
            <a:endParaRPr lang="en-US" sz="3600"/>
          </a:p>
        </p:txBody>
      </p:sp>
      <p:sp>
        <p:nvSpPr>
          <p:cNvPr id="5" name="Title 2">
            <a:extLst>
              <a:ext uri="{FF2B5EF4-FFF2-40B4-BE49-F238E27FC236}">
                <a16:creationId xmlns:a16="http://schemas.microsoft.com/office/drawing/2014/main" id="{94E644C9-DE87-4D6B-ADA3-99D5F621B61C}"/>
              </a:ext>
            </a:extLst>
          </p:cNvPr>
          <p:cNvSpPr txBox="1">
            <a:spLocks/>
          </p:cNvSpPr>
          <p:nvPr/>
        </p:nvSpPr>
        <p:spPr>
          <a:xfrm>
            <a:off x="1868567" y="-16237"/>
            <a:ext cx="5079490" cy="1117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algn="ctr">
              <a:lnSpc>
                <a:spcPct val="150000"/>
              </a:lnSpc>
              <a:spcBef>
                <a:spcPts val="0"/>
              </a:spcBef>
              <a:spcAft>
                <a:spcPts val="0"/>
              </a:spcAft>
              <a:tabLst>
                <a:tab pos="360045" algn="l"/>
                <a:tab pos="457200" algn="l"/>
              </a:tabLst>
            </a:pPr>
            <a:r>
              <a:rPr lang="vi-VN" sz="1800" b="1">
                <a:effectLst/>
                <a:latin typeface="Times New Roman" panose="02020603050405020304" pitchFamily="18" charset="0"/>
                <a:ea typeface="Times New Roman" panose="02020603050405020304" pitchFamily="18" charset="0"/>
                <a:cs typeface="Times New Roman" panose="02020603050405020304" pitchFamily="18" charset="0"/>
              </a:rPr>
              <a:t>BÁO CÁO MÔN HỌC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tabLst>
                <a:tab pos="360045" algn="l"/>
                <a:tab pos="457200" algn="l"/>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HỆ QUẢN TRỊ CƠ SỞ DỮ LIỆU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ctr"/>
            <a:br>
              <a:rPr lang="en-US" sz="1800">
                <a:latin typeface="Times New Roman" panose="02020603050405020304" pitchFamily="18" charset="0"/>
                <a:ea typeface="Calibri" panose="020F0502020204030204" pitchFamily="34" charset="0"/>
                <a:cs typeface="Times New Roman" panose="02020603050405020304" pitchFamily="18" charset="0"/>
              </a:rPr>
            </a:br>
            <a:endParaRPr lang="en-US"/>
          </a:p>
        </p:txBody>
      </p:sp>
      <p:sp>
        <p:nvSpPr>
          <p:cNvPr id="6" name="TextBox 5">
            <a:extLst>
              <a:ext uri="{FF2B5EF4-FFF2-40B4-BE49-F238E27FC236}">
                <a16:creationId xmlns:a16="http://schemas.microsoft.com/office/drawing/2014/main" id="{10265A41-1B27-4523-8E9B-10F1831D7030}"/>
              </a:ext>
            </a:extLst>
          </p:cNvPr>
          <p:cNvSpPr txBox="1"/>
          <p:nvPr/>
        </p:nvSpPr>
        <p:spPr>
          <a:xfrm>
            <a:off x="3842007" y="1101437"/>
            <a:ext cx="1298865" cy="400110"/>
          </a:xfrm>
          <a:prstGeom prst="rect">
            <a:avLst/>
          </a:prstGeom>
          <a:noFill/>
        </p:spPr>
        <p:txBody>
          <a:bodyPr wrap="square" rtlCol="0">
            <a:spAutoFit/>
          </a:bodyPr>
          <a:lstStyle/>
          <a:p>
            <a:r>
              <a:rPr lang="en-US" sz="2000" b="1">
                <a:solidFill>
                  <a:schemeClr val="accent6"/>
                </a:solidFill>
                <a:latin typeface="Times New Roman" panose="02020603050405020304" pitchFamily="18" charset="0"/>
                <a:cs typeface="Times New Roman" panose="02020603050405020304" pitchFamily="18" charset="0"/>
                <a:sym typeface="Overpass ExtraBold"/>
              </a:rPr>
              <a:t>ĐỀ TÀI</a:t>
            </a:r>
          </a:p>
        </p:txBody>
      </p:sp>
    </p:spTree>
    <p:extLst>
      <p:ext uri="{BB962C8B-B14F-4D97-AF65-F5344CB8AC3E}">
        <p14:creationId xmlns:p14="http://schemas.microsoft.com/office/powerpoint/2010/main" val="9641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66818" y="1350818"/>
            <a:ext cx="4638818" cy="22846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Sơ lược về công nghệ sử dụng</a:t>
            </a:r>
            <a:endParaRPr/>
          </a:p>
        </p:txBody>
      </p:sp>
      <p:sp>
        <p:nvSpPr>
          <p:cNvPr id="2195" name="Google Shape;2195;p50"/>
          <p:cNvSpPr txBox="1">
            <a:spLocks noGrp="1"/>
          </p:cNvSpPr>
          <p:nvPr>
            <p:ph type="title"/>
          </p:nvPr>
        </p:nvSpPr>
        <p:spPr>
          <a:xfrm>
            <a:off x="6429175" y="1829650"/>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162511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02. Sơ lược về công nghệ sử dụng</a:t>
            </a:r>
            <a:endParaRPr sz="3200"/>
          </a:p>
        </p:txBody>
      </p:sp>
      <p:sp>
        <p:nvSpPr>
          <p:cNvPr id="2382" name="Google Shape;2382;p58"/>
          <p:cNvSpPr txBox="1">
            <a:spLocks noGrp="1"/>
          </p:cNvSpPr>
          <p:nvPr>
            <p:ph type="title" idx="5"/>
          </p:nvPr>
        </p:nvSpPr>
        <p:spPr>
          <a:xfrm>
            <a:off x="1259206" y="1054002"/>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SQL Server</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2183505" y="1756330"/>
            <a:ext cx="5992372" cy="2246769"/>
          </a:xfrm>
          <a:prstGeom prst="rect">
            <a:avLst/>
          </a:prstGeom>
          <a:noFill/>
        </p:spPr>
        <p:txBody>
          <a:bodyPr wrap="square" rtlCol="0">
            <a:spAutoFit/>
          </a:bodyPr>
          <a:lstStyle/>
          <a:p>
            <a:pPr algn="just"/>
            <a:r>
              <a:rPr lang="en-US" sz="2000">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SQL Server chính là một hệ quản trị dữ liệu quan hệ sử dụng câu lệnh SQL để trao đổi dữ liệu giữa máy cài SQL Server và máy Client. Một Relational Database Management System – RDBMS gồm có: databases, database engine và các chương trình ứng dụng dùng để quản lý các bộ phận trong RDBMS và những dữ liệu khác</a:t>
            </a:r>
            <a:endParaRPr lang="en-US" sz="1600"/>
          </a:p>
        </p:txBody>
      </p:sp>
    </p:spTree>
    <p:extLst>
      <p:ext uri="{BB962C8B-B14F-4D97-AF65-F5344CB8AC3E}">
        <p14:creationId xmlns:p14="http://schemas.microsoft.com/office/powerpoint/2010/main" val="17454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02. Sơ lược về công nghệ sử dụng</a:t>
            </a:r>
            <a:endParaRPr sz="3200"/>
          </a:p>
        </p:txBody>
      </p:sp>
      <p:sp>
        <p:nvSpPr>
          <p:cNvPr id="2382" name="Google Shape;2382;p58"/>
          <p:cNvSpPr txBox="1">
            <a:spLocks noGrp="1"/>
          </p:cNvSpPr>
          <p:nvPr>
            <p:ph type="title" idx="5"/>
          </p:nvPr>
        </p:nvSpPr>
        <p:spPr>
          <a:xfrm>
            <a:off x="1201703" y="1074315"/>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a:t>Winforms, ADO.NET trong C#</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2155642" y="1819011"/>
            <a:ext cx="5992372" cy="2308324"/>
          </a:xfrm>
          <a:prstGeom prst="rect">
            <a:avLst/>
          </a:prstGeom>
          <a:noFill/>
        </p:spPr>
        <p:txBody>
          <a:bodyPr wrap="square" rtlCol="0">
            <a:spAutoFit/>
          </a:bodyPr>
          <a:lstStyle/>
          <a:p>
            <a:pPr algn="just"/>
            <a:r>
              <a:rPr lang="en-US" sz="2400">
                <a:effectLst/>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Winform là một ứng dụng có giao diện người dùng đồ họa (GUI) nằm trong .Net framework. Mục đích của nó là cung cấp một giao diện đồ họa để phát triển các ứng dụng cho máy tính dễ dàng hơn. Winforms (Windows Form) chỉ có thể sử dụng để phát triển các ứng dụng chạy trên Desktop chứ không thể chạy trên web</a:t>
            </a:r>
            <a:endParaRPr lang="en-US" sz="1800"/>
          </a:p>
        </p:txBody>
      </p:sp>
    </p:spTree>
    <p:extLst>
      <p:ext uri="{BB962C8B-B14F-4D97-AF65-F5344CB8AC3E}">
        <p14:creationId xmlns:p14="http://schemas.microsoft.com/office/powerpoint/2010/main" val="422594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02. Sơ lược về công nghệ sử dụng</a:t>
            </a:r>
            <a:endParaRPr sz="3200"/>
          </a:p>
        </p:txBody>
      </p:sp>
      <p:sp>
        <p:nvSpPr>
          <p:cNvPr id="2382" name="Google Shape;2382;p58"/>
          <p:cNvSpPr txBox="1">
            <a:spLocks noGrp="1"/>
          </p:cNvSpPr>
          <p:nvPr>
            <p:ph type="title" idx="5"/>
          </p:nvPr>
        </p:nvSpPr>
        <p:spPr>
          <a:xfrm>
            <a:off x="1201703" y="1074315"/>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a:t>Winforms, ADO.NET trong C#</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2093296" y="1649735"/>
            <a:ext cx="6302558" cy="2985433"/>
          </a:xfrm>
          <a:prstGeom prst="rect">
            <a:avLst/>
          </a:prstGeom>
          <a:noFill/>
        </p:spPr>
        <p:txBody>
          <a:bodyPr wrap="square" rtlCol="0">
            <a:spAutoFit/>
          </a:bodyPr>
          <a:lstStyle/>
          <a:p>
            <a:pPr algn="just"/>
            <a:r>
              <a:rPr lang="en-US" sz="2800">
                <a:effectLst/>
                <a:latin typeface="Times New Roman" panose="02020603050405020304" pitchFamily="18" charset="0"/>
                <a:ea typeface="Calibri" panose="020F0502020204030204" pitchFamily="34" charset="0"/>
              </a:rPr>
              <a:t>       </a:t>
            </a:r>
            <a:r>
              <a:rPr lang="vi-VN" sz="2000">
                <a:solidFill>
                  <a:srgbClr val="000000"/>
                </a:solidFill>
                <a:effectLst/>
                <a:latin typeface="Times New Roman" panose="02020603050405020304" pitchFamily="18" charset="0"/>
                <a:ea typeface="Calibri" panose="020F0502020204030204" pitchFamily="34" charset="0"/>
              </a:rPr>
              <a:t>ADO.NET là một phần của .NET Framework, nó được xem là “bộ thư viện lớp” chịu trách nhiệm xử lý dữ liệu trong ngôn ngữ MS.NET. ADO.NET được thiết kế với dạng dữ liệu “ngắt kết nối”, nghĩa là chúng ta có thể lấy cả một cấu trúc phức tạp của dữ liệu từ database, sau đó ngắt kết nối với database rồi mới thực hiện các thao tác cần thiết. Đây là một sự tiến bộ về mặt thiết kế bởi vì thiết kế ADO trước đây luôn cần duy trì một kết nối trong quá trình thao tác dữ liệu</a:t>
            </a:r>
            <a:endParaRPr lang="en-US" sz="2000"/>
          </a:p>
        </p:txBody>
      </p:sp>
    </p:spTree>
    <p:extLst>
      <p:ext uri="{BB962C8B-B14F-4D97-AF65-F5344CB8AC3E}">
        <p14:creationId xmlns:p14="http://schemas.microsoft.com/office/powerpoint/2010/main" val="103562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02. Sơ lược về công nghệ sử dụng</a:t>
            </a:r>
            <a:endParaRPr sz="3200"/>
          </a:p>
        </p:txBody>
      </p:sp>
      <p:sp>
        <p:nvSpPr>
          <p:cNvPr id="2382" name="Google Shape;2382;p58"/>
          <p:cNvSpPr txBox="1">
            <a:spLocks noGrp="1"/>
          </p:cNvSpPr>
          <p:nvPr>
            <p:ph type="title" idx="5"/>
          </p:nvPr>
        </p:nvSpPr>
        <p:spPr>
          <a:xfrm>
            <a:off x="245739"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Mô hình 3 lớp</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2093296" y="1649735"/>
            <a:ext cx="6302558" cy="2739211"/>
          </a:xfrm>
          <a:prstGeom prst="rect">
            <a:avLst/>
          </a:prstGeom>
          <a:noFill/>
        </p:spPr>
        <p:txBody>
          <a:bodyPr wrap="square" rtlCol="0">
            <a:spAutoFit/>
          </a:bodyPr>
          <a:lstStyle/>
          <a:p>
            <a:pPr algn="just"/>
            <a:r>
              <a:rPr lang="en-US" sz="3200">
                <a:effectLst/>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Mô hình 3 lớp hay còn được gọi là mô hình Three Layer (3-Layer), mô hình này ra đời nhằm phân chia các thành phần trong hệ thống, các thành phần cùng chức năng sẽ được nhóm lại với nhau và phân chia công việc cho từng nhóm để dữ liệu không bị chồng chéo.</a:t>
            </a:r>
          </a:p>
          <a:p>
            <a:pPr algn="just"/>
            <a:r>
              <a:rPr lang="en-US" sz="2000">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Mô hình 3-layer gồm có 3 phần chính</a:t>
            </a:r>
            <a:r>
              <a:rPr lang="en-US" sz="2000">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Presentation Layer (GUI), Business Logic Layer (BLL)</a:t>
            </a:r>
            <a:r>
              <a:rPr lang="en-US" sz="2000">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rPr>
              <a:t>Data Access Layer (DAL)</a:t>
            </a:r>
            <a:endParaRPr lang="en-US" sz="2400"/>
          </a:p>
        </p:txBody>
      </p:sp>
    </p:spTree>
    <p:extLst>
      <p:ext uri="{BB962C8B-B14F-4D97-AF65-F5344CB8AC3E}">
        <p14:creationId xmlns:p14="http://schemas.microsoft.com/office/powerpoint/2010/main" val="1277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66"/>
          <p:cNvSpPr txBox="1">
            <a:spLocks noGrp="1"/>
          </p:cNvSpPr>
          <p:nvPr>
            <p:ph type="title" idx="2"/>
          </p:nvPr>
        </p:nvSpPr>
        <p:spPr>
          <a:xfrm>
            <a:off x="5191303" y="1101436"/>
            <a:ext cx="3630577" cy="21405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Phân tích thiết kế</a:t>
            </a:r>
            <a:endParaRPr/>
          </a:p>
        </p:txBody>
      </p:sp>
      <p:sp>
        <p:nvSpPr>
          <p:cNvPr id="2539" name="Google Shape;2539;p66"/>
          <p:cNvSpPr txBox="1">
            <a:spLocks noGrp="1"/>
          </p:cNvSpPr>
          <p:nvPr>
            <p:ph type="title"/>
          </p:nvPr>
        </p:nvSpPr>
        <p:spPr>
          <a:xfrm>
            <a:off x="1160525" y="1840888"/>
            <a:ext cx="2001600" cy="1474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người quản lí</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939169" y="1349652"/>
            <a:ext cx="6706931" cy="3416320"/>
          </a:xfrm>
          <a:prstGeom prst="rect">
            <a:avLst/>
          </a:prstGeom>
          <a:noFill/>
        </p:spPr>
        <p:txBody>
          <a:bodyPr wrap="square" rtlCol="0">
            <a:spAutoFit/>
          </a:bodyPr>
          <a:lstStyle/>
          <a:p>
            <a:pPr marL="0" marR="0" algn="just">
              <a:spcBef>
                <a:spcPts val="0"/>
              </a:spcBef>
              <a:spcAft>
                <a:spcPts val="0"/>
              </a:spcAft>
              <a:tabLst>
                <a:tab pos="360045" algn="l"/>
              </a:tabLst>
            </a:pPr>
            <a:r>
              <a:rPr lang="en-US" sz="3600">
                <a:effectLst/>
                <a:latin typeface="Times New Roman" panose="02020603050405020304" pitchFamily="18" charset="0"/>
                <a:ea typeface="Calibri" panose="020F0502020204030204" pitchFamily="34"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 Hỗ trợ người quản lý tìm kiếm các thông tin về các đầu sách, thông tin về hóa đơn, khách hàng, tình hình kho hàng sách…</a:t>
            </a:r>
          </a:p>
          <a:p>
            <a:pPr marL="0" marR="0" algn="just">
              <a:spcBef>
                <a:spcPts val="0"/>
              </a:spcBef>
              <a:spcAft>
                <a:spcPts val="0"/>
              </a:spcAft>
              <a:tabLst>
                <a:tab pos="360045" algn="l"/>
              </a:tabLs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 Hỗ trợ đắc lực cho người quản lý giúp người quản lý nhận định một cách tống thể nhất về tình hình hoạt động, kinh doanh của cửa hàng mình.</a:t>
            </a:r>
          </a:p>
          <a:p>
            <a:pPr marL="0" marR="0" algn="just">
              <a:spcBef>
                <a:spcPts val="0"/>
              </a:spcBef>
              <a:spcAft>
                <a:spcPts val="0"/>
              </a:spcAft>
              <a:tabLst>
                <a:tab pos="360045" algn="l"/>
              </a:tabLs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 Hỗ trợ công việc tìm kiếm của người quản lý một cách tốt nhất và nhanh nhất có thể.</a:t>
            </a:r>
          </a:p>
        </p:txBody>
      </p:sp>
    </p:spTree>
    <p:extLst>
      <p:ext uri="{BB962C8B-B14F-4D97-AF65-F5344CB8AC3E}">
        <p14:creationId xmlns:p14="http://schemas.microsoft.com/office/powerpoint/2010/main" val="26838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nhân viên</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2079318" y="1780539"/>
            <a:ext cx="6706931" cy="2554545"/>
          </a:xfrm>
          <a:prstGeom prst="rect">
            <a:avLst/>
          </a:prstGeom>
          <a:noFill/>
        </p:spPr>
        <p:txBody>
          <a:bodyPr wrap="square" rtlCol="0">
            <a:spAutoFit/>
          </a:bodyPr>
          <a:lstStyle/>
          <a:p>
            <a:pPr marL="285750" marR="0" indent="-285750" algn="just">
              <a:spcBef>
                <a:spcPts val="0"/>
              </a:spcBef>
              <a:spcAft>
                <a:spcPts val="0"/>
              </a:spcAft>
              <a:buFontTx/>
              <a:buChar char="-"/>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Hỗ trợ nhân viên tìm kiếm các thông tin liên quan đến sách </a:t>
            </a:r>
          </a:p>
          <a:p>
            <a:pPr marL="0" marR="0" algn="just">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Giúp nhân viên tìm kiếm thông tin khách hàng, nhà cung cấp một cách nhanh chóng, chính xác;</a:t>
            </a:r>
          </a:p>
          <a:p>
            <a:pPr marL="0" marR="0" algn="just">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Nhập số liệu một cách nhanh chóng, chính xác;</a:t>
            </a:r>
          </a:p>
          <a:p>
            <a:pPr marL="0" marR="0" algn="just">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Đảm bảo công việc lưu trữ chuẩn xác, tìm kiếm các thông tin về khách hàng, nhà cung cấp nhanh chóng, chính xác;</a:t>
            </a:r>
          </a:p>
          <a:p>
            <a:r>
              <a:rPr lang="en-US" sz="2000">
                <a:effectLst/>
                <a:latin typeface="Times New Roman" panose="02020603050405020304" pitchFamily="18" charset="0"/>
                <a:ea typeface="Calibri" panose="020F0502020204030204" pitchFamily="34" charset="0"/>
              </a:rPr>
              <a:t>-   Trợ giúp nhân viên trong việc thống kê doanh thu của cửa hàng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9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Đối với khách hàng</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823404" y="1922144"/>
            <a:ext cx="6962845" cy="2369880"/>
          </a:xfrm>
          <a:prstGeom prst="rect">
            <a:avLst/>
          </a:prstGeom>
          <a:noFill/>
        </p:spPr>
        <p:txBody>
          <a:bodyPr wrap="square" rtlCol="0">
            <a:spAutoFit/>
          </a:bodyPr>
          <a:lstStyle/>
          <a:p>
            <a:pPr marL="0" marR="0" algn="just">
              <a:lnSpc>
                <a:spcPct val="150000"/>
              </a:lnSpc>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 Xuất hóa đơn cho khách hàng mua hàng;</a:t>
            </a:r>
          </a:p>
          <a:p>
            <a:pPr marL="0" marR="0" algn="just">
              <a:lnSpc>
                <a:spcPct val="150000"/>
              </a:lnSpc>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 Tìm kiếm thông tin sách cho khách hàng nếu khách hàng có yêu cầu tìm kiếm và kiểm tra xem sách đó còn hàng hay không.</a:t>
            </a:r>
          </a:p>
          <a:p>
            <a:pPr marL="0" marR="0" algn="just">
              <a:lnSpc>
                <a:spcPct val="150000"/>
              </a:lnSpc>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 Thay đổi thông tin khách hàng khi cần.</a:t>
            </a:r>
          </a:p>
          <a:p>
            <a:pPr marR="0" algn="just">
              <a:spcBef>
                <a:spcPts val="0"/>
              </a:spcBef>
              <a:spcAft>
                <a:spcPts val="0"/>
              </a:spcAft>
              <a:tabLst>
                <a:tab pos="360045" algn="l"/>
              </a:tabLst>
            </a:pP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4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125238" y="60414"/>
            <a:ext cx="2463726" cy="21268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612738" y="2378699"/>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Sơ đồ ERD</a:t>
            </a:r>
            <a:endParaRPr sz="2400"/>
          </a:p>
        </p:txBody>
      </p:sp>
      <p:pic>
        <p:nvPicPr>
          <p:cNvPr id="12" name="Picture 11" descr="Diagram, schematic&#10;&#10;Description automatically generated">
            <a:extLst>
              <a:ext uri="{FF2B5EF4-FFF2-40B4-BE49-F238E27FC236}">
                <a16:creationId xmlns:a16="http://schemas.microsoft.com/office/drawing/2014/main" id="{F72D3885-BAB1-4AEF-A0B0-FA35E1980DD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72" b="97799" l="3433" r="98358">
                        <a14:foregroundMark x1="8507" y1="10377" x2="8507" y2="10377"/>
                        <a14:foregroundMark x1="11045" y1="9434" x2="6866" y2="14465"/>
                        <a14:foregroundMark x1="11642" y1="9748" x2="2985" y2="5346"/>
                        <a14:foregroundMark x1="2985" y1="5346" x2="4776" y2="19340"/>
                        <a14:foregroundMark x1="4776" y1="19340" x2="17164" y2="9277"/>
                        <a14:foregroundMark x1="17164" y1="9277" x2="5821" y2="2044"/>
                        <a14:foregroundMark x1="5821" y1="2044" x2="3433" y2="2358"/>
                        <a14:foregroundMark x1="34030" y1="8176" x2="42090" y2="16352"/>
                        <a14:foregroundMark x1="42090" y1="16352" x2="43731" y2="4874"/>
                        <a14:foregroundMark x1="43731" y1="4874" x2="40746" y2="23428"/>
                        <a14:foregroundMark x1="40746" y1="23428" x2="40299" y2="21855"/>
                        <a14:foregroundMark x1="9552" y1="11006" x2="24179" y2="66195"/>
                        <a14:foregroundMark x1="24179" y1="66195" x2="42985" y2="37893"/>
                        <a14:foregroundMark x1="42985" y1="37893" x2="59701" y2="69654"/>
                        <a14:foregroundMark x1="59701" y1="69654" x2="92090" y2="16038"/>
                        <a14:foregroundMark x1="92090" y1="16038" x2="92239" y2="8962"/>
                        <a14:foregroundMark x1="80149" y1="62421" x2="68955" y2="62736"/>
                        <a14:foregroundMark x1="82239" y1="77044" x2="93134" y2="77358"/>
                        <a14:foregroundMark x1="93134" y1="77358" x2="98507" y2="15566"/>
                        <a14:foregroundMark x1="98507" y1="15566" x2="96269" y2="472"/>
                        <a14:foregroundMark x1="71791" y1="75472" x2="67761" y2="85220"/>
                        <a14:foregroundMark x1="67761" y1="85220" x2="49104" y2="97799"/>
                        <a14:foregroundMark x1="49104" y1="97799" x2="14030" y2="88208"/>
                        <a14:foregroundMark x1="14030" y1="88208" x2="11791" y2="86006"/>
                        <a14:foregroundMark x1="7313" y1="61792" x2="21791" y2="79088"/>
                        <a14:foregroundMark x1="21791" y1="79088" x2="85224" y2="86006"/>
                        <a14:foregroundMark x1="85224" y1="86006" x2="92985" y2="91667"/>
                        <a14:foregroundMark x1="92985" y1="91667" x2="93433" y2="89465"/>
                        <a14:foregroundMark x1="76716" y1="86950" x2="94925" y2="81604"/>
                        <a14:foregroundMark x1="80000" y1="89937" x2="75522" y2="89937"/>
                        <a14:foregroundMark x1="93582" y1="81289" x2="80896" y2="93553"/>
                        <a14:foregroundMark x1="80896" y1="93553" x2="76716" y2="94497"/>
                        <a14:backgroundMark x1="97463" y1="80503" x2="95066" y2="81332"/>
                        <a14:backgroundMark x1="76013" y1="93490" x2="74776" y2="96384"/>
                        <a14:backgroundMark x1="74776" y1="96384" x2="74776" y2="96384"/>
                      </a14:backgroundRemoval>
                    </a14:imgEffect>
                  </a14:imgLayer>
                </a14:imgProps>
              </a:ext>
              <a:ext uri="{28A0092B-C50C-407E-A947-70E740481C1C}">
                <a14:useLocalDpi xmlns:a14="http://schemas.microsoft.com/office/drawing/2010/main" val="0"/>
              </a:ext>
            </a:extLst>
          </a:blip>
          <a:srcRect r="2286"/>
          <a:stretch/>
        </p:blipFill>
        <p:spPr>
          <a:xfrm>
            <a:off x="2753592" y="60414"/>
            <a:ext cx="5413663" cy="5022671"/>
          </a:xfrm>
          <a:prstGeom prst="rect">
            <a:avLst/>
          </a:prstGeom>
        </p:spPr>
      </p:pic>
    </p:spTree>
    <p:extLst>
      <p:ext uri="{BB962C8B-B14F-4D97-AF65-F5344CB8AC3E}">
        <p14:creationId xmlns:p14="http://schemas.microsoft.com/office/powerpoint/2010/main" val="31369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8" name="Google Shape;2128;p41"/>
          <p:cNvSpPr txBox="1">
            <a:spLocks noGrp="1"/>
          </p:cNvSpPr>
          <p:nvPr>
            <p:ph type="title"/>
          </p:nvPr>
        </p:nvSpPr>
        <p:spPr>
          <a:xfrm>
            <a:off x="1426500" y="487546"/>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DANH SÁCH THÀNH VIÊN NHÓM</a:t>
            </a:r>
            <a:endParaRPr/>
          </a:p>
        </p:txBody>
      </p:sp>
      <p:sp>
        <p:nvSpPr>
          <p:cNvPr id="7" name="Title 2">
            <a:extLst>
              <a:ext uri="{FF2B5EF4-FFF2-40B4-BE49-F238E27FC236}">
                <a16:creationId xmlns:a16="http://schemas.microsoft.com/office/drawing/2014/main" id="{150DE40F-F6B9-49B7-8A2C-E15563DB0337}"/>
              </a:ext>
            </a:extLst>
          </p:cNvPr>
          <p:cNvSpPr txBox="1">
            <a:spLocks/>
          </p:cNvSpPr>
          <p:nvPr/>
        </p:nvSpPr>
        <p:spPr>
          <a:xfrm>
            <a:off x="3532910" y="1827972"/>
            <a:ext cx="6280448" cy="2432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Overpass ExtraBold"/>
              <a:buNone/>
              <a:defRPr sz="3000" b="0" i="0" u="none" strike="noStrike" cap="none">
                <a:solidFill>
                  <a:schemeClr val="accent6"/>
                </a:solidFill>
                <a:latin typeface="Overpass ExtraBold"/>
                <a:ea typeface="Overpass ExtraBold"/>
                <a:cs typeface="Overpass ExtraBold"/>
                <a:sym typeface="Overpas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tabLst>
                <a:tab pos="360045" algn="l"/>
                <a:tab pos="457200" algn="l"/>
              </a:tabLst>
            </a:pPr>
            <a:r>
              <a:rPr lang="vi-VN" sz="2000" b="1">
                <a:latin typeface="Times New Roman" panose="02020603050405020304" pitchFamily="18" charset="0"/>
                <a:cs typeface="Times New Roman" panose="02020603050405020304" pitchFamily="18" charset="0"/>
              </a:rPr>
              <a:t>Nguyễn Thị Mỹ Linh</a:t>
            </a:r>
            <a:r>
              <a:rPr lang="en-US" sz="2000" b="1">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(LD)</a:t>
            </a:r>
            <a:r>
              <a:rPr lang="en-US" sz="2000" b="1">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19133032</a:t>
            </a:r>
            <a:endParaRPr lang="en-US" sz="2000" b="1">
              <a:latin typeface="Times New Roman" panose="02020603050405020304" pitchFamily="18" charset="0"/>
              <a:cs typeface="Times New Roman" panose="02020603050405020304" pitchFamily="18" charset="0"/>
            </a:endParaRPr>
          </a:p>
          <a:p>
            <a:pPr>
              <a:lnSpc>
                <a:spcPct val="150000"/>
              </a:lnSpc>
              <a:tabLst>
                <a:tab pos="360045" algn="l"/>
                <a:tab pos="457200" algn="l"/>
              </a:tabLst>
            </a:pPr>
            <a:r>
              <a:rPr lang="vi-VN" sz="2000" b="1">
                <a:latin typeface="Times New Roman" panose="02020603050405020304" pitchFamily="18" charset="0"/>
                <a:cs typeface="Times New Roman" panose="02020603050405020304" pitchFamily="18" charset="0"/>
              </a:rPr>
              <a:t>Lê Thị Ngọc Diễm</a:t>
            </a:r>
            <a:r>
              <a:rPr lang="en-US" sz="2000" b="1">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19110335</a:t>
            </a:r>
            <a:br>
              <a:rPr lang="en-US" sz="2000" b="1">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Phạm Văn Thắng 		</a:t>
            </a:r>
            <a:r>
              <a:rPr lang="vi-VN" sz="2000" b="1">
                <a:latin typeface="Times New Roman" panose="02020603050405020304" pitchFamily="18" charset="0"/>
                <a:cs typeface="Times New Roman" panose="02020603050405020304" pitchFamily="18" charset="0"/>
              </a:rPr>
              <a:t>19110</a:t>
            </a:r>
            <a:r>
              <a:rPr lang="en-US" sz="2000" b="1">
                <a:latin typeface="Times New Roman" panose="02020603050405020304" pitchFamily="18" charset="0"/>
                <a:cs typeface="Times New Roman" panose="02020603050405020304" pitchFamily="18" charset="0"/>
              </a:rPr>
              <a:t>463</a:t>
            </a:r>
          </a:p>
          <a:p>
            <a:pPr>
              <a:lnSpc>
                <a:spcPct val="150000"/>
              </a:lnSpc>
              <a:tabLst>
                <a:tab pos="360045" algn="l"/>
                <a:tab pos="457200" algn="l"/>
              </a:tabLst>
            </a:pPr>
            <a:r>
              <a:rPr lang="vi-VN" sz="2000" b="1">
                <a:latin typeface="Times New Roman" panose="02020603050405020304" pitchFamily="18" charset="0"/>
                <a:cs typeface="Times New Roman" panose="02020603050405020304" pitchFamily="18" charset="0"/>
              </a:rPr>
              <a:t>Lương Quốc Trung</a:t>
            </a:r>
            <a:r>
              <a:rPr lang="en-US" sz="2000" b="1">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19110489</a:t>
            </a:r>
            <a:endParaRPr lang="en-US" sz="2000" b="1">
              <a:latin typeface="Times New Roman" panose="02020603050405020304" pitchFamily="18" charset="0"/>
              <a:cs typeface="Times New Roman" panose="02020603050405020304" pitchFamily="18" charset="0"/>
            </a:endParaRPr>
          </a:p>
          <a:p>
            <a:pPr>
              <a:lnSpc>
                <a:spcPct val="150000"/>
              </a:lnSpc>
              <a:tabLst>
                <a:tab pos="360045" algn="l"/>
                <a:tab pos="457200" algn="l"/>
              </a:tabLst>
            </a:pPr>
            <a:r>
              <a:rPr lang="vi-VN" sz="2000" b="1">
                <a:latin typeface="Times New Roman" panose="02020603050405020304" pitchFamily="18" charset="0"/>
                <a:cs typeface="Times New Roman" panose="02020603050405020304" pitchFamily="18" charset="0"/>
              </a:rPr>
              <a:t>Đỗ Quốc Việt</a:t>
            </a:r>
            <a:r>
              <a:rPr lang="en-US" sz="2000" b="1">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19110498</a:t>
            </a:r>
            <a:br>
              <a:rPr lang="en-US" sz="2000">
                <a:latin typeface="Times New Roman" panose="02020603050405020304" pitchFamily="18" charset="0"/>
                <a:ea typeface="Calibri" panose="020F0502020204030204" pitchFamily="34" charset="0"/>
                <a:cs typeface="Times New Roman" panose="02020603050405020304" pitchFamily="18" charset="0"/>
              </a:rPr>
            </a:br>
            <a:endParaRPr lang="en-US" sz="3200"/>
          </a:p>
        </p:txBody>
      </p:sp>
      <p:pic>
        <p:nvPicPr>
          <p:cNvPr id="1026" name="Picture 2" descr="Team là gì? Những điều cần lưu ý về khái niệm &amp;quot;team&amp;quot;">
            <a:extLst>
              <a:ext uri="{FF2B5EF4-FFF2-40B4-BE49-F238E27FC236}">
                <a16:creationId xmlns:a16="http://schemas.microsoft.com/office/drawing/2014/main" id="{6090C540-CFF0-4CB3-B0AA-1940908C27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000" b="90000" l="10000" r="90000">
                        <a14:foregroundMark x1="80167" y1="76750" x2="84333" y2="84750"/>
                        <a14:foregroundMark x1="82833" y1="77500" x2="85500" y2="64250"/>
                        <a14:foregroundMark x1="82000" y1="75750" x2="78500" y2="81750"/>
                        <a14:foregroundMark x1="81000" y1="85250" x2="77333" y2="83500"/>
                        <a14:foregroundMark x1="69500" y1="82000" x2="71500" y2="81750"/>
                        <a14:foregroundMark x1="81000" y1="15500" x2="78500" y2="18250"/>
                        <a14:foregroundMark x1="68167" y1="13250" x2="70667" y2="23250"/>
                        <a14:foregroundMark x1="80667" y1="17250" x2="77333" y2="19500"/>
                        <a14:foregroundMark x1="22833" y1="31500" x2="37500" y2="29500"/>
                        <a14:foregroundMark x1="37500" y1="29500" x2="34167" y2="36000"/>
                        <a14:foregroundMark x1="40833" y1="25500" x2="41333" y2="24000"/>
                        <a14:foregroundMark x1="72833" y1="15000" x2="69667" y2="10000"/>
                        <a14:foregroundMark x1="67667" y1="8000" x2="68833" y2="9000"/>
                        <a14:backgroundMark x1="38142" y1="30131" x2="39333" y2="28750"/>
                        <a14:backgroundMark x1="32000" y1="37250" x2="33578" y2="35421"/>
                        <a14:backgroundMark x1="39000" y1="28250" x2="39000" y2="28250"/>
                        <a14:backgroundMark x1="80791" y1="15207" x2="82500" y2="12250"/>
                      </a14:backgroundRemoval>
                    </a14:imgEffect>
                  </a14:imgLayer>
                </a14:imgProps>
              </a:ext>
              <a:ext uri="{28A0092B-C50C-407E-A947-70E740481C1C}">
                <a14:useLocalDpi xmlns:a14="http://schemas.microsoft.com/office/drawing/2010/main" val="0"/>
              </a:ext>
            </a:extLst>
          </a:blip>
          <a:srcRect/>
          <a:stretch>
            <a:fillRect/>
          </a:stretch>
        </p:blipFill>
        <p:spPr bwMode="auto">
          <a:xfrm>
            <a:off x="-305233" y="1568200"/>
            <a:ext cx="4160260" cy="2773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357750" y="1021018"/>
            <a:ext cx="6313213"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a:t>Chuyển từ mô hình ERD sang mô hình quan hệ</a:t>
            </a:r>
            <a:endParaRPr sz="2400"/>
          </a:p>
        </p:txBody>
      </p:sp>
      <p:sp>
        <p:nvSpPr>
          <p:cNvPr id="2" name="TextBox 1">
            <a:extLst>
              <a:ext uri="{FF2B5EF4-FFF2-40B4-BE49-F238E27FC236}">
                <a16:creationId xmlns:a16="http://schemas.microsoft.com/office/drawing/2014/main" id="{53F26BE3-428B-4875-8C2E-0DD73CDAAEE1}"/>
              </a:ext>
            </a:extLst>
          </p:cNvPr>
          <p:cNvSpPr txBox="1"/>
          <p:nvPr/>
        </p:nvSpPr>
        <p:spPr>
          <a:xfrm>
            <a:off x="249383" y="1447115"/>
            <a:ext cx="8652632" cy="2862322"/>
          </a:xfrm>
          <a:prstGeom prst="rect">
            <a:avLst/>
          </a:prstGeom>
          <a:noFill/>
        </p:spPr>
        <p:txBody>
          <a:bodyPr wrap="square" rtlCol="0">
            <a:spAutoFit/>
          </a:bodyPr>
          <a:lstStyle/>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NhanVien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Quyen, Username, Password, HoTen, DiaChi, SĐT, Luong, HinhAnh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ThanhVien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HoTen, DiaChi, SĐT, NgayTao, NgayUpdate,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ID_LoaiTV</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LoaiThanhVien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TenLoaiTV, MucUuDai,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Sach</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TenSach,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ID_LoaiSach</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ID_NXB</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ID_TacGia</a:t>
            </a:r>
            <a:r>
              <a:rPr lang="en-US" sz="1800">
                <a:effectLst/>
                <a:latin typeface="Times New Roman" panose="02020603050405020304" pitchFamily="18" charset="0"/>
                <a:ea typeface="Calibri" panose="020F0502020204030204" pitchFamily="34" charset="0"/>
                <a:cs typeface="Times New Roman" panose="02020603050405020304" pitchFamily="18" charset="0"/>
              </a:rPr>
              <a:t>, GiaBan, SoLuongTonKho, NgayTao, NgayUpdate)</a:t>
            </a:r>
          </a:p>
          <a:p>
            <a:r>
              <a:rPr lang="en-US" sz="1800" b="1">
                <a:effectLst/>
                <a:latin typeface="Times New Roman" panose="02020603050405020304" pitchFamily="18" charset="0"/>
                <a:ea typeface="Calibri" panose="020F0502020204030204" pitchFamily="34" charset="0"/>
              </a:rPr>
              <a:t>LoaiSach</a:t>
            </a:r>
            <a:r>
              <a:rPr lang="en-US" sz="1800">
                <a:effectLst/>
                <a:latin typeface="Times New Roman" panose="02020603050405020304" pitchFamily="18" charset="0"/>
                <a:ea typeface="Calibri" panose="020F0502020204030204" pitchFamily="34" charset="0"/>
              </a:rPr>
              <a:t> (</a:t>
            </a:r>
            <a:r>
              <a:rPr lang="en-US" sz="1800" u="sng">
                <a:effectLst/>
                <a:latin typeface="Times New Roman" panose="02020603050405020304" pitchFamily="18" charset="0"/>
                <a:ea typeface="Calibri" panose="020F0502020204030204" pitchFamily="34" charset="0"/>
              </a:rPr>
              <a:t>ID</a:t>
            </a:r>
            <a:r>
              <a:rPr lang="en-US" sz="1800">
                <a:effectLst/>
                <a:latin typeface="Times New Roman" panose="02020603050405020304" pitchFamily="18" charset="0"/>
                <a:ea typeface="Calibri" panose="020F0502020204030204" pitchFamily="34" charset="0"/>
              </a:rPr>
              <a:t>, TenTheLoai, NgayTao, NgayUpdate)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13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440877" y="899710"/>
            <a:ext cx="6313213"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a:t>Chuyển từ mô hình ERD sang mô hình quan hệ</a:t>
            </a:r>
            <a:endParaRPr sz="2400"/>
          </a:p>
        </p:txBody>
      </p:sp>
      <p:sp>
        <p:nvSpPr>
          <p:cNvPr id="2" name="TextBox 1">
            <a:extLst>
              <a:ext uri="{FF2B5EF4-FFF2-40B4-BE49-F238E27FC236}">
                <a16:creationId xmlns:a16="http://schemas.microsoft.com/office/drawing/2014/main" id="{53F26BE3-428B-4875-8C2E-0DD73CDAAEE1}"/>
              </a:ext>
            </a:extLst>
          </p:cNvPr>
          <p:cNvSpPr txBox="1"/>
          <p:nvPr/>
        </p:nvSpPr>
        <p:spPr>
          <a:xfrm>
            <a:off x="241986" y="1285810"/>
            <a:ext cx="8902014" cy="3366563"/>
          </a:xfrm>
          <a:prstGeom prst="rect">
            <a:avLst/>
          </a:prstGeom>
          <a:noFill/>
        </p:spPr>
        <p:txBody>
          <a:bodyPr wrap="square" rtlCol="0">
            <a:spAutoFit/>
          </a:bodyPr>
          <a:lstStyle/>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NXB</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TenNXB, DiaChi, SĐT,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TacGia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TenTacGia,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GiamGia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TieuDe, PhanTramGG, NgayBatDau, NgayKetThuc, GhiChu,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HoaDon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ID_NV</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ID_TV</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ID_GG</a:t>
            </a:r>
            <a:r>
              <a:rPr lang="en-US" sz="1800">
                <a:effectLst/>
                <a:latin typeface="Times New Roman" panose="02020603050405020304" pitchFamily="18" charset="0"/>
                <a:ea typeface="Calibri" panose="020F0502020204030204" pitchFamily="34" charset="0"/>
                <a:cs typeface="Times New Roman" panose="02020603050405020304" pitchFamily="18" charset="0"/>
              </a:rPr>
              <a:t>, NgayMua, ThanhTien,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ChiTietHoaDon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ID_HoaDon, ID_Sach</a:t>
            </a:r>
            <a:r>
              <a:rPr lang="en-US" sz="1800">
                <a:effectLst/>
                <a:latin typeface="Times New Roman" panose="02020603050405020304" pitchFamily="18" charset="0"/>
                <a:ea typeface="Calibri" panose="020F0502020204030204" pitchFamily="34" charset="0"/>
                <a:cs typeface="Times New Roman" panose="02020603050405020304" pitchFamily="18" charset="0"/>
              </a:rPr>
              <a:t>, SoLuong,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PhieuNhap</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ID_NV</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dbl">
                <a:effectLst/>
                <a:latin typeface="Times New Roman" panose="02020603050405020304" pitchFamily="18" charset="0"/>
                <a:ea typeface="Calibri" panose="020F0502020204030204" pitchFamily="34" charset="0"/>
                <a:cs typeface="Times New Roman" panose="02020603050405020304" pitchFamily="18" charset="0"/>
              </a:rPr>
              <a:t>ID_NXB</a:t>
            </a:r>
            <a:r>
              <a:rPr lang="en-US" sz="1800">
                <a:effectLst/>
                <a:latin typeface="Times New Roman" panose="02020603050405020304" pitchFamily="18" charset="0"/>
                <a:ea typeface="Calibri" panose="020F0502020204030204" pitchFamily="34" charset="0"/>
                <a:cs typeface="Times New Roman" panose="02020603050405020304" pitchFamily="18" charset="0"/>
              </a:rPr>
              <a:t>, NgayNhap, ThanhTien, NgayTao, NgayUpdate)</a:t>
            </a:r>
          </a:p>
          <a:p>
            <a:pPr marL="0" marR="0" algn="just">
              <a:lnSpc>
                <a:spcPct val="150000"/>
              </a:lnSpc>
              <a:spcBef>
                <a:spcPts val="0"/>
              </a:spcBef>
              <a:spcAft>
                <a:spcPts val="0"/>
              </a:spcAft>
              <a:tabLst>
                <a:tab pos="360045" algn="l"/>
              </a:tabLs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ChiTietPhieuNhap</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ID_PN, ID_Sach,</a:t>
            </a:r>
            <a:r>
              <a:rPr lang="en-US" sz="1800">
                <a:effectLst/>
                <a:latin typeface="Times New Roman" panose="02020603050405020304" pitchFamily="18" charset="0"/>
                <a:ea typeface="Calibri" panose="020F0502020204030204" pitchFamily="34" charset="0"/>
                <a:cs typeface="Times New Roman" panose="02020603050405020304" pitchFamily="18" charset="0"/>
              </a:rPr>
              <a:t> SoLuong, GiaNhap, NgayTao, NgayUpdate)</a:t>
            </a:r>
          </a:p>
        </p:txBody>
      </p:sp>
    </p:spTree>
    <p:extLst>
      <p:ext uri="{BB962C8B-B14F-4D97-AF65-F5344CB8AC3E}">
        <p14:creationId xmlns:p14="http://schemas.microsoft.com/office/powerpoint/2010/main" val="20761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EA28AC2F-D03A-490F-9F60-8F39C0D69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117" y="166520"/>
            <a:ext cx="7090650" cy="4817515"/>
          </a:xfrm>
          <a:prstGeom prst="rect">
            <a:avLst/>
          </a:prstGeom>
        </p:spPr>
      </p:pic>
      <p:sp>
        <p:nvSpPr>
          <p:cNvPr id="2376" name="Google Shape;2376;p58"/>
          <p:cNvSpPr txBox="1">
            <a:spLocks noGrp="1"/>
          </p:cNvSpPr>
          <p:nvPr>
            <p:ph type="title" idx="6"/>
          </p:nvPr>
        </p:nvSpPr>
        <p:spPr>
          <a:xfrm>
            <a:off x="0" y="159465"/>
            <a:ext cx="2053350" cy="21210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200"/>
              <a:t>03. Phân tích thiết kế</a:t>
            </a:r>
            <a:endParaRPr sz="3200"/>
          </a:p>
        </p:txBody>
      </p:sp>
      <p:sp>
        <p:nvSpPr>
          <p:cNvPr id="2382" name="Google Shape;2382;p58"/>
          <p:cNvSpPr txBox="1">
            <a:spLocks noGrp="1"/>
          </p:cNvSpPr>
          <p:nvPr>
            <p:ph type="title" idx="5"/>
          </p:nvPr>
        </p:nvSpPr>
        <p:spPr>
          <a:xfrm>
            <a:off x="-103148" y="2122082"/>
            <a:ext cx="2198414" cy="12200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Mô hình Diagrams</a:t>
            </a:r>
            <a:endParaRPr sz="2400"/>
          </a:p>
        </p:txBody>
      </p:sp>
    </p:spTree>
    <p:extLst>
      <p:ext uri="{BB962C8B-B14F-4D97-AF65-F5344CB8AC3E}">
        <p14:creationId xmlns:p14="http://schemas.microsoft.com/office/powerpoint/2010/main" val="24913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66"/>
          <p:cNvSpPr txBox="1">
            <a:spLocks noGrp="1"/>
          </p:cNvSpPr>
          <p:nvPr>
            <p:ph type="title" idx="2"/>
          </p:nvPr>
        </p:nvSpPr>
        <p:spPr>
          <a:xfrm>
            <a:off x="5191303" y="1101436"/>
            <a:ext cx="3630577" cy="21405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Thiết kế giao diện</a:t>
            </a:r>
            <a:endParaRPr/>
          </a:p>
        </p:txBody>
      </p:sp>
      <p:sp>
        <p:nvSpPr>
          <p:cNvPr id="2539" name="Google Shape;2539;p66"/>
          <p:cNvSpPr txBox="1">
            <a:spLocks noGrp="1"/>
          </p:cNvSpPr>
          <p:nvPr>
            <p:ph type="title"/>
          </p:nvPr>
        </p:nvSpPr>
        <p:spPr>
          <a:xfrm>
            <a:off x="1160525" y="1840888"/>
            <a:ext cx="2001600" cy="1474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Tree>
    <p:extLst>
      <p:ext uri="{BB962C8B-B14F-4D97-AF65-F5344CB8AC3E}">
        <p14:creationId xmlns:p14="http://schemas.microsoft.com/office/powerpoint/2010/main" val="372704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440878" y="899710"/>
            <a:ext cx="3154378"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login</a:t>
            </a:r>
            <a:endParaRPr sz="2400"/>
          </a:p>
        </p:txBody>
      </p:sp>
      <p:pic>
        <p:nvPicPr>
          <p:cNvPr id="5" name="Picture 4" descr="Graphical user interface, application, Teams&#10;&#10;Description automatically generated">
            <a:extLst>
              <a:ext uri="{FF2B5EF4-FFF2-40B4-BE49-F238E27FC236}">
                <a16:creationId xmlns:a16="http://schemas.microsoft.com/office/drawing/2014/main" id="{5B79DD5E-8A67-4559-842A-0DB73A3B5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848" y="1622700"/>
            <a:ext cx="5818620" cy="3257425"/>
          </a:xfrm>
          <a:prstGeom prst="rect">
            <a:avLst/>
          </a:prstGeom>
        </p:spPr>
      </p:pic>
    </p:spTree>
    <p:extLst>
      <p:ext uri="{BB962C8B-B14F-4D97-AF65-F5344CB8AC3E}">
        <p14:creationId xmlns:p14="http://schemas.microsoft.com/office/powerpoint/2010/main" val="13109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28292"/>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440878" y="733454"/>
            <a:ext cx="3154378"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bán hàng</a:t>
            </a:r>
            <a:endParaRPr sz="2400"/>
          </a:p>
        </p:txBody>
      </p:sp>
      <p:pic>
        <p:nvPicPr>
          <p:cNvPr id="6" name="Picture 5" descr="Graphical user interface, text, application, email&#10;&#10;Description automatically generated">
            <a:extLst>
              <a:ext uri="{FF2B5EF4-FFF2-40B4-BE49-F238E27FC236}">
                <a16:creationId xmlns:a16="http://schemas.microsoft.com/office/drawing/2014/main" id="{D22DD24A-4D45-462D-81B3-78C21049B610}"/>
              </a:ext>
            </a:extLst>
          </p:cNvPr>
          <p:cNvPicPr>
            <a:picLocks noChangeAspect="1"/>
          </p:cNvPicPr>
          <p:nvPr/>
        </p:nvPicPr>
        <p:blipFill rotWithShape="1">
          <a:blip r:embed="rId3">
            <a:extLst>
              <a:ext uri="{28A0092B-C50C-407E-A947-70E740481C1C}">
                <a14:useLocalDpi xmlns:a14="http://schemas.microsoft.com/office/drawing/2010/main" val="0"/>
              </a:ext>
            </a:extLst>
          </a:blip>
          <a:srcRect t="2013" b="4022"/>
          <a:stretch/>
        </p:blipFill>
        <p:spPr>
          <a:xfrm>
            <a:off x="1920556" y="1192290"/>
            <a:ext cx="6552974" cy="3857691"/>
          </a:xfrm>
          <a:prstGeom prst="rect">
            <a:avLst/>
          </a:prstGeom>
        </p:spPr>
      </p:pic>
    </p:spTree>
    <p:extLst>
      <p:ext uri="{BB962C8B-B14F-4D97-AF65-F5344CB8AC3E}">
        <p14:creationId xmlns:p14="http://schemas.microsoft.com/office/powerpoint/2010/main" val="1938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49074"/>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440878" y="754236"/>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hóa đơn</a:t>
            </a:r>
            <a:endParaRPr sz="2400"/>
          </a:p>
        </p:txBody>
      </p:sp>
      <p:pic>
        <p:nvPicPr>
          <p:cNvPr id="5" name="Picture 4" descr="Graphical user interface, application&#10;&#10;Description automatically generated">
            <a:extLst>
              <a:ext uri="{FF2B5EF4-FFF2-40B4-BE49-F238E27FC236}">
                <a16:creationId xmlns:a16="http://schemas.microsoft.com/office/drawing/2014/main" id="{D8ECC870-15E6-49E5-9FBC-32981B5AA661}"/>
              </a:ext>
            </a:extLst>
          </p:cNvPr>
          <p:cNvPicPr>
            <a:picLocks noChangeAspect="1"/>
          </p:cNvPicPr>
          <p:nvPr/>
        </p:nvPicPr>
        <p:blipFill rotWithShape="1">
          <a:blip r:embed="rId3">
            <a:extLst>
              <a:ext uri="{28A0092B-C50C-407E-A947-70E740481C1C}">
                <a14:useLocalDpi xmlns:a14="http://schemas.microsoft.com/office/drawing/2010/main" val="0"/>
              </a:ext>
            </a:extLst>
          </a:blip>
          <a:srcRect t="1955" b="2424"/>
          <a:stretch/>
        </p:blipFill>
        <p:spPr>
          <a:xfrm>
            <a:off x="1972928" y="1181900"/>
            <a:ext cx="6516023" cy="3920036"/>
          </a:xfrm>
          <a:prstGeom prst="rect">
            <a:avLst/>
          </a:prstGeom>
        </p:spPr>
      </p:pic>
    </p:spTree>
    <p:extLst>
      <p:ext uri="{BB962C8B-B14F-4D97-AF65-F5344CB8AC3E}">
        <p14:creationId xmlns:p14="http://schemas.microsoft.com/office/powerpoint/2010/main" val="327328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712672"/>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phiếu nhập</a:t>
            </a:r>
            <a:endParaRPr sz="2400"/>
          </a:p>
        </p:txBody>
      </p:sp>
      <p:pic>
        <p:nvPicPr>
          <p:cNvPr id="6" name="Picture 5" descr="Graphical user interface&#10;&#10;Description automatically generated">
            <a:extLst>
              <a:ext uri="{FF2B5EF4-FFF2-40B4-BE49-F238E27FC236}">
                <a16:creationId xmlns:a16="http://schemas.microsoft.com/office/drawing/2014/main" id="{B878515F-37D5-44F4-BA7E-7A153459F0BC}"/>
              </a:ext>
            </a:extLst>
          </p:cNvPr>
          <p:cNvPicPr>
            <a:picLocks noChangeAspect="1"/>
          </p:cNvPicPr>
          <p:nvPr/>
        </p:nvPicPr>
        <p:blipFill rotWithShape="1">
          <a:blip r:embed="rId3">
            <a:extLst>
              <a:ext uri="{28A0092B-C50C-407E-A947-70E740481C1C}">
                <a14:useLocalDpi xmlns:a14="http://schemas.microsoft.com/office/drawing/2010/main" val="0"/>
              </a:ext>
            </a:extLst>
          </a:blip>
          <a:srcRect t="1019"/>
          <a:stretch/>
        </p:blipFill>
        <p:spPr>
          <a:xfrm>
            <a:off x="1984664" y="1174165"/>
            <a:ext cx="6288849" cy="3875816"/>
          </a:xfrm>
          <a:prstGeom prst="rect">
            <a:avLst/>
          </a:prstGeom>
        </p:spPr>
      </p:pic>
    </p:spTree>
    <p:extLst>
      <p:ext uri="{BB962C8B-B14F-4D97-AF65-F5344CB8AC3E}">
        <p14:creationId xmlns:p14="http://schemas.microsoft.com/office/powerpoint/2010/main" val="32011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712672"/>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kho sách</a:t>
            </a:r>
            <a:endParaRPr sz="2400"/>
          </a:p>
        </p:txBody>
      </p:sp>
      <p:pic>
        <p:nvPicPr>
          <p:cNvPr id="5" name="Picture 4" descr="Graphical user interface&#10;&#10;Description automatically generated">
            <a:extLst>
              <a:ext uri="{FF2B5EF4-FFF2-40B4-BE49-F238E27FC236}">
                <a16:creationId xmlns:a16="http://schemas.microsoft.com/office/drawing/2014/main" id="{BC41AA40-31A7-4AC0-93AD-F22F312DF6B6}"/>
              </a:ext>
            </a:extLst>
          </p:cNvPr>
          <p:cNvPicPr>
            <a:picLocks noChangeAspect="1"/>
          </p:cNvPicPr>
          <p:nvPr/>
        </p:nvPicPr>
        <p:blipFill rotWithShape="1">
          <a:blip r:embed="rId3">
            <a:extLst>
              <a:ext uri="{28A0092B-C50C-407E-A947-70E740481C1C}">
                <a14:useLocalDpi xmlns:a14="http://schemas.microsoft.com/office/drawing/2010/main" val="0"/>
              </a:ext>
            </a:extLst>
          </a:blip>
          <a:srcRect t="1884" b="2381"/>
          <a:stretch/>
        </p:blipFill>
        <p:spPr>
          <a:xfrm>
            <a:off x="1702346" y="1133329"/>
            <a:ext cx="6584115" cy="3965008"/>
          </a:xfrm>
          <a:prstGeom prst="rect">
            <a:avLst/>
          </a:prstGeom>
        </p:spPr>
      </p:pic>
    </p:spTree>
    <p:extLst>
      <p:ext uri="{BB962C8B-B14F-4D97-AF65-F5344CB8AC3E}">
        <p14:creationId xmlns:p14="http://schemas.microsoft.com/office/powerpoint/2010/main" val="19391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712672"/>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giảm giá</a:t>
            </a:r>
            <a:endParaRPr sz="2400"/>
          </a:p>
        </p:txBody>
      </p:sp>
      <p:pic>
        <p:nvPicPr>
          <p:cNvPr id="6" name="Picture 5" descr="Graphical user interface&#10;&#10;Description automatically generated">
            <a:extLst>
              <a:ext uri="{FF2B5EF4-FFF2-40B4-BE49-F238E27FC236}">
                <a16:creationId xmlns:a16="http://schemas.microsoft.com/office/drawing/2014/main" id="{3F13B382-9EFC-4EC3-88CE-111621DF57CD}"/>
              </a:ext>
            </a:extLst>
          </p:cNvPr>
          <p:cNvPicPr>
            <a:picLocks noChangeAspect="1"/>
          </p:cNvPicPr>
          <p:nvPr/>
        </p:nvPicPr>
        <p:blipFill rotWithShape="1">
          <a:blip r:embed="rId3">
            <a:extLst>
              <a:ext uri="{28A0092B-C50C-407E-A947-70E740481C1C}">
                <a14:useLocalDpi xmlns:a14="http://schemas.microsoft.com/office/drawing/2010/main" val="0"/>
              </a:ext>
            </a:extLst>
          </a:blip>
          <a:srcRect t="2159" b="1753"/>
          <a:stretch/>
        </p:blipFill>
        <p:spPr>
          <a:xfrm>
            <a:off x="1735283" y="1113878"/>
            <a:ext cx="6515100" cy="3911721"/>
          </a:xfrm>
          <a:prstGeom prst="rect">
            <a:avLst/>
          </a:prstGeom>
        </p:spPr>
      </p:pic>
    </p:spTree>
    <p:extLst>
      <p:ext uri="{BB962C8B-B14F-4D97-AF65-F5344CB8AC3E}">
        <p14:creationId xmlns:p14="http://schemas.microsoft.com/office/powerpoint/2010/main" val="52567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2"/>
                                        </p:tgtEl>
                                        <p:attrNameLst>
                                          <p:attrName>style.visibility</p:attrName>
                                        </p:attrNameLst>
                                      </p:cBhvr>
                                      <p:to>
                                        <p:strVal val="visible"/>
                                      </p:to>
                                    </p:set>
                                    <p:anim calcmode="lin" valueType="num">
                                      <p:cBhvr additive="base">
                                        <p:cTn id="11" dur="500" fill="hold"/>
                                        <p:tgtEl>
                                          <p:spTgt spid="2382"/>
                                        </p:tgtEl>
                                        <p:attrNameLst>
                                          <p:attrName>ppt_x</p:attrName>
                                        </p:attrNameLst>
                                      </p:cBhvr>
                                      <p:tavLst>
                                        <p:tav tm="0">
                                          <p:val>
                                            <p:strVal val="#ppt_x"/>
                                          </p:val>
                                        </p:tav>
                                        <p:tav tm="100000">
                                          <p:val>
                                            <p:strVal val="#ppt_x"/>
                                          </p:val>
                                        </p:tav>
                                      </p:tavLst>
                                    </p:anim>
                                    <p:anim calcmode="lin" valueType="num">
                                      <p:cBhvr additive="base">
                                        <p:cTn id="12"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44"/>
          <p:cNvSpPr/>
          <p:nvPr/>
        </p:nvSpPr>
        <p:spPr>
          <a:xfrm>
            <a:off x="1014039" y="1519592"/>
            <a:ext cx="731540" cy="621819"/>
          </a:xfrm>
          <a:custGeom>
            <a:avLst/>
            <a:gdLst/>
            <a:ahLst/>
            <a:cxnLst/>
            <a:rect l="l" t="t" r="r" b="b"/>
            <a:pathLst>
              <a:path w="1009020" h="857682" extrusionOk="0">
                <a:moveTo>
                  <a:pt x="105127" y="773623"/>
                </a:moveTo>
                <a:cubicBezTo>
                  <a:pt x="2753" y="704507"/>
                  <a:pt x="-31609" y="545737"/>
                  <a:pt x="32296" y="437331"/>
                </a:cubicBezTo>
                <a:cubicBezTo>
                  <a:pt x="50058" y="407238"/>
                  <a:pt x="73978" y="381074"/>
                  <a:pt x="88347" y="349016"/>
                </a:cubicBezTo>
                <a:cubicBezTo>
                  <a:pt x="123335" y="271060"/>
                  <a:pt x="96112" y="171226"/>
                  <a:pt x="141275" y="99164"/>
                </a:cubicBezTo>
                <a:cubicBezTo>
                  <a:pt x="168497" y="55855"/>
                  <a:pt x="217497" y="31923"/>
                  <a:pt x="266497" y="23619"/>
                </a:cubicBezTo>
                <a:cubicBezTo>
                  <a:pt x="315497" y="15403"/>
                  <a:pt x="365479" y="20582"/>
                  <a:pt x="415014" y="23619"/>
                </a:cubicBezTo>
                <a:cubicBezTo>
                  <a:pt x="494807" y="28440"/>
                  <a:pt x="575224" y="27190"/>
                  <a:pt x="654035" y="13349"/>
                </a:cubicBezTo>
                <a:cubicBezTo>
                  <a:pt x="702499" y="4777"/>
                  <a:pt x="753017" y="-8350"/>
                  <a:pt x="799785" y="7277"/>
                </a:cubicBezTo>
                <a:cubicBezTo>
                  <a:pt x="867796" y="29959"/>
                  <a:pt x="905015" y="104522"/>
                  <a:pt x="932773" y="173191"/>
                </a:cubicBezTo>
                <a:cubicBezTo>
                  <a:pt x="979006" y="287312"/>
                  <a:pt x="1019705" y="409470"/>
                  <a:pt x="1006496" y="532700"/>
                </a:cubicBezTo>
                <a:cubicBezTo>
                  <a:pt x="993287" y="655930"/>
                  <a:pt x="911174" y="779070"/>
                  <a:pt x="793805" y="797644"/>
                </a:cubicBezTo>
                <a:cubicBezTo>
                  <a:pt x="754445" y="803805"/>
                  <a:pt x="714102" y="798180"/>
                  <a:pt x="674652" y="803805"/>
                </a:cubicBezTo>
                <a:cubicBezTo>
                  <a:pt x="600304" y="814342"/>
                  <a:pt x="531668" y="864349"/>
                  <a:pt x="456963" y="856937"/>
                </a:cubicBezTo>
                <a:cubicBezTo>
                  <a:pt x="409124" y="852204"/>
                  <a:pt x="366550" y="824433"/>
                  <a:pt x="327457" y="795322"/>
                </a:cubicBezTo>
                <a:cubicBezTo>
                  <a:pt x="289524" y="767015"/>
                  <a:pt x="243113" y="735136"/>
                  <a:pt x="200003" y="753531"/>
                </a:cubicBezTo>
                <a:cubicBezTo>
                  <a:pt x="188757" y="758353"/>
                  <a:pt x="178672" y="766301"/>
                  <a:pt x="166801" y="769069"/>
                </a:cubicBezTo>
                <a:cubicBezTo>
                  <a:pt x="139132" y="775320"/>
                  <a:pt x="106377" y="752102"/>
                  <a:pt x="84152" y="77040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46" name="Google Shape;2146;p44"/>
          <p:cNvSpPr/>
          <p:nvPr/>
        </p:nvSpPr>
        <p:spPr>
          <a:xfrm>
            <a:off x="7442865" y="3596069"/>
            <a:ext cx="687096" cy="882153"/>
          </a:xfrm>
          <a:custGeom>
            <a:avLst/>
            <a:gdLst/>
            <a:ahLst/>
            <a:cxnLst/>
            <a:rect l="l" t="t" r="r" b="b"/>
            <a:pathLst>
              <a:path w="947718" h="1216763" extrusionOk="0">
                <a:moveTo>
                  <a:pt x="881620" y="861301"/>
                </a:moveTo>
                <a:cubicBezTo>
                  <a:pt x="867428" y="764682"/>
                  <a:pt x="775944" y="668420"/>
                  <a:pt x="824766" y="583766"/>
                </a:cubicBezTo>
                <a:cubicBezTo>
                  <a:pt x="855915" y="529742"/>
                  <a:pt x="935975" y="507953"/>
                  <a:pt x="946596" y="446428"/>
                </a:cubicBezTo>
                <a:cubicBezTo>
                  <a:pt x="950166" y="425978"/>
                  <a:pt x="944633" y="405083"/>
                  <a:pt x="938207" y="385348"/>
                </a:cubicBezTo>
                <a:cubicBezTo>
                  <a:pt x="915269" y="315161"/>
                  <a:pt x="876889" y="246760"/>
                  <a:pt x="815037" y="206487"/>
                </a:cubicBezTo>
                <a:cubicBezTo>
                  <a:pt x="768447" y="176126"/>
                  <a:pt x="706594" y="166035"/>
                  <a:pt x="655184" y="183627"/>
                </a:cubicBezTo>
                <a:cubicBezTo>
                  <a:pt x="576552" y="141479"/>
                  <a:pt x="512200" y="73524"/>
                  <a:pt x="431516" y="34233"/>
                </a:cubicBezTo>
                <a:cubicBezTo>
                  <a:pt x="332444" y="-14076"/>
                  <a:pt x="207668" y="-12915"/>
                  <a:pt x="116094" y="48342"/>
                </a:cubicBezTo>
                <a:cubicBezTo>
                  <a:pt x="24520" y="109689"/>
                  <a:pt x="-24390" y="233454"/>
                  <a:pt x="12204" y="337485"/>
                </a:cubicBezTo>
                <a:cubicBezTo>
                  <a:pt x="48441" y="440445"/>
                  <a:pt x="156704" y="513400"/>
                  <a:pt x="167326" y="621985"/>
                </a:cubicBezTo>
                <a:cubicBezTo>
                  <a:pt x="173663" y="686368"/>
                  <a:pt x="143406" y="748072"/>
                  <a:pt x="132160" y="811830"/>
                </a:cubicBezTo>
                <a:cubicBezTo>
                  <a:pt x="103064" y="977030"/>
                  <a:pt x="218825" y="1150980"/>
                  <a:pt x="379035" y="1200718"/>
                </a:cubicBezTo>
                <a:cubicBezTo>
                  <a:pt x="539155" y="1250457"/>
                  <a:pt x="724891" y="1180626"/>
                  <a:pt x="824409" y="1045610"/>
                </a:cubicBezTo>
                <a:cubicBezTo>
                  <a:pt x="863501" y="992478"/>
                  <a:pt x="891170" y="926666"/>
                  <a:pt x="881620" y="8613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147" name="Google Shape;2147;p44"/>
          <p:cNvSpPr txBox="1">
            <a:spLocks noGrp="1"/>
          </p:cNvSpPr>
          <p:nvPr>
            <p:ph type="title" idx="15"/>
          </p:nvPr>
        </p:nvSpPr>
        <p:spPr>
          <a:xfrm>
            <a:off x="713225" y="539500"/>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Nội dung trình bày</a:t>
            </a:r>
            <a:endParaRPr sz="3000"/>
          </a:p>
        </p:txBody>
      </p:sp>
      <p:sp>
        <p:nvSpPr>
          <p:cNvPr id="2148" name="Google Shape;2148;p44"/>
          <p:cNvSpPr txBox="1">
            <a:spLocks noGrp="1"/>
          </p:cNvSpPr>
          <p:nvPr>
            <p:ph type="title"/>
          </p:nvPr>
        </p:nvSpPr>
        <p:spPr>
          <a:xfrm>
            <a:off x="836471" y="1257887"/>
            <a:ext cx="1317600" cy="94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2149" name="Google Shape;2149;p44"/>
          <p:cNvSpPr txBox="1">
            <a:spLocks noGrp="1"/>
          </p:cNvSpPr>
          <p:nvPr>
            <p:ph type="subTitle" idx="1"/>
          </p:nvPr>
        </p:nvSpPr>
        <p:spPr>
          <a:xfrm>
            <a:off x="2204146" y="1470112"/>
            <a:ext cx="2171100" cy="428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000"/>
              <a:t>Giới thiệu chung</a:t>
            </a:r>
            <a:endParaRPr sz="2000"/>
          </a:p>
        </p:txBody>
      </p:sp>
      <p:sp>
        <p:nvSpPr>
          <p:cNvPr id="2151" name="Google Shape;2151;p44"/>
          <p:cNvSpPr txBox="1">
            <a:spLocks noGrp="1"/>
          </p:cNvSpPr>
          <p:nvPr>
            <p:ph type="subTitle" idx="3"/>
          </p:nvPr>
        </p:nvSpPr>
        <p:spPr>
          <a:xfrm>
            <a:off x="2381664" y="3823096"/>
            <a:ext cx="2171100" cy="428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Phân tích thiết kế</a:t>
            </a:r>
            <a:endParaRPr/>
          </a:p>
        </p:txBody>
      </p:sp>
      <p:sp>
        <p:nvSpPr>
          <p:cNvPr id="2152" name="Google Shape;2152;p44"/>
          <p:cNvSpPr txBox="1">
            <a:spLocks noGrp="1"/>
          </p:cNvSpPr>
          <p:nvPr>
            <p:ph type="title" idx="4"/>
          </p:nvPr>
        </p:nvSpPr>
        <p:spPr>
          <a:xfrm>
            <a:off x="1014039" y="3610868"/>
            <a:ext cx="1317600" cy="94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2154" name="Google Shape;2154;p44"/>
          <p:cNvSpPr txBox="1">
            <a:spLocks noGrp="1"/>
          </p:cNvSpPr>
          <p:nvPr>
            <p:ph type="subTitle" idx="6"/>
          </p:nvPr>
        </p:nvSpPr>
        <p:spPr>
          <a:xfrm>
            <a:off x="2173650" y="2487157"/>
            <a:ext cx="2171100" cy="736675"/>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000"/>
              <a:t>Sơ lược về công nghệ sử dụng</a:t>
            </a:r>
            <a:endParaRPr sz="2000"/>
          </a:p>
        </p:txBody>
      </p:sp>
      <p:sp>
        <p:nvSpPr>
          <p:cNvPr id="2155" name="Google Shape;2155;p44"/>
          <p:cNvSpPr txBox="1">
            <a:spLocks noGrp="1"/>
          </p:cNvSpPr>
          <p:nvPr>
            <p:ph type="title" idx="7"/>
          </p:nvPr>
        </p:nvSpPr>
        <p:spPr>
          <a:xfrm>
            <a:off x="836471" y="2343320"/>
            <a:ext cx="1317600" cy="94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2157" name="Google Shape;2157;p44"/>
          <p:cNvSpPr txBox="1">
            <a:spLocks noGrp="1"/>
          </p:cNvSpPr>
          <p:nvPr>
            <p:ph type="subTitle" idx="9"/>
          </p:nvPr>
        </p:nvSpPr>
        <p:spPr>
          <a:xfrm>
            <a:off x="5958861" y="1439641"/>
            <a:ext cx="2171100" cy="428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Thiết kế giao diện</a:t>
            </a:r>
            <a:endParaRPr/>
          </a:p>
        </p:txBody>
      </p:sp>
      <p:sp>
        <p:nvSpPr>
          <p:cNvPr id="2158" name="Google Shape;2158;p44"/>
          <p:cNvSpPr txBox="1">
            <a:spLocks noGrp="1"/>
          </p:cNvSpPr>
          <p:nvPr>
            <p:ph type="title" idx="13"/>
          </p:nvPr>
        </p:nvSpPr>
        <p:spPr>
          <a:xfrm>
            <a:off x="4591236" y="1227413"/>
            <a:ext cx="1317600" cy="94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25" name="Google Shape;2151;p44">
            <a:extLst>
              <a:ext uri="{FF2B5EF4-FFF2-40B4-BE49-F238E27FC236}">
                <a16:creationId xmlns:a16="http://schemas.microsoft.com/office/drawing/2014/main" id="{E9A2F350-D2E6-46A3-ABBB-0D40F1D17032}"/>
              </a:ext>
            </a:extLst>
          </p:cNvPr>
          <p:cNvSpPr txBox="1">
            <a:spLocks/>
          </p:cNvSpPr>
          <p:nvPr/>
        </p:nvSpPr>
        <p:spPr>
          <a:xfrm>
            <a:off x="6194504" y="2612975"/>
            <a:ext cx="2171100" cy="42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rlow"/>
              <a:buNone/>
              <a:defRPr sz="20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None/>
              <a:defRPr sz="2000" b="1" i="0" u="none" strike="noStrike" cap="none">
                <a:solidFill>
                  <a:schemeClr val="dk1"/>
                </a:solidFill>
                <a:latin typeface="Barlow"/>
                <a:ea typeface="Barlow"/>
                <a:cs typeface="Barlow"/>
                <a:sym typeface="Barlow"/>
              </a:defRPr>
            </a:lvl9pPr>
          </a:lstStyle>
          <a:p>
            <a:pPr marL="0" indent="0">
              <a:spcAft>
                <a:spcPts val="1600"/>
              </a:spcAft>
            </a:pPr>
            <a:r>
              <a:rPr lang="en-US"/>
              <a:t>Cài đặt hệ thống</a:t>
            </a:r>
          </a:p>
        </p:txBody>
      </p:sp>
      <p:sp>
        <p:nvSpPr>
          <p:cNvPr id="26" name="Google Shape;2152;p44">
            <a:extLst>
              <a:ext uri="{FF2B5EF4-FFF2-40B4-BE49-F238E27FC236}">
                <a16:creationId xmlns:a16="http://schemas.microsoft.com/office/drawing/2014/main" id="{DEF6D67D-8F3A-4B88-A75B-9BFD0B0C92EE}"/>
              </a:ext>
            </a:extLst>
          </p:cNvPr>
          <p:cNvSpPr txBox="1">
            <a:spLocks/>
          </p:cNvSpPr>
          <p:nvPr/>
        </p:nvSpPr>
        <p:spPr>
          <a:xfrm>
            <a:off x="4826879" y="2400747"/>
            <a:ext cx="1317600" cy="94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5000"/>
              <a:buFont typeface="Overpass ExtraBold"/>
              <a:buNone/>
              <a:defRPr sz="5000" b="0" i="0" u="none" strike="noStrike" cap="none">
                <a:solidFill>
                  <a:schemeClr val="accent6"/>
                </a:solidFill>
                <a:latin typeface="Overpass ExtraBold"/>
                <a:ea typeface="Overpass ExtraBold"/>
                <a:cs typeface="Overpass ExtraBold"/>
                <a:sym typeface="Overpass ExtraBold"/>
              </a:defRPr>
            </a:lvl1pPr>
            <a:lvl2pPr marR="0" lvl="1"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9pPr>
          </a:lstStyle>
          <a:p>
            <a:r>
              <a:rPr lang="en"/>
              <a:t>05</a:t>
            </a:r>
          </a:p>
        </p:txBody>
      </p:sp>
      <p:sp>
        <p:nvSpPr>
          <p:cNvPr id="27" name="Google Shape;2151;p44">
            <a:extLst>
              <a:ext uri="{FF2B5EF4-FFF2-40B4-BE49-F238E27FC236}">
                <a16:creationId xmlns:a16="http://schemas.microsoft.com/office/drawing/2014/main" id="{E8E8B54C-746C-4CF6-898A-1F83DF163CBA}"/>
              </a:ext>
            </a:extLst>
          </p:cNvPr>
          <p:cNvSpPr txBox="1">
            <a:spLocks/>
          </p:cNvSpPr>
          <p:nvPr/>
        </p:nvSpPr>
        <p:spPr>
          <a:xfrm>
            <a:off x="5920389" y="3824479"/>
            <a:ext cx="2171100" cy="42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rlow"/>
              <a:buNone/>
              <a:defRPr sz="20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None/>
              <a:defRPr sz="2000" b="1"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None/>
              <a:defRPr sz="2000" b="1" i="0" u="none" strike="noStrike" cap="none">
                <a:solidFill>
                  <a:schemeClr val="dk1"/>
                </a:solidFill>
                <a:latin typeface="Barlow"/>
                <a:ea typeface="Barlow"/>
                <a:cs typeface="Barlow"/>
                <a:sym typeface="Barlow"/>
              </a:defRPr>
            </a:lvl9pPr>
          </a:lstStyle>
          <a:p>
            <a:pPr marL="0" indent="0">
              <a:spcAft>
                <a:spcPts val="1600"/>
              </a:spcAft>
            </a:pPr>
            <a:r>
              <a:rPr lang="en-US"/>
              <a:t>Kết luận</a:t>
            </a:r>
          </a:p>
        </p:txBody>
      </p:sp>
      <p:sp>
        <p:nvSpPr>
          <p:cNvPr id="28" name="Google Shape;2152;p44">
            <a:extLst>
              <a:ext uri="{FF2B5EF4-FFF2-40B4-BE49-F238E27FC236}">
                <a16:creationId xmlns:a16="http://schemas.microsoft.com/office/drawing/2014/main" id="{5440106B-0D07-4F4B-850C-ED012ECDA069}"/>
              </a:ext>
            </a:extLst>
          </p:cNvPr>
          <p:cNvSpPr txBox="1">
            <a:spLocks/>
          </p:cNvSpPr>
          <p:nvPr/>
        </p:nvSpPr>
        <p:spPr>
          <a:xfrm>
            <a:off x="4552764" y="3612251"/>
            <a:ext cx="1317600" cy="94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5000"/>
              <a:buFont typeface="Overpass ExtraBold"/>
              <a:buNone/>
              <a:defRPr sz="5000" b="0" i="0" u="none" strike="noStrike" cap="none">
                <a:solidFill>
                  <a:schemeClr val="accent6"/>
                </a:solidFill>
                <a:latin typeface="Overpass ExtraBold"/>
                <a:ea typeface="Overpass ExtraBold"/>
                <a:cs typeface="Overpass ExtraBold"/>
                <a:sym typeface="Overpass ExtraBold"/>
              </a:defRPr>
            </a:lvl1pPr>
            <a:lvl2pPr marR="0" lvl="1"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000"/>
              <a:buFont typeface="Arial"/>
              <a:buNone/>
              <a:defRPr sz="5000" b="0" i="0" u="none" strike="noStrike" cap="none">
                <a:solidFill>
                  <a:schemeClr val="dk1"/>
                </a:solidFill>
                <a:latin typeface="Arial"/>
                <a:ea typeface="Arial"/>
                <a:cs typeface="Arial"/>
                <a:sym typeface="Arial"/>
              </a:defRPr>
            </a:lvl9pPr>
          </a:lstStyle>
          <a:p>
            <a:r>
              <a:rPr lang="en"/>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8"/>
                                        </p:tgtEl>
                                        <p:attrNameLst>
                                          <p:attrName>style.visibility</p:attrName>
                                        </p:attrNameLst>
                                      </p:cBhvr>
                                      <p:to>
                                        <p:strVal val="visible"/>
                                      </p:to>
                                    </p:set>
                                    <p:anim calcmode="lin" valueType="num">
                                      <p:cBhvr additive="base">
                                        <p:cTn id="25" dur="500" fill="hold"/>
                                        <p:tgtEl>
                                          <p:spTgt spid="2158"/>
                                        </p:tgtEl>
                                        <p:attrNameLst>
                                          <p:attrName>ppt_x</p:attrName>
                                        </p:attrNameLst>
                                      </p:cBhvr>
                                      <p:tavLst>
                                        <p:tav tm="0">
                                          <p:val>
                                            <p:strVal val="#ppt_x"/>
                                          </p:val>
                                        </p:tav>
                                        <p:tav tm="100000">
                                          <p:val>
                                            <p:strVal val="#ppt_x"/>
                                          </p:val>
                                        </p:tav>
                                      </p:tavLst>
                                    </p:anim>
                                    <p:anim calcmode="lin" valueType="num">
                                      <p:cBhvr additive="base">
                                        <p:cTn id="26" dur="500" fill="hold"/>
                                        <p:tgtEl>
                                          <p:spTgt spid="21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57">
                                            <p:txEl>
                                              <p:pRg st="0" end="0"/>
                                            </p:txEl>
                                          </p:spTgt>
                                        </p:tgtEl>
                                        <p:attrNameLst>
                                          <p:attrName>style.visibility</p:attrName>
                                        </p:attrNameLst>
                                      </p:cBhvr>
                                      <p:to>
                                        <p:strVal val="visible"/>
                                      </p:to>
                                    </p:set>
                                    <p:anim calcmode="lin" valueType="num">
                                      <p:cBhvr additive="base">
                                        <p:cTn id="29" dur="500" fill="hold"/>
                                        <p:tgtEl>
                                          <p:spTgt spid="215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 grpId="0"/>
      <p:bldP spid="2149" grpId="0" build="p"/>
      <p:bldP spid="2151" grpId="0" build="p"/>
      <p:bldP spid="2152" grpId="0"/>
      <p:bldP spid="2154" grpId="0" build="p"/>
      <p:bldP spid="2155" grpId="0"/>
      <p:bldP spid="2157" grpId="0" build="p"/>
      <p:bldP spid="2158" grpId="0"/>
      <p:bldP spid="25" grpId="0"/>
      <p:bldP spid="26"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thành viên</a:t>
            </a:r>
            <a:endParaRPr sz="2400"/>
          </a:p>
        </p:txBody>
      </p:sp>
      <p:pic>
        <p:nvPicPr>
          <p:cNvPr id="5" name="Picture 4" descr="Graphical user interface&#10;&#10;Description automatically generated">
            <a:extLst>
              <a:ext uri="{FF2B5EF4-FFF2-40B4-BE49-F238E27FC236}">
                <a16:creationId xmlns:a16="http://schemas.microsoft.com/office/drawing/2014/main" id="{D53FEE58-97BE-4FFB-8F99-FE53CAC31A50}"/>
              </a:ext>
            </a:extLst>
          </p:cNvPr>
          <p:cNvPicPr>
            <a:picLocks noChangeAspect="1"/>
          </p:cNvPicPr>
          <p:nvPr/>
        </p:nvPicPr>
        <p:blipFill rotWithShape="1">
          <a:blip r:embed="rId3">
            <a:extLst>
              <a:ext uri="{28A0092B-C50C-407E-A947-70E740481C1C}">
                <a14:useLocalDpi xmlns:a14="http://schemas.microsoft.com/office/drawing/2010/main" val="0"/>
              </a:ext>
            </a:extLst>
          </a:blip>
          <a:srcRect t="1416" b="1424"/>
          <a:stretch/>
        </p:blipFill>
        <p:spPr>
          <a:xfrm>
            <a:off x="1629611" y="1050201"/>
            <a:ext cx="6589597" cy="4022426"/>
          </a:xfrm>
          <a:prstGeom prst="rect">
            <a:avLst/>
          </a:prstGeom>
        </p:spPr>
      </p:pic>
    </p:spTree>
    <p:extLst>
      <p:ext uri="{BB962C8B-B14F-4D97-AF65-F5344CB8AC3E}">
        <p14:creationId xmlns:p14="http://schemas.microsoft.com/office/powerpoint/2010/main" val="24013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82"/>
                                        </p:tgtEl>
                                        <p:attrNameLst>
                                          <p:attrName>style.visibility</p:attrName>
                                        </p:attrNameLst>
                                      </p:cBhvr>
                                      <p:to>
                                        <p:strVal val="visible"/>
                                      </p:to>
                                    </p:set>
                                    <p:animEffect transition="in" filter="fade">
                                      <p:cBhvr>
                                        <p:cTn id="12" dur="1000"/>
                                        <p:tgtEl>
                                          <p:spTgt spid="2382"/>
                                        </p:tgtEl>
                                      </p:cBhvr>
                                    </p:animEffect>
                                    <p:anim calcmode="lin" valueType="num">
                                      <p:cBhvr>
                                        <p:cTn id="13" dur="1000" fill="hold"/>
                                        <p:tgtEl>
                                          <p:spTgt spid="2382"/>
                                        </p:tgtEl>
                                        <p:attrNameLst>
                                          <p:attrName>ppt_x</p:attrName>
                                        </p:attrNameLst>
                                      </p:cBhvr>
                                      <p:tavLst>
                                        <p:tav tm="0">
                                          <p:val>
                                            <p:strVal val="#ppt_x"/>
                                          </p:val>
                                        </p:tav>
                                        <p:tav tm="100000">
                                          <p:val>
                                            <p:strVal val="#ppt_x"/>
                                          </p:val>
                                        </p:tav>
                                      </p:tavLst>
                                    </p:anim>
                                    <p:anim calcmode="lin" valueType="num">
                                      <p:cBhvr>
                                        <p:cTn id="14" dur="1000" fill="hold"/>
                                        <p:tgtEl>
                                          <p:spTgt spid="2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thống kê doanh thu</a:t>
            </a:r>
            <a:endParaRPr sz="2400"/>
          </a:p>
        </p:txBody>
      </p:sp>
      <p:pic>
        <p:nvPicPr>
          <p:cNvPr id="5" name="Picture 4" descr="Chart, bar chart&#10;&#10;Description automatically generated">
            <a:extLst>
              <a:ext uri="{FF2B5EF4-FFF2-40B4-BE49-F238E27FC236}">
                <a16:creationId xmlns:a16="http://schemas.microsoft.com/office/drawing/2014/main" id="{F35082DA-D3C2-47CB-97C5-B5B5850F6BF1}"/>
              </a:ext>
            </a:extLst>
          </p:cNvPr>
          <p:cNvPicPr/>
          <p:nvPr/>
        </p:nvPicPr>
        <p:blipFill>
          <a:blip r:embed="rId3">
            <a:extLst>
              <a:ext uri="{28A0092B-C50C-407E-A947-70E740481C1C}">
                <a14:useLocalDpi xmlns:a14="http://schemas.microsoft.com/office/drawing/2010/main" val="0"/>
              </a:ext>
            </a:extLst>
          </a:blip>
          <a:stretch>
            <a:fillRect/>
          </a:stretch>
        </p:blipFill>
        <p:spPr>
          <a:xfrm>
            <a:off x="1238357" y="1046817"/>
            <a:ext cx="5760085" cy="3609975"/>
          </a:xfrm>
          <a:prstGeom prst="rect">
            <a:avLst/>
          </a:prstGeom>
        </p:spPr>
      </p:pic>
    </p:spTree>
    <p:extLst>
      <p:ext uri="{BB962C8B-B14F-4D97-AF65-F5344CB8AC3E}">
        <p14:creationId xmlns:p14="http://schemas.microsoft.com/office/powerpoint/2010/main" val="92943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1000"/>
                                        <p:tgtEl>
                                          <p:spTgt spid="2382"/>
                                        </p:tgtEl>
                                      </p:cBhvr>
                                    </p:animEffect>
                                    <p:anim calcmode="lin" valueType="num">
                                      <p:cBhvr>
                                        <p:cTn id="8" dur="1000" fill="hold"/>
                                        <p:tgtEl>
                                          <p:spTgt spid="2382"/>
                                        </p:tgtEl>
                                        <p:attrNameLst>
                                          <p:attrName>ppt_x</p:attrName>
                                        </p:attrNameLst>
                                      </p:cBhvr>
                                      <p:tavLst>
                                        <p:tav tm="0">
                                          <p:val>
                                            <p:strVal val="#ppt_x"/>
                                          </p:val>
                                        </p:tav>
                                        <p:tav tm="100000">
                                          <p:val>
                                            <p:strVal val="#ppt_x"/>
                                          </p:val>
                                        </p:tav>
                                      </p:tavLst>
                                    </p:anim>
                                    <p:anim calcmode="lin" valueType="num">
                                      <p:cBhvr>
                                        <p:cTn id="9" dur="1000" fill="hold"/>
                                        <p:tgtEl>
                                          <p:spTgt spid="2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thống kê doanh thu</a:t>
            </a:r>
            <a:endParaRPr sz="2400"/>
          </a:p>
        </p:txBody>
      </p:sp>
      <p:pic>
        <p:nvPicPr>
          <p:cNvPr id="6" name="Picture 5" descr="Graphical user interface&#10;&#10;Description automatically generated">
            <a:extLst>
              <a:ext uri="{FF2B5EF4-FFF2-40B4-BE49-F238E27FC236}">
                <a16:creationId xmlns:a16="http://schemas.microsoft.com/office/drawing/2014/main" id="{077D4D96-2B86-4D66-8497-EBDEA30A6CFF}"/>
              </a:ext>
            </a:extLst>
          </p:cNvPr>
          <p:cNvPicPr/>
          <p:nvPr/>
        </p:nvPicPr>
        <p:blipFill>
          <a:blip r:embed="rId3">
            <a:extLst>
              <a:ext uri="{28A0092B-C50C-407E-A947-70E740481C1C}">
                <a14:useLocalDpi xmlns:a14="http://schemas.microsoft.com/office/drawing/2010/main" val="0"/>
              </a:ext>
            </a:extLst>
          </a:blip>
          <a:stretch>
            <a:fillRect/>
          </a:stretch>
        </p:blipFill>
        <p:spPr>
          <a:xfrm>
            <a:off x="1290021" y="1286965"/>
            <a:ext cx="5760085" cy="3620770"/>
          </a:xfrm>
          <a:prstGeom prst="rect">
            <a:avLst/>
          </a:prstGeom>
        </p:spPr>
      </p:pic>
    </p:spTree>
    <p:extLst>
      <p:ext uri="{BB962C8B-B14F-4D97-AF65-F5344CB8AC3E}">
        <p14:creationId xmlns:p14="http://schemas.microsoft.com/office/powerpoint/2010/main" val="62158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1000"/>
                                        <p:tgtEl>
                                          <p:spTgt spid="2382"/>
                                        </p:tgtEl>
                                      </p:cBhvr>
                                    </p:animEffect>
                                    <p:anim calcmode="lin" valueType="num">
                                      <p:cBhvr>
                                        <p:cTn id="8" dur="1000" fill="hold"/>
                                        <p:tgtEl>
                                          <p:spTgt spid="2382"/>
                                        </p:tgtEl>
                                        <p:attrNameLst>
                                          <p:attrName>ppt_x</p:attrName>
                                        </p:attrNameLst>
                                      </p:cBhvr>
                                      <p:tavLst>
                                        <p:tav tm="0">
                                          <p:val>
                                            <p:strVal val="#ppt_x"/>
                                          </p:val>
                                        </p:tav>
                                        <p:tav tm="100000">
                                          <p:val>
                                            <p:strVal val="#ppt_x"/>
                                          </p:val>
                                        </p:tav>
                                      </p:tavLst>
                                    </p:anim>
                                    <p:anim calcmode="lin" valueType="num">
                                      <p:cBhvr>
                                        <p:cTn id="9" dur="1000" fill="hold"/>
                                        <p:tgtEl>
                                          <p:spTgt spid="2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nhân viên</a:t>
            </a:r>
            <a:endParaRPr sz="2400"/>
          </a:p>
        </p:txBody>
      </p:sp>
      <p:pic>
        <p:nvPicPr>
          <p:cNvPr id="3" name="Picture 2">
            <a:extLst>
              <a:ext uri="{FF2B5EF4-FFF2-40B4-BE49-F238E27FC236}">
                <a16:creationId xmlns:a16="http://schemas.microsoft.com/office/drawing/2014/main" id="{F94EEB76-BEA7-488D-8C98-4F9D695254F1}"/>
              </a:ext>
            </a:extLst>
          </p:cNvPr>
          <p:cNvPicPr>
            <a:picLocks noChangeAspect="1"/>
          </p:cNvPicPr>
          <p:nvPr/>
        </p:nvPicPr>
        <p:blipFill>
          <a:blip r:embed="rId3"/>
          <a:stretch>
            <a:fillRect/>
          </a:stretch>
        </p:blipFill>
        <p:spPr>
          <a:xfrm>
            <a:off x="1752600" y="1251076"/>
            <a:ext cx="4890777" cy="3130423"/>
          </a:xfrm>
          <a:prstGeom prst="rect">
            <a:avLst/>
          </a:prstGeom>
        </p:spPr>
      </p:pic>
    </p:spTree>
    <p:extLst>
      <p:ext uri="{BB962C8B-B14F-4D97-AF65-F5344CB8AC3E}">
        <p14:creationId xmlns:p14="http://schemas.microsoft.com/office/powerpoint/2010/main" val="325857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nhân viên</a:t>
            </a:r>
            <a:endParaRPr sz="2400"/>
          </a:p>
        </p:txBody>
      </p:sp>
      <p:pic>
        <p:nvPicPr>
          <p:cNvPr id="4" name="Picture 3">
            <a:extLst>
              <a:ext uri="{FF2B5EF4-FFF2-40B4-BE49-F238E27FC236}">
                <a16:creationId xmlns:a16="http://schemas.microsoft.com/office/drawing/2014/main" id="{20F103D9-7F20-4E02-9AFF-045B3FC0405F}"/>
              </a:ext>
            </a:extLst>
          </p:cNvPr>
          <p:cNvPicPr>
            <a:picLocks noChangeAspect="1"/>
          </p:cNvPicPr>
          <p:nvPr/>
        </p:nvPicPr>
        <p:blipFill>
          <a:blip r:embed="rId3"/>
          <a:stretch>
            <a:fillRect/>
          </a:stretch>
        </p:blipFill>
        <p:spPr>
          <a:xfrm>
            <a:off x="1430934" y="1105730"/>
            <a:ext cx="5708810" cy="3604815"/>
          </a:xfrm>
          <a:prstGeom prst="rect">
            <a:avLst/>
          </a:prstGeom>
        </p:spPr>
      </p:pic>
    </p:spTree>
    <p:extLst>
      <p:ext uri="{BB962C8B-B14F-4D97-AF65-F5344CB8AC3E}">
        <p14:creationId xmlns:p14="http://schemas.microsoft.com/office/powerpoint/2010/main" val="1835838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nhân viên</a:t>
            </a:r>
            <a:endParaRPr sz="2400"/>
          </a:p>
        </p:txBody>
      </p:sp>
      <p:pic>
        <p:nvPicPr>
          <p:cNvPr id="4" name="Picture 3">
            <a:extLst>
              <a:ext uri="{FF2B5EF4-FFF2-40B4-BE49-F238E27FC236}">
                <a16:creationId xmlns:a16="http://schemas.microsoft.com/office/drawing/2014/main" id="{A57162AB-7FF8-4B69-920B-6DA3DB292318}"/>
              </a:ext>
            </a:extLst>
          </p:cNvPr>
          <p:cNvPicPr>
            <a:picLocks noChangeAspect="1"/>
          </p:cNvPicPr>
          <p:nvPr/>
        </p:nvPicPr>
        <p:blipFill>
          <a:blip r:embed="rId3"/>
          <a:stretch>
            <a:fillRect/>
          </a:stretch>
        </p:blipFill>
        <p:spPr>
          <a:xfrm>
            <a:off x="1525145" y="1105638"/>
            <a:ext cx="6093710" cy="3830044"/>
          </a:xfrm>
          <a:prstGeom prst="rect">
            <a:avLst/>
          </a:prstGeom>
        </p:spPr>
      </p:pic>
    </p:spTree>
    <p:extLst>
      <p:ext uri="{BB962C8B-B14F-4D97-AF65-F5344CB8AC3E}">
        <p14:creationId xmlns:p14="http://schemas.microsoft.com/office/powerpoint/2010/main" val="2568618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138683"/>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04. Thiết kế giao diện</a:t>
            </a:r>
            <a:endParaRPr sz="3200"/>
          </a:p>
        </p:txBody>
      </p:sp>
      <p:sp>
        <p:nvSpPr>
          <p:cNvPr id="2382" name="Google Shape;2382;p58"/>
          <p:cNvSpPr txBox="1">
            <a:spLocks noGrp="1"/>
          </p:cNvSpPr>
          <p:nvPr>
            <p:ph type="title" idx="5"/>
          </p:nvPr>
        </p:nvSpPr>
        <p:spPr>
          <a:xfrm>
            <a:off x="640464" y="660717"/>
            <a:ext cx="4245422"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Form quản lí nhân viên</a:t>
            </a:r>
            <a:endParaRPr sz="2400"/>
          </a:p>
        </p:txBody>
      </p:sp>
      <p:pic>
        <p:nvPicPr>
          <p:cNvPr id="4" name="Picture 3">
            <a:extLst>
              <a:ext uri="{FF2B5EF4-FFF2-40B4-BE49-F238E27FC236}">
                <a16:creationId xmlns:a16="http://schemas.microsoft.com/office/drawing/2014/main" id="{5E05D789-3A5F-4856-BF08-40CEA5941B4F}"/>
              </a:ext>
            </a:extLst>
          </p:cNvPr>
          <p:cNvPicPr>
            <a:picLocks noChangeAspect="1"/>
          </p:cNvPicPr>
          <p:nvPr/>
        </p:nvPicPr>
        <p:blipFill>
          <a:blip r:embed="rId3"/>
          <a:stretch>
            <a:fillRect/>
          </a:stretch>
        </p:blipFill>
        <p:spPr>
          <a:xfrm>
            <a:off x="1954362" y="1194009"/>
            <a:ext cx="5863047" cy="3693181"/>
          </a:xfrm>
          <a:prstGeom prst="rect">
            <a:avLst/>
          </a:prstGeom>
        </p:spPr>
      </p:pic>
    </p:spTree>
    <p:extLst>
      <p:ext uri="{BB962C8B-B14F-4D97-AF65-F5344CB8AC3E}">
        <p14:creationId xmlns:p14="http://schemas.microsoft.com/office/powerpoint/2010/main" val="134788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66818" y="1350818"/>
            <a:ext cx="4638818" cy="22846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Cài đặt hệ thống</a:t>
            </a:r>
            <a:endParaRPr/>
          </a:p>
        </p:txBody>
      </p:sp>
      <p:sp>
        <p:nvSpPr>
          <p:cNvPr id="2195" name="Google Shape;2195;p50"/>
          <p:cNvSpPr txBox="1">
            <a:spLocks noGrp="1"/>
          </p:cNvSpPr>
          <p:nvPr>
            <p:ph type="title"/>
          </p:nvPr>
        </p:nvSpPr>
        <p:spPr>
          <a:xfrm>
            <a:off x="6429175" y="1829650"/>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Tree>
    <p:extLst>
      <p:ext uri="{BB962C8B-B14F-4D97-AF65-F5344CB8AC3E}">
        <p14:creationId xmlns:p14="http://schemas.microsoft.com/office/powerpoint/2010/main" val="4067562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05. Cài đặt hệ thống</a:t>
            </a:r>
            <a:endParaRPr sz="32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718412" y="1392545"/>
            <a:ext cx="6962845" cy="4976812"/>
          </a:xfrm>
          <a:prstGeom prst="rect">
            <a:avLst/>
          </a:prstGeom>
          <a:noFill/>
        </p:spPr>
        <p:txBody>
          <a:bodyPr wrap="square" rtlCol="0">
            <a:spAutoFit/>
          </a:bodyPr>
          <a:lstStyle/>
          <a:p>
            <a:pPr algn="just">
              <a:lnSpc>
                <a:spcPct val="150000"/>
              </a:lnSpc>
              <a:tabLst>
                <a:tab pos="360045" algn="l"/>
              </a:tabLst>
            </a:pPr>
            <a:r>
              <a:rPr lang="en-US" sz="2000">
                <a:latin typeface="Times New Roman" panose="02020603050405020304" pitchFamily="18" charset="0"/>
                <a:cs typeface="Times New Roman" panose="02020603050405020304" pitchFamily="18" charset="0"/>
              </a:rPr>
              <a:t>	- </a:t>
            </a:r>
            <a:r>
              <a:rPr lang="vi-VN" sz="2000">
                <a:latin typeface="Times New Roman" panose="02020603050405020304" pitchFamily="18" charset="0"/>
                <a:cs typeface="Times New Roman" panose="02020603050405020304" pitchFamily="18" charset="0"/>
              </a:rPr>
              <a:t>Cài đặt cơ sở dữ liệu và tạo các ràng buộc khóa chính, khóa ngoại và not null</a:t>
            </a:r>
            <a:r>
              <a:rPr lang="en-US" sz="2000">
                <a:latin typeface="Times New Roman" panose="02020603050405020304" pitchFamily="18" charset="0"/>
                <a:cs typeface="Times New Roman" panose="02020603050405020304" pitchFamily="18" charset="0"/>
              </a:rPr>
              <a:t>.</a:t>
            </a:r>
          </a:p>
          <a:p>
            <a:pPr algn="just">
              <a:lnSpc>
                <a:spcPct val="150000"/>
              </a:lnSpc>
              <a:tabLst>
                <a:tab pos="360045" algn="l"/>
              </a:tabLst>
            </a:pPr>
            <a:r>
              <a:rPr lang="en-US" sz="2000">
                <a:latin typeface="Times New Roman" panose="02020603050405020304" pitchFamily="18" charset="0"/>
                <a:cs typeface="Times New Roman" panose="02020603050405020304" pitchFamily="18" charset="0"/>
              </a:rPr>
              <a:t>	- Cài đặt Trigger </a:t>
            </a:r>
          </a:p>
          <a:p>
            <a:pPr algn="just">
              <a:lnSpc>
                <a:spcPct val="150000"/>
              </a:lnSpc>
              <a:tabLst>
                <a:tab pos="360045" algn="l"/>
              </a:tabLst>
            </a:pPr>
            <a:r>
              <a:rPr lang="en-US" sz="2000">
                <a:latin typeface="Times New Roman" panose="02020603050405020304" pitchFamily="18" charset="0"/>
                <a:cs typeface="Times New Roman" panose="02020603050405020304" pitchFamily="18" charset="0"/>
              </a:rPr>
              <a:t>	- </a:t>
            </a:r>
            <a:r>
              <a:rPr lang="vi-VN" sz="1800">
                <a:effectLst/>
                <a:latin typeface="Times New Roman" panose="02020603050405020304" pitchFamily="18" charset="0"/>
                <a:ea typeface="Calibri" panose="020F0502020204030204" pitchFamily="34" charset="0"/>
              </a:rPr>
              <a:t>Cài đặt các Views</a:t>
            </a:r>
            <a:endParaRPr lang="en-US" sz="1800">
              <a:effectLst/>
              <a:latin typeface="Times New Roman" panose="02020603050405020304" pitchFamily="18" charset="0"/>
              <a:ea typeface="Calibri" panose="020F0502020204030204" pitchFamily="34" charset="0"/>
            </a:endParaRPr>
          </a:p>
          <a:p>
            <a:pPr algn="just">
              <a:lnSpc>
                <a:spcPct val="150000"/>
              </a:lnSpc>
              <a:tabLst>
                <a:tab pos="360045" algn="l"/>
              </a:tabLst>
            </a:pPr>
            <a:r>
              <a:rPr lang="en-US" sz="1800">
                <a:latin typeface="Times New Roman" panose="02020603050405020304" pitchFamily="18" charset="0"/>
                <a:cs typeface="Times New Roman" panose="02020603050405020304" pitchFamily="18" charset="0"/>
              </a:rPr>
              <a:t>	- </a:t>
            </a:r>
            <a:r>
              <a:rPr lang="vi-VN" sz="1800">
                <a:effectLst/>
                <a:latin typeface="Times New Roman" panose="02020603050405020304" pitchFamily="18" charset="0"/>
                <a:ea typeface="Calibri" panose="020F0502020204030204" pitchFamily="34" charset="0"/>
              </a:rPr>
              <a:t>Cài đặt các Stored Procedures</a:t>
            </a:r>
            <a:endParaRPr lang="en-US" sz="1800">
              <a:effectLst/>
              <a:latin typeface="Times New Roman" panose="02020603050405020304" pitchFamily="18" charset="0"/>
              <a:ea typeface="Calibri" panose="020F0502020204030204" pitchFamily="34" charset="0"/>
            </a:endParaRPr>
          </a:p>
          <a:p>
            <a:pPr algn="just">
              <a:lnSpc>
                <a:spcPct val="150000"/>
              </a:lnSpc>
              <a:tabLst>
                <a:tab pos="360045" algn="l"/>
              </a:tabLst>
            </a:pPr>
            <a:r>
              <a:rPr lang="en-US" sz="1800">
                <a:effectLst/>
                <a:latin typeface="Times New Roman" panose="02020603050405020304" pitchFamily="18" charset="0"/>
                <a:ea typeface="Calibri" panose="020F0502020204030204" pitchFamily="34" charset="0"/>
              </a:rPr>
              <a:t>	- </a:t>
            </a:r>
            <a:r>
              <a:rPr lang="vi-VN" sz="1800">
                <a:effectLst/>
                <a:latin typeface="Times New Roman" panose="02020603050405020304" pitchFamily="18" charset="0"/>
                <a:ea typeface="Calibri" panose="020F0502020204030204" pitchFamily="34" charset="0"/>
              </a:rPr>
              <a:t>Cài đặt các Functions</a:t>
            </a:r>
            <a:endParaRPr lang="en-US" sz="1800">
              <a:effectLst/>
              <a:latin typeface="Times New Roman" panose="02020603050405020304" pitchFamily="18" charset="0"/>
              <a:ea typeface="Calibri" panose="020F0502020204030204" pitchFamily="34" charset="0"/>
            </a:endParaRPr>
          </a:p>
          <a:p>
            <a:pPr algn="just">
              <a:lnSpc>
                <a:spcPct val="150000"/>
              </a:lnSpc>
              <a:tabLst>
                <a:tab pos="360045" algn="l"/>
              </a:tabLst>
            </a:pPr>
            <a:r>
              <a:rPr lang="en-US" sz="1800">
                <a:latin typeface="Times New Roman" panose="02020603050405020304" pitchFamily="18" charset="0"/>
                <a:cs typeface="Times New Roman" panose="02020603050405020304" pitchFamily="18" charset="0"/>
              </a:rPr>
              <a:t>	- </a:t>
            </a:r>
            <a:r>
              <a:rPr lang="en-US" sz="1800">
                <a:latin typeface="Times New Roman" panose="02020603050405020304" pitchFamily="18" charset="0"/>
              </a:rPr>
              <a:t>Tạo User và phân quyền</a:t>
            </a:r>
          </a:p>
          <a:p>
            <a:pPr algn="just">
              <a:lnSpc>
                <a:spcPct val="150000"/>
              </a:lnSpc>
              <a:tabLst>
                <a:tab pos="360045" algn="l"/>
              </a:tabLst>
            </a:pPr>
            <a:endParaRPr lang="en-US" sz="2000">
              <a:latin typeface="Times New Roman" panose="02020603050405020304" pitchFamily="18" charset="0"/>
              <a:cs typeface="Times New Roman" panose="02020603050405020304" pitchFamily="18" charset="0"/>
            </a:endParaRPr>
          </a:p>
          <a:p>
            <a:pPr algn="just">
              <a:lnSpc>
                <a:spcPct val="150000"/>
              </a:lnSpc>
              <a:tabLst>
                <a:tab pos="360045" algn="l"/>
              </a:tabLst>
            </a:pPr>
            <a:endParaRPr lang="vi-VN" sz="2000">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tabLst>
                <a:tab pos="360045" algn="l"/>
              </a:tabLs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36004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67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66818" y="1745673"/>
            <a:ext cx="4638818"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Kết luận</a:t>
            </a:r>
            <a:endParaRPr/>
          </a:p>
        </p:txBody>
      </p:sp>
      <p:sp>
        <p:nvSpPr>
          <p:cNvPr id="2195" name="Google Shape;2195;p50"/>
          <p:cNvSpPr txBox="1">
            <a:spLocks noGrp="1"/>
          </p:cNvSpPr>
          <p:nvPr>
            <p:ph type="title"/>
          </p:nvPr>
        </p:nvSpPr>
        <p:spPr>
          <a:xfrm>
            <a:off x="6429175" y="1829650"/>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Tree>
    <p:extLst>
      <p:ext uri="{BB962C8B-B14F-4D97-AF65-F5344CB8AC3E}">
        <p14:creationId xmlns:p14="http://schemas.microsoft.com/office/powerpoint/2010/main" val="176592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73364" y="1246909"/>
            <a:ext cx="4638818" cy="22846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Giới thiệu chung</a:t>
            </a:r>
            <a:endParaRPr/>
          </a:p>
        </p:txBody>
      </p:sp>
      <p:sp>
        <p:nvSpPr>
          <p:cNvPr id="2195" name="Google Shape;2195;p50"/>
          <p:cNvSpPr txBox="1">
            <a:spLocks noGrp="1"/>
          </p:cNvSpPr>
          <p:nvPr>
            <p:ph type="title"/>
          </p:nvPr>
        </p:nvSpPr>
        <p:spPr>
          <a:xfrm>
            <a:off x="6429175" y="1829650"/>
            <a:ext cx="2001600" cy="14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06. Kết luận</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Kết quả đạt được</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718412" y="1407118"/>
            <a:ext cx="6962845" cy="3908762"/>
          </a:xfrm>
          <a:prstGeom prst="rect">
            <a:avLst/>
          </a:prstGeom>
          <a:noFill/>
        </p:spPr>
        <p:txBody>
          <a:bodyPr wrap="square" rtlCol="0">
            <a:spAutoFit/>
          </a:bodyPr>
          <a:lstStyle/>
          <a:p>
            <a:pPr marL="0" marR="0" indent="360045" algn="just">
              <a:lnSpc>
                <a:spcPct val="150000"/>
              </a:lnSpc>
              <a:spcBef>
                <a:spcPts val="0"/>
              </a:spcBef>
              <a:spcAft>
                <a:spcPts val="0"/>
              </a:spcAft>
              <a:tabLst>
                <a:tab pos="360045" algn="l"/>
                <a:tab pos="45720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Xây dựng được các chức năng cần thiết cho hệ thống quản lý nhà sách, có giao diện thân thiện, thuận tiện cho người dùng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lgn="just">
              <a:lnSpc>
                <a:spcPct val="150000"/>
              </a:lnSpc>
              <a:spcBef>
                <a:spcPts val="0"/>
              </a:spcBef>
              <a:spcAft>
                <a:spcPts val="0"/>
              </a:spcAft>
              <a:tabLst>
                <a:tab pos="360045" algn="l"/>
                <a:tab pos="457200" algn="l"/>
              </a:tabLs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Chức năng cập nhật (thêm, sửa, xóa), tìm kiếm được thực hiện nhanh chóng</a:t>
            </a: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lgn="just">
              <a:lnSpc>
                <a:spcPct val="150000"/>
              </a:lnSpc>
              <a:spcBef>
                <a:spcPts val="0"/>
              </a:spcBef>
              <a:spcAft>
                <a:spcPts val="0"/>
              </a:spcAft>
              <a:tabLst>
                <a:tab pos="360045" algn="l"/>
                <a:tab pos="457200" algn="l"/>
              </a:tabLs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Biết các sử dụng trigger, function, stored procedure trong hệ quản trị cơ sở dữ liệu và vận dụng vào lập trình Winform, ADO.NET trong 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spcBef>
                <a:spcPts val="0"/>
              </a:spcBef>
              <a:spcAft>
                <a:spcPts val="0"/>
              </a:spcAft>
              <a:tabLst>
                <a:tab pos="360045" algn="l"/>
              </a:tabLst>
            </a:pP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6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06. Kết luận</a:t>
            </a:r>
            <a:endParaRPr sz="3200"/>
          </a:p>
        </p:txBody>
      </p:sp>
      <p:sp>
        <p:nvSpPr>
          <p:cNvPr id="2382" name="Google Shape;2382;p58"/>
          <p:cNvSpPr txBox="1">
            <a:spLocks noGrp="1"/>
          </p:cNvSpPr>
          <p:nvPr>
            <p:ph type="title" idx="5"/>
          </p:nvPr>
        </p:nvSpPr>
        <p:spPr>
          <a:xfrm>
            <a:off x="462743" y="1021505"/>
            <a:ext cx="2707567"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Hạn chế</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718412" y="1521418"/>
            <a:ext cx="6962845" cy="2708434"/>
          </a:xfrm>
          <a:prstGeom prst="rect">
            <a:avLst/>
          </a:prstGeom>
          <a:noFill/>
        </p:spPr>
        <p:txBody>
          <a:bodyPr wrap="square" rtlCol="0">
            <a:spAutoFit/>
          </a:bodyPr>
          <a:lstStyle/>
          <a:p>
            <a:pPr marL="0" marR="0" indent="457200" algn="just">
              <a:lnSpc>
                <a:spcPct val="150000"/>
              </a:lnSpc>
              <a:spcBef>
                <a:spcPts val="0"/>
              </a:spcBef>
              <a:spcAft>
                <a:spcPts val="0"/>
              </a:spcAft>
              <a:tabLst>
                <a:tab pos="360045" algn="l"/>
                <a:tab pos="457200" algn="l"/>
              </a:tabLs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Vì sản phẩm được làm trong thời gian ngắn, kinh nghiệm còn hạn chế nên còn nhiều điểm chưa khắc phục được.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lgn="just">
              <a:lnSpc>
                <a:spcPct val="150000"/>
              </a:lnSpc>
              <a:spcBef>
                <a:spcPts val="0"/>
              </a:spcBef>
              <a:spcAft>
                <a:spcPts val="0"/>
              </a:spcAft>
              <a:tabLst>
                <a:tab pos="360045" algn="l"/>
                <a:tab pos="457200" algn="l"/>
              </a:tabLs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Khả năng xử lý nghiệp vụ chưa linh hoạt nhạy bén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lgn="just">
              <a:lnSpc>
                <a:spcPct val="150000"/>
              </a:lnSpc>
              <a:spcBef>
                <a:spcPts val="0"/>
              </a:spcBef>
              <a:spcAft>
                <a:spcPts val="0"/>
              </a:spcAft>
              <a:tabLst>
                <a:tab pos="360045" algn="l"/>
                <a:tab pos="457200" algn="l"/>
              </a:tabLs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Chưa giải quyết trọn vẹn các vấn đề nảy sinh trong quá trình quản lý</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a:latin typeface="Times New Roman" panose="02020603050405020304" pitchFamily="18" charset="0"/>
                <a:ea typeface="Times New Roman" panose="02020603050405020304" pitchFamily="18" charset="0"/>
              </a:rPr>
              <a:t>     - </a:t>
            </a:r>
            <a:r>
              <a:rPr lang="en-US" sz="2000">
                <a:solidFill>
                  <a:srgbClr val="000000"/>
                </a:solidFill>
                <a:effectLst/>
                <a:latin typeface="Times New Roman" panose="02020603050405020304" pitchFamily="18" charset="0"/>
                <a:ea typeface="Times New Roman" panose="02020603050405020304" pitchFamily="18" charset="0"/>
              </a:rPr>
              <a:t> Một số chức năng của hệ thống chưa hoàn thiện.</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77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500" fill="hold"/>
                                        <p:tgtEl>
                                          <p:spTgt spid="2382"/>
                                        </p:tgtEl>
                                        <p:attrNameLst>
                                          <p:attrName>ppt_x</p:attrName>
                                        </p:attrNameLst>
                                      </p:cBhvr>
                                      <p:tavLst>
                                        <p:tav tm="0">
                                          <p:val>
                                            <p:strVal val="#ppt_x"/>
                                          </p:val>
                                        </p:tav>
                                        <p:tav tm="100000">
                                          <p:val>
                                            <p:strVal val="#ppt_x"/>
                                          </p:val>
                                        </p:tav>
                                      </p:tavLst>
                                    </p:anim>
                                    <p:anim calcmode="lin" valueType="num">
                                      <p:cBhvr additive="base">
                                        <p:cTn id="8" dur="500" fill="hold"/>
                                        <p:tgtEl>
                                          <p:spTgt spid="2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7059200"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06. Kết luận</a:t>
            </a:r>
            <a:endParaRPr sz="3200"/>
          </a:p>
        </p:txBody>
      </p:sp>
      <p:sp>
        <p:nvSpPr>
          <p:cNvPr id="2382" name="Google Shape;2382;p58"/>
          <p:cNvSpPr txBox="1">
            <a:spLocks noGrp="1"/>
          </p:cNvSpPr>
          <p:nvPr>
            <p:ph type="title" idx="5"/>
          </p:nvPr>
        </p:nvSpPr>
        <p:spPr>
          <a:xfrm>
            <a:off x="357751" y="1021018"/>
            <a:ext cx="417524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Hướng phát triển</a:t>
            </a:r>
            <a:endParaRPr sz="2400"/>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53F26BE3-428B-4875-8C2E-0DD73CDAAEE1}"/>
              </a:ext>
            </a:extLst>
          </p:cNvPr>
          <p:cNvSpPr txBox="1"/>
          <p:nvPr/>
        </p:nvSpPr>
        <p:spPr>
          <a:xfrm>
            <a:off x="1718412" y="1743620"/>
            <a:ext cx="6962845" cy="2068323"/>
          </a:xfrm>
          <a:prstGeom prst="rect">
            <a:avLst/>
          </a:prstGeom>
          <a:noFill/>
        </p:spPr>
        <p:txBody>
          <a:bodyPr wrap="square" rtlCol="0">
            <a:spAutoFit/>
          </a:bodyPr>
          <a:lstStyle/>
          <a:p>
            <a:pPr marL="0" marR="0" indent="360045" algn="just">
              <a:lnSpc>
                <a:spcPct val="150000"/>
              </a:lnSpc>
              <a:spcBef>
                <a:spcPts val="0"/>
              </a:spcBef>
              <a:spcAft>
                <a:spcPts val="0"/>
              </a:spcAft>
              <a:tabLst>
                <a:tab pos="360045" algn="l"/>
                <a:tab pos="45720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 cứu sâu hoàn thiện thêm các chức năng của sản phẩm, làm cho phần mềm có ích lĩnh vực quản lý.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a:latin typeface="Times New Roman" panose="02020603050405020304" pitchFamily="18" charset="0"/>
                <a:ea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rPr>
              <a:t>- Thêm các chức năng như cập nhật video, thông tin về sách. Có thể sử dụng song song bởi nhiều nhân viên và cùng một server.</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279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animEffect transition="in" filter="fade">
                                      <p:cBhvr>
                                        <p:cTn id="7" dur="500"/>
                                        <p:tgtEl>
                                          <p:spTgt spid="2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411163" y="1859973"/>
            <a:ext cx="7766482"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Tree>
    <p:extLst>
      <p:ext uri="{BB962C8B-B14F-4D97-AF65-F5344CB8AC3E}">
        <p14:creationId xmlns:p14="http://schemas.microsoft.com/office/powerpoint/2010/main" val="290732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0"/>
          <p:cNvSpPr txBox="1">
            <a:spLocks noGrp="1"/>
          </p:cNvSpPr>
          <p:nvPr>
            <p:ph type="title" idx="2"/>
          </p:nvPr>
        </p:nvSpPr>
        <p:spPr>
          <a:xfrm>
            <a:off x="307254" y="1901536"/>
            <a:ext cx="7766482" cy="1193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extLst>
      <p:ext uri="{BB962C8B-B14F-4D97-AF65-F5344CB8AC3E}">
        <p14:creationId xmlns:p14="http://schemas.microsoft.com/office/powerpoint/2010/main" val="240348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01. Giới thiệu chung</a:t>
            </a:r>
            <a:endParaRPr sz="3200"/>
          </a:p>
        </p:txBody>
      </p:sp>
      <p:sp>
        <p:nvSpPr>
          <p:cNvPr id="2378" name="Google Shape;2378;p58"/>
          <p:cNvSpPr txBox="1">
            <a:spLocks noGrp="1"/>
          </p:cNvSpPr>
          <p:nvPr>
            <p:ph type="title"/>
          </p:nvPr>
        </p:nvSpPr>
        <p:spPr>
          <a:xfrm>
            <a:off x="1621623" y="2264002"/>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Lí do chọn đề tài</a:t>
            </a:r>
            <a:endParaRPr/>
          </a:p>
        </p:txBody>
      </p:sp>
      <p:sp>
        <p:nvSpPr>
          <p:cNvPr id="2380" name="Google Shape;2380;p58"/>
          <p:cNvSpPr txBox="1">
            <a:spLocks noGrp="1"/>
          </p:cNvSpPr>
          <p:nvPr>
            <p:ph type="title" idx="3"/>
          </p:nvPr>
        </p:nvSpPr>
        <p:spPr>
          <a:xfrm>
            <a:off x="4884485" y="2289061"/>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Giới thiệu đề tài</a:t>
            </a:r>
            <a:endParaRPr/>
          </a:p>
        </p:txBody>
      </p:sp>
      <p:sp>
        <p:nvSpPr>
          <p:cNvPr id="2382" name="Google Shape;2382;p58"/>
          <p:cNvSpPr txBox="1">
            <a:spLocks noGrp="1"/>
          </p:cNvSpPr>
          <p:nvPr>
            <p:ph type="title" idx="5"/>
          </p:nvPr>
        </p:nvSpPr>
        <p:spPr>
          <a:xfrm>
            <a:off x="4906415" y="3859547"/>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Mục tiêu đề tài</a:t>
            </a:r>
            <a:endParaRPr/>
          </a:p>
        </p:txBody>
      </p:sp>
      <p:sp>
        <p:nvSpPr>
          <p:cNvPr id="2383" name="Google Shape;2383;p58"/>
          <p:cNvSpPr/>
          <p:nvPr/>
        </p:nvSpPr>
        <p:spPr>
          <a:xfrm>
            <a:off x="5645256" y="3279703"/>
            <a:ext cx="522885" cy="522365"/>
          </a:xfrm>
          <a:custGeom>
            <a:avLst/>
            <a:gdLst/>
            <a:ahLst/>
            <a:cxnLst/>
            <a:rect l="l" t="t" r="r" b="b"/>
            <a:pathLst>
              <a:path w="510132" h="509624" extrusionOk="0">
                <a:moveTo>
                  <a:pt x="489418" y="256535"/>
                </a:moveTo>
                <a:cubicBezTo>
                  <a:pt x="482991" y="250284"/>
                  <a:pt x="475583" y="244123"/>
                  <a:pt x="468175" y="237068"/>
                </a:cubicBezTo>
                <a:cubicBezTo>
                  <a:pt x="463356" y="232425"/>
                  <a:pt x="458357" y="227781"/>
                  <a:pt x="455234" y="221798"/>
                </a:cubicBezTo>
                <a:cubicBezTo>
                  <a:pt x="447290" y="206797"/>
                  <a:pt x="452824" y="188580"/>
                  <a:pt x="457197" y="172149"/>
                </a:cubicBezTo>
                <a:cubicBezTo>
                  <a:pt x="462820" y="151075"/>
                  <a:pt x="466301" y="128483"/>
                  <a:pt x="460232" y="107498"/>
                </a:cubicBezTo>
                <a:cubicBezTo>
                  <a:pt x="454163" y="86514"/>
                  <a:pt x="436401" y="67672"/>
                  <a:pt x="414534" y="66333"/>
                </a:cubicBezTo>
                <a:cubicBezTo>
                  <a:pt x="402931" y="65618"/>
                  <a:pt x="391507" y="69726"/>
                  <a:pt x="379815" y="69279"/>
                </a:cubicBezTo>
                <a:cubicBezTo>
                  <a:pt x="353663" y="68208"/>
                  <a:pt x="334563" y="45348"/>
                  <a:pt x="316088" y="26685"/>
                </a:cubicBezTo>
                <a:cubicBezTo>
                  <a:pt x="297612" y="8111"/>
                  <a:pt x="269141" y="-8498"/>
                  <a:pt x="246649" y="4807"/>
                </a:cubicBezTo>
                <a:cubicBezTo>
                  <a:pt x="226031" y="17041"/>
                  <a:pt x="225853" y="45973"/>
                  <a:pt x="207377" y="59278"/>
                </a:cubicBezTo>
                <a:cubicBezTo>
                  <a:pt x="183725" y="76244"/>
                  <a:pt x="150969" y="60618"/>
                  <a:pt x="124282" y="60528"/>
                </a:cubicBezTo>
                <a:cubicBezTo>
                  <a:pt x="89652" y="60439"/>
                  <a:pt x="57521" y="89818"/>
                  <a:pt x="54486" y="124286"/>
                </a:cubicBezTo>
                <a:cubicBezTo>
                  <a:pt x="52523" y="147236"/>
                  <a:pt x="61359" y="172685"/>
                  <a:pt x="49042" y="192152"/>
                </a:cubicBezTo>
                <a:cubicBezTo>
                  <a:pt x="20213" y="237515"/>
                  <a:pt x="-25217" y="277788"/>
                  <a:pt x="17446" y="335652"/>
                </a:cubicBezTo>
                <a:cubicBezTo>
                  <a:pt x="32441" y="356012"/>
                  <a:pt x="55111" y="368960"/>
                  <a:pt x="75461" y="383872"/>
                </a:cubicBezTo>
                <a:cubicBezTo>
                  <a:pt x="122765" y="418430"/>
                  <a:pt x="137046" y="543356"/>
                  <a:pt x="222372" y="500940"/>
                </a:cubicBezTo>
                <a:cubicBezTo>
                  <a:pt x="237009" y="493707"/>
                  <a:pt x="249594" y="481117"/>
                  <a:pt x="265749" y="478705"/>
                </a:cubicBezTo>
                <a:cubicBezTo>
                  <a:pt x="282796" y="476205"/>
                  <a:pt x="299040" y="485581"/>
                  <a:pt x="315195" y="491832"/>
                </a:cubicBezTo>
                <a:cubicBezTo>
                  <a:pt x="344203" y="502994"/>
                  <a:pt x="397576" y="491832"/>
                  <a:pt x="409625" y="459685"/>
                </a:cubicBezTo>
                <a:cubicBezTo>
                  <a:pt x="418283" y="436647"/>
                  <a:pt x="416319" y="416466"/>
                  <a:pt x="434616" y="397356"/>
                </a:cubicBezTo>
                <a:cubicBezTo>
                  <a:pt x="446487" y="384944"/>
                  <a:pt x="462106" y="380747"/>
                  <a:pt x="475048" y="370299"/>
                </a:cubicBezTo>
                <a:cubicBezTo>
                  <a:pt x="493880" y="355029"/>
                  <a:pt x="507001" y="330919"/>
                  <a:pt x="509678" y="306809"/>
                </a:cubicBezTo>
                <a:cubicBezTo>
                  <a:pt x="512356" y="283413"/>
                  <a:pt x="502895" y="269751"/>
                  <a:pt x="489418" y="2565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84" name="Google Shape;2384;p58"/>
          <p:cNvSpPr/>
          <p:nvPr/>
        </p:nvSpPr>
        <p:spPr>
          <a:xfrm>
            <a:off x="2503198" y="1636953"/>
            <a:ext cx="522589" cy="54466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2385" name="Google Shape;2385;p58"/>
          <p:cNvGrpSpPr/>
          <p:nvPr/>
        </p:nvGrpSpPr>
        <p:grpSpPr>
          <a:xfrm>
            <a:off x="5595448" y="1606571"/>
            <a:ext cx="636727" cy="625000"/>
            <a:chOff x="1645290" y="5853325"/>
            <a:chExt cx="859630" cy="843798"/>
          </a:xfrm>
        </p:grpSpPr>
        <p:sp>
          <p:nvSpPr>
            <p:cNvPr id="2386" name="Google Shape;2386;p58"/>
            <p:cNvSpPr/>
            <p:nvPr/>
          </p:nvSpPr>
          <p:spPr>
            <a:xfrm>
              <a:off x="1645290" y="5853325"/>
              <a:ext cx="859630" cy="843798"/>
            </a:xfrm>
            <a:custGeom>
              <a:avLst/>
              <a:gdLst/>
              <a:ahLst/>
              <a:cxnLst/>
              <a:rect l="l" t="t" r="r" b="b"/>
              <a:pathLst>
                <a:path w="859630" h="843798" extrusionOk="0">
                  <a:moveTo>
                    <a:pt x="386472" y="838403"/>
                  </a:moveTo>
                  <a:cubicBezTo>
                    <a:pt x="302663" y="775627"/>
                    <a:pt x="180832" y="780003"/>
                    <a:pt x="101129" y="711959"/>
                  </a:cubicBezTo>
                  <a:cubicBezTo>
                    <a:pt x="59359" y="676329"/>
                    <a:pt x="34546" y="624894"/>
                    <a:pt x="15267" y="573460"/>
                  </a:cubicBezTo>
                  <a:cubicBezTo>
                    <a:pt x="6074" y="548814"/>
                    <a:pt x="-2226" y="522917"/>
                    <a:pt x="541" y="496753"/>
                  </a:cubicBezTo>
                  <a:cubicBezTo>
                    <a:pt x="3308" y="470590"/>
                    <a:pt x="20087" y="444247"/>
                    <a:pt x="45614" y="438175"/>
                  </a:cubicBezTo>
                  <a:cubicBezTo>
                    <a:pt x="72925" y="431656"/>
                    <a:pt x="99790" y="449247"/>
                    <a:pt x="121568" y="467107"/>
                  </a:cubicBezTo>
                  <a:cubicBezTo>
                    <a:pt x="143257" y="484966"/>
                    <a:pt x="166730" y="505237"/>
                    <a:pt x="194845" y="505237"/>
                  </a:cubicBezTo>
                  <a:cubicBezTo>
                    <a:pt x="222960" y="505237"/>
                    <a:pt x="249557" y="469786"/>
                    <a:pt x="230814" y="448890"/>
                  </a:cubicBezTo>
                  <a:cubicBezTo>
                    <a:pt x="225548" y="442997"/>
                    <a:pt x="218051" y="439693"/>
                    <a:pt x="210821" y="436657"/>
                  </a:cubicBezTo>
                  <a:cubicBezTo>
                    <a:pt x="182707" y="424601"/>
                    <a:pt x="154592" y="412547"/>
                    <a:pt x="126388" y="400492"/>
                  </a:cubicBezTo>
                  <a:cubicBezTo>
                    <a:pt x="109697" y="393348"/>
                    <a:pt x="91757" y="385132"/>
                    <a:pt x="83011" y="369148"/>
                  </a:cubicBezTo>
                  <a:cubicBezTo>
                    <a:pt x="72479" y="349949"/>
                    <a:pt x="78905" y="325572"/>
                    <a:pt x="90597" y="307087"/>
                  </a:cubicBezTo>
                  <a:cubicBezTo>
                    <a:pt x="102379" y="288602"/>
                    <a:pt x="118891" y="273690"/>
                    <a:pt x="130850" y="255384"/>
                  </a:cubicBezTo>
                  <a:cubicBezTo>
                    <a:pt x="150040" y="226095"/>
                    <a:pt x="167801" y="182607"/>
                    <a:pt x="202432" y="187608"/>
                  </a:cubicBezTo>
                  <a:cubicBezTo>
                    <a:pt x="234117" y="192162"/>
                    <a:pt x="250450" y="238418"/>
                    <a:pt x="282403" y="236096"/>
                  </a:cubicBezTo>
                  <a:cubicBezTo>
                    <a:pt x="287044" y="235739"/>
                    <a:pt x="291685" y="234220"/>
                    <a:pt x="294987" y="231006"/>
                  </a:cubicBezTo>
                  <a:cubicBezTo>
                    <a:pt x="304805" y="221183"/>
                    <a:pt x="296237" y="203860"/>
                    <a:pt x="284545" y="196269"/>
                  </a:cubicBezTo>
                  <a:cubicBezTo>
                    <a:pt x="272942" y="188679"/>
                    <a:pt x="258215" y="184929"/>
                    <a:pt x="249914" y="173767"/>
                  </a:cubicBezTo>
                  <a:cubicBezTo>
                    <a:pt x="237597" y="157158"/>
                    <a:pt x="246612" y="132065"/>
                    <a:pt x="262588" y="118938"/>
                  </a:cubicBezTo>
                  <a:cubicBezTo>
                    <a:pt x="278565" y="105723"/>
                    <a:pt x="299450" y="100633"/>
                    <a:pt x="318639" y="92774"/>
                  </a:cubicBezTo>
                  <a:cubicBezTo>
                    <a:pt x="345772" y="81702"/>
                    <a:pt x="370406" y="64735"/>
                    <a:pt x="390399" y="43393"/>
                  </a:cubicBezTo>
                  <a:cubicBezTo>
                    <a:pt x="404858" y="27855"/>
                    <a:pt x="418157" y="9282"/>
                    <a:pt x="438328" y="2585"/>
                  </a:cubicBezTo>
                  <a:cubicBezTo>
                    <a:pt x="468317" y="-7328"/>
                    <a:pt x="499110" y="13122"/>
                    <a:pt x="524100" y="32499"/>
                  </a:cubicBezTo>
                  <a:cubicBezTo>
                    <a:pt x="547217" y="50448"/>
                    <a:pt x="570869" y="68932"/>
                    <a:pt x="585864" y="94025"/>
                  </a:cubicBezTo>
                  <a:cubicBezTo>
                    <a:pt x="600858" y="119117"/>
                    <a:pt x="605410" y="152693"/>
                    <a:pt x="589345" y="177160"/>
                  </a:cubicBezTo>
                  <a:cubicBezTo>
                    <a:pt x="579259" y="192519"/>
                    <a:pt x="562747" y="202163"/>
                    <a:pt x="549984" y="215379"/>
                  </a:cubicBezTo>
                  <a:cubicBezTo>
                    <a:pt x="537221" y="228595"/>
                    <a:pt x="528295" y="249312"/>
                    <a:pt x="537846" y="265028"/>
                  </a:cubicBezTo>
                  <a:cubicBezTo>
                    <a:pt x="544629" y="276190"/>
                    <a:pt x="558731" y="280923"/>
                    <a:pt x="571851" y="281012"/>
                  </a:cubicBezTo>
                  <a:cubicBezTo>
                    <a:pt x="606303" y="281369"/>
                    <a:pt x="638702" y="253241"/>
                    <a:pt x="643075" y="219040"/>
                  </a:cubicBezTo>
                  <a:cubicBezTo>
                    <a:pt x="660658" y="215379"/>
                    <a:pt x="677170" y="230113"/>
                    <a:pt x="685024" y="246276"/>
                  </a:cubicBezTo>
                  <a:cubicBezTo>
                    <a:pt x="692878" y="262439"/>
                    <a:pt x="695378" y="280923"/>
                    <a:pt x="703857" y="296728"/>
                  </a:cubicBezTo>
                  <a:cubicBezTo>
                    <a:pt x="719654" y="326197"/>
                    <a:pt x="755534" y="346467"/>
                    <a:pt x="757052" y="379864"/>
                  </a:cubicBezTo>
                  <a:cubicBezTo>
                    <a:pt x="758390" y="409421"/>
                    <a:pt x="730543" y="432638"/>
                    <a:pt x="702429" y="441747"/>
                  </a:cubicBezTo>
                  <a:cubicBezTo>
                    <a:pt x="674314" y="450855"/>
                    <a:pt x="643700" y="451212"/>
                    <a:pt x="616210" y="462196"/>
                  </a:cubicBezTo>
                  <a:cubicBezTo>
                    <a:pt x="588720" y="473179"/>
                    <a:pt x="563729" y="500951"/>
                    <a:pt x="570869" y="529704"/>
                  </a:cubicBezTo>
                  <a:cubicBezTo>
                    <a:pt x="576492" y="552296"/>
                    <a:pt x="600055" y="566316"/>
                    <a:pt x="623082" y="569977"/>
                  </a:cubicBezTo>
                  <a:cubicBezTo>
                    <a:pt x="660926" y="575960"/>
                    <a:pt x="701536" y="558994"/>
                    <a:pt x="723939" y="527829"/>
                  </a:cubicBezTo>
                  <a:cubicBezTo>
                    <a:pt x="733489" y="514523"/>
                    <a:pt x="739826" y="499075"/>
                    <a:pt x="750358" y="486573"/>
                  </a:cubicBezTo>
                  <a:cubicBezTo>
                    <a:pt x="760889" y="474072"/>
                    <a:pt x="777669" y="464607"/>
                    <a:pt x="793288" y="469339"/>
                  </a:cubicBezTo>
                  <a:cubicBezTo>
                    <a:pt x="822742" y="478358"/>
                    <a:pt x="818636" y="521042"/>
                    <a:pt x="831667" y="549081"/>
                  </a:cubicBezTo>
                  <a:cubicBezTo>
                    <a:pt x="838808" y="564351"/>
                    <a:pt x="852285" y="576406"/>
                    <a:pt x="857372" y="592480"/>
                  </a:cubicBezTo>
                  <a:cubicBezTo>
                    <a:pt x="865137" y="616947"/>
                    <a:pt x="851571" y="642754"/>
                    <a:pt x="836576" y="663560"/>
                  </a:cubicBezTo>
                  <a:cubicBezTo>
                    <a:pt x="733221" y="807775"/>
                    <a:pt x="535793" y="876801"/>
                    <a:pt x="365140" y="82849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2387" name="Google Shape;2387;p58"/>
            <p:cNvGrpSpPr/>
            <p:nvPr/>
          </p:nvGrpSpPr>
          <p:grpSpPr>
            <a:xfrm>
              <a:off x="1975522" y="6477098"/>
              <a:ext cx="308909" cy="168431"/>
              <a:chOff x="1975522" y="6477098"/>
              <a:chExt cx="308909" cy="168431"/>
            </a:xfrm>
          </p:grpSpPr>
          <p:sp>
            <p:nvSpPr>
              <p:cNvPr id="2388" name="Google Shape;2388;p58"/>
              <p:cNvSpPr/>
              <p:nvPr/>
            </p:nvSpPr>
            <p:spPr>
              <a:xfrm>
                <a:off x="2061453" y="6584521"/>
                <a:ext cx="43619" cy="38930"/>
              </a:xfrm>
              <a:custGeom>
                <a:avLst/>
                <a:gdLst/>
                <a:ahLst/>
                <a:cxnLst/>
                <a:rect l="l" t="t" r="r" b="b"/>
                <a:pathLst>
                  <a:path w="43619" h="38930" extrusionOk="0">
                    <a:moveTo>
                      <a:pt x="3332" y="19965"/>
                    </a:moveTo>
                    <a:cubicBezTo>
                      <a:pt x="-1933" y="23447"/>
                      <a:pt x="-1219" y="33627"/>
                      <a:pt x="7349" y="35324"/>
                    </a:cubicBezTo>
                    <a:cubicBezTo>
                      <a:pt x="10473" y="35949"/>
                      <a:pt x="13864" y="36396"/>
                      <a:pt x="17345" y="36485"/>
                    </a:cubicBezTo>
                    <a:cubicBezTo>
                      <a:pt x="23950" y="39700"/>
                      <a:pt x="31537" y="39700"/>
                      <a:pt x="37338" y="36753"/>
                    </a:cubicBezTo>
                    <a:cubicBezTo>
                      <a:pt x="41087" y="34878"/>
                      <a:pt x="42693" y="31573"/>
                      <a:pt x="42604" y="28002"/>
                    </a:cubicBezTo>
                    <a:cubicBezTo>
                      <a:pt x="44568" y="24876"/>
                      <a:pt x="43496" y="20679"/>
                      <a:pt x="40997" y="17732"/>
                    </a:cubicBezTo>
                    <a:cubicBezTo>
                      <a:pt x="39034" y="5945"/>
                      <a:pt x="24307" y="-3431"/>
                      <a:pt x="13329" y="1213"/>
                    </a:cubicBezTo>
                    <a:cubicBezTo>
                      <a:pt x="8331" y="3356"/>
                      <a:pt x="5385" y="7463"/>
                      <a:pt x="4404" y="12196"/>
                    </a:cubicBezTo>
                    <a:cubicBezTo>
                      <a:pt x="2797" y="13982"/>
                      <a:pt x="2351" y="17197"/>
                      <a:pt x="3332" y="199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89" name="Google Shape;2389;p58"/>
              <p:cNvSpPr/>
              <p:nvPr/>
            </p:nvSpPr>
            <p:spPr>
              <a:xfrm>
                <a:off x="2146960" y="6550029"/>
                <a:ext cx="46754" cy="34930"/>
              </a:xfrm>
              <a:custGeom>
                <a:avLst/>
                <a:gdLst/>
                <a:ahLst/>
                <a:cxnLst/>
                <a:rect l="l" t="t" r="r" b="b"/>
                <a:pathLst>
                  <a:path w="46754" h="34930" extrusionOk="0">
                    <a:moveTo>
                      <a:pt x="3420" y="26954"/>
                    </a:moveTo>
                    <a:cubicBezTo>
                      <a:pt x="8596" y="33562"/>
                      <a:pt x="17075" y="34633"/>
                      <a:pt x="24394" y="34901"/>
                    </a:cubicBezTo>
                    <a:cubicBezTo>
                      <a:pt x="31356" y="35169"/>
                      <a:pt x="38407" y="33651"/>
                      <a:pt x="42423" y="28382"/>
                    </a:cubicBezTo>
                    <a:cubicBezTo>
                      <a:pt x="45101" y="24810"/>
                      <a:pt x="46083" y="19631"/>
                      <a:pt x="44744" y="14809"/>
                    </a:cubicBezTo>
                    <a:cubicBezTo>
                      <a:pt x="45190" y="14095"/>
                      <a:pt x="45636" y="13381"/>
                      <a:pt x="45993" y="12577"/>
                    </a:cubicBezTo>
                    <a:cubicBezTo>
                      <a:pt x="49296" y="5969"/>
                      <a:pt x="41174" y="-907"/>
                      <a:pt x="34569" y="254"/>
                    </a:cubicBezTo>
                    <a:cubicBezTo>
                      <a:pt x="27786" y="1415"/>
                      <a:pt x="20289" y="-1086"/>
                      <a:pt x="13505" y="611"/>
                    </a:cubicBezTo>
                    <a:cubicBezTo>
                      <a:pt x="8061" y="1950"/>
                      <a:pt x="3420" y="5790"/>
                      <a:pt x="1278" y="10791"/>
                    </a:cubicBezTo>
                    <a:cubicBezTo>
                      <a:pt x="-865" y="15792"/>
                      <a:pt x="-418" y="22042"/>
                      <a:pt x="3420" y="269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0" name="Google Shape;2390;p58"/>
              <p:cNvSpPr/>
              <p:nvPr/>
            </p:nvSpPr>
            <p:spPr>
              <a:xfrm>
                <a:off x="1975522" y="6531433"/>
                <a:ext cx="55381" cy="40575"/>
              </a:xfrm>
              <a:custGeom>
                <a:avLst/>
                <a:gdLst/>
                <a:ahLst/>
                <a:cxnLst/>
                <a:rect l="l" t="t" r="r" b="b"/>
                <a:pathLst>
                  <a:path w="55381" h="40575" extrusionOk="0">
                    <a:moveTo>
                      <a:pt x="1706" y="9741"/>
                    </a:moveTo>
                    <a:cubicBezTo>
                      <a:pt x="-882" y="11974"/>
                      <a:pt x="-258" y="16885"/>
                      <a:pt x="1795" y="19832"/>
                    </a:cubicBezTo>
                    <a:cubicBezTo>
                      <a:pt x="2241" y="20456"/>
                      <a:pt x="2688" y="20993"/>
                      <a:pt x="3134" y="21529"/>
                    </a:cubicBezTo>
                    <a:cubicBezTo>
                      <a:pt x="3402" y="27422"/>
                      <a:pt x="6347" y="33762"/>
                      <a:pt x="11970" y="37512"/>
                    </a:cubicBezTo>
                    <a:cubicBezTo>
                      <a:pt x="18753" y="42067"/>
                      <a:pt x="25715" y="41085"/>
                      <a:pt x="30535" y="37244"/>
                    </a:cubicBezTo>
                    <a:cubicBezTo>
                      <a:pt x="31427" y="37334"/>
                      <a:pt x="32409" y="37423"/>
                      <a:pt x="33302" y="37512"/>
                    </a:cubicBezTo>
                    <a:cubicBezTo>
                      <a:pt x="36069" y="40281"/>
                      <a:pt x="40174" y="41709"/>
                      <a:pt x="43923" y="39477"/>
                    </a:cubicBezTo>
                    <a:cubicBezTo>
                      <a:pt x="54365" y="33226"/>
                      <a:pt x="57757" y="20993"/>
                      <a:pt x="53741" y="8580"/>
                    </a:cubicBezTo>
                    <a:cubicBezTo>
                      <a:pt x="52759" y="5633"/>
                      <a:pt x="49635" y="3401"/>
                      <a:pt x="46779" y="2597"/>
                    </a:cubicBezTo>
                    <a:cubicBezTo>
                      <a:pt x="38657" y="276"/>
                      <a:pt x="29910" y="-1510"/>
                      <a:pt x="22591" y="1883"/>
                    </a:cubicBezTo>
                    <a:cubicBezTo>
                      <a:pt x="20985" y="2686"/>
                      <a:pt x="19467" y="3669"/>
                      <a:pt x="18218" y="4919"/>
                    </a:cubicBezTo>
                    <a:cubicBezTo>
                      <a:pt x="11970" y="3847"/>
                      <a:pt x="6347" y="5812"/>
                      <a:pt x="1706" y="97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1" name="Google Shape;2391;p58"/>
              <p:cNvSpPr/>
              <p:nvPr/>
            </p:nvSpPr>
            <p:spPr>
              <a:xfrm>
                <a:off x="2056046" y="6510716"/>
                <a:ext cx="45182" cy="30244"/>
              </a:xfrm>
              <a:custGeom>
                <a:avLst/>
                <a:gdLst/>
                <a:ahLst/>
                <a:cxnLst/>
                <a:rect l="l" t="t" r="r" b="b"/>
                <a:pathLst>
                  <a:path w="45182" h="30244" extrusionOk="0">
                    <a:moveTo>
                      <a:pt x="6865" y="24743"/>
                    </a:moveTo>
                    <a:cubicBezTo>
                      <a:pt x="8828" y="28315"/>
                      <a:pt x="12755" y="31083"/>
                      <a:pt x="17396" y="30011"/>
                    </a:cubicBezTo>
                    <a:cubicBezTo>
                      <a:pt x="22395" y="28851"/>
                      <a:pt x="28375" y="28136"/>
                      <a:pt x="33641" y="26529"/>
                    </a:cubicBezTo>
                    <a:cubicBezTo>
                      <a:pt x="39710" y="25100"/>
                      <a:pt x="46136" y="22243"/>
                      <a:pt x="45065" y="14921"/>
                    </a:cubicBezTo>
                    <a:cubicBezTo>
                      <a:pt x="45065" y="14831"/>
                      <a:pt x="45065" y="14831"/>
                      <a:pt x="44976" y="14742"/>
                    </a:cubicBezTo>
                    <a:cubicBezTo>
                      <a:pt x="45065" y="11080"/>
                      <a:pt x="43458" y="7241"/>
                      <a:pt x="39888" y="4383"/>
                    </a:cubicBezTo>
                    <a:cubicBezTo>
                      <a:pt x="34355" y="-170"/>
                      <a:pt x="26947" y="-617"/>
                      <a:pt x="20877" y="543"/>
                    </a:cubicBezTo>
                    <a:cubicBezTo>
                      <a:pt x="14540" y="1794"/>
                      <a:pt x="5526" y="2687"/>
                      <a:pt x="1688" y="7866"/>
                    </a:cubicBezTo>
                    <a:cubicBezTo>
                      <a:pt x="-2150" y="13402"/>
                      <a:pt x="974" y="20814"/>
                      <a:pt x="6865" y="24743"/>
                    </a:cubicBezTo>
                    <a:close/>
                    <a:moveTo>
                      <a:pt x="15968" y="11259"/>
                    </a:moveTo>
                    <a:cubicBezTo>
                      <a:pt x="15790" y="11259"/>
                      <a:pt x="15522" y="11259"/>
                      <a:pt x="15344" y="11349"/>
                    </a:cubicBezTo>
                    <a:cubicBezTo>
                      <a:pt x="15790" y="11349"/>
                      <a:pt x="15433" y="11259"/>
                      <a:pt x="14273" y="11080"/>
                    </a:cubicBezTo>
                    <a:cubicBezTo>
                      <a:pt x="14987" y="10366"/>
                      <a:pt x="15522" y="10456"/>
                      <a:pt x="15968" y="112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2" name="Google Shape;2392;p58"/>
              <p:cNvSpPr/>
              <p:nvPr/>
            </p:nvSpPr>
            <p:spPr>
              <a:xfrm>
                <a:off x="2149466" y="6607979"/>
                <a:ext cx="42738" cy="37550"/>
              </a:xfrm>
              <a:custGeom>
                <a:avLst/>
                <a:gdLst/>
                <a:ahLst/>
                <a:cxnLst/>
                <a:rect l="l" t="t" r="r" b="b"/>
                <a:pathLst>
                  <a:path w="42738" h="37550" extrusionOk="0">
                    <a:moveTo>
                      <a:pt x="9571" y="1417"/>
                    </a:moveTo>
                    <a:cubicBezTo>
                      <a:pt x="467" y="5346"/>
                      <a:pt x="-2121" y="16420"/>
                      <a:pt x="1717" y="25260"/>
                    </a:cubicBezTo>
                    <a:cubicBezTo>
                      <a:pt x="1984" y="27849"/>
                      <a:pt x="3413" y="30439"/>
                      <a:pt x="6536" y="32135"/>
                    </a:cubicBezTo>
                    <a:cubicBezTo>
                      <a:pt x="8678" y="34100"/>
                      <a:pt x="11445" y="35708"/>
                      <a:pt x="14748" y="36690"/>
                    </a:cubicBezTo>
                    <a:cubicBezTo>
                      <a:pt x="17693" y="37583"/>
                      <a:pt x="20728" y="37761"/>
                      <a:pt x="23584" y="37315"/>
                    </a:cubicBezTo>
                    <a:cubicBezTo>
                      <a:pt x="33045" y="38297"/>
                      <a:pt x="41791" y="35618"/>
                      <a:pt x="42684" y="24814"/>
                    </a:cubicBezTo>
                    <a:cubicBezTo>
                      <a:pt x="43933" y="8918"/>
                      <a:pt x="23316" y="-4476"/>
                      <a:pt x="9571" y="14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3" name="Google Shape;2393;p58"/>
              <p:cNvSpPr/>
              <p:nvPr/>
            </p:nvSpPr>
            <p:spPr>
              <a:xfrm>
                <a:off x="2247780" y="6552350"/>
                <a:ext cx="33568" cy="32839"/>
              </a:xfrm>
              <a:custGeom>
                <a:avLst/>
                <a:gdLst/>
                <a:ahLst/>
                <a:cxnLst/>
                <a:rect l="l" t="t" r="r" b="b"/>
                <a:pathLst>
                  <a:path w="33568" h="32839" extrusionOk="0">
                    <a:moveTo>
                      <a:pt x="5419" y="26329"/>
                    </a:moveTo>
                    <a:cubicBezTo>
                      <a:pt x="6758" y="27668"/>
                      <a:pt x="8275" y="28740"/>
                      <a:pt x="9881" y="29633"/>
                    </a:cubicBezTo>
                    <a:cubicBezTo>
                      <a:pt x="11042" y="30883"/>
                      <a:pt x="12737" y="31866"/>
                      <a:pt x="14790" y="32401"/>
                    </a:cubicBezTo>
                    <a:cubicBezTo>
                      <a:pt x="18271" y="33205"/>
                      <a:pt x="21484" y="32848"/>
                      <a:pt x="24251" y="31776"/>
                    </a:cubicBezTo>
                    <a:cubicBezTo>
                      <a:pt x="28000" y="30705"/>
                      <a:pt x="30945" y="28294"/>
                      <a:pt x="32909" y="24811"/>
                    </a:cubicBezTo>
                    <a:cubicBezTo>
                      <a:pt x="33623" y="23472"/>
                      <a:pt x="33712" y="21864"/>
                      <a:pt x="33355" y="20257"/>
                    </a:cubicBezTo>
                    <a:cubicBezTo>
                      <a:pt x="33533" y="18918"/>
                      <a:pt x="33623" y="17488"/>
                      <a:pt x="33533" y="16060"/>
                    </a:cubicBezTo>
                    <a:cubicBezTo>
                      <a:pt x="32552" y="4808"/>
                      <a:pt x="20324" y="-2335"/>
                      <a:pt x="10328" y="701"/>
                    </a:cubicBezTo>
                    <a:cubicBezTo>
                      <a:pt x="-294" y="3826"/>
                      <a:pt x="-4042" y="17131"/>
                      <a:pt x="5419" y="26329"/>
                    </a:cubicBezTo>
                    <a:close/>
                    <a:moveTo>
                      <a:pt x="15861" y="16149"/>
                    </a:moveTo>
                    <a:cubicBezTo>
                      <a:pt x="15861" y="16149"/>
                      <a:pt x="15951" y="16149"/>
                      <a:pt x="15951" y="16149"/>
                    </a:cubicBezTo>
                    <a:cubicBezTo>
                      <a:pt x="15861" y="16239"/>
                      <a:pt x="15772" y="16328"/>
                      <a:pt x="15772" y="16328"/>
                    </a:cubicBezTo>
                    <a:cubicBezTo>
                      <a:pt x="15683" y="16417"/>
                      <a:pt x="15593" y="16417"/>
                      <a:pt x="15593" y="16417"/>
                    </a:cubicBezTo>
                    <a:cubicBezTo>
                      <a:pt x="15593" y="16328"/>
                      <a:pt x="15683" y="16328"/>
                      <a:pt x="15772" y="16239"/>
                    </a:cubicBezTo>
                    <a:cubicBezTo>
                      <a:pt x="15861" y="16239"/>
                      <a:pt x="15861" y="16239"/>
                      <a:pt x="15861" y="16149"/>
                    </a:cubicBezTo>
                    <a:close/>
                    <a:moveTo>
                      <a:pt x="16129" y="15971"/>
                    </a:moveTo>
                    <a:cubicBezTo>
                      <a:pt x="16129" y="15971"/>
                      <a:pt x="16040" y="15971"/>
                      <a:pt x="16040" y="15971"/>
                    </a:cubicBezTo>
                    <a:cubicBezTo>
                      <a:pt x="16218" y="15881"/>
                      <a:pt x="16308" y="15792"/>
                      <a:pt x="16129" y="15971"/>
                    </a:cubicBezTo>
                    <a:close/>
                    <a:moveTo>
                      <a:pt x="17468" y="15345"/>
                    </a:moveTo>
                    <a:cubicBezTo>
                      <a:pt x="17379" y="15345"/>
                      <a:pt x="17289" y="15345"/>
                      <a:pt x="17200" y="15435"/>
                    </a:cubicBezTo>
                    <a:cubicBezTo>
                      <a:pt x="17200" y="15435"/>
                      <a:pt x="17200" y="15435"/>
                      <a:pt x="17200" y="15435"/>
                    </a:cubicBezTo>
                    <a:cubicBezTo>
                      <a:pt x="17200" y="15435"/>
                      <a:pt x="17200" y="15435"/>
                      <a:pt x="17200" y="15435"/>
                    </a:cubicBezTo>
                    <a:cubicBezTo>
                      <a:pt x="17289" y="15345"/>
                      <a:pt x="17379" y="15345"/>
                      <a:pt x="17468" y="15345"/>
                    </a:cubicBezTo>
                    <a:close/>
                    <a:moveTo>
                      <a:pt x="16486" y="15078"/>
                    </a:moveTo>
                    <a:cubicBezTo>
                      <a:pt x="16486" y="15078"/>
                      <a:pt x="16486" y="15078"/>
                      <a:pt x="16486" y="15078"/>
                    </a:cubicBezTo>
                    <a:cubicBezTo>
                      <a:pt x="16308" y="14988"/>
                      <a:pt x="16218" y="14899"/>
                      <a:pt x="16040" y="14810"/>
                    </a:cubicBezTo>
                    <a:cubicBezTo>
                      <a:pt x="16129" y="14988"/>
                      <a:pt x="16308" y="15078"/>
                      <a:pt x="16486" y="1507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4" name="Google Shape;2394;p58"/>
              <p:cNvSpPr/>
              <p:nvPr/>
            </p:nvSpPr>
            <p:spPr>
              <a:xfrm>
                <a:off x="2165372" y="6477098"/>
                <a:ext cx="33248" cy="31320"/>
              </a:xfrm>
              <a:custGeom>
                <a:avLst/>
                <a:gdLst/>
                <a:ahLst/>
                <a:cxnLst/>
                <a:rect l="l" t="t" r="r" b="b"/>
                <a:pathLst>
                  <a:path w="33248" h="31320" extrusionOk="0">
                    <a:moveTo>
                      <a:pt x="1787" y="10319"/>
                    </a:moveTo>
                    <a:cubicBezTo>
                      <a:pt x="984" y="12373"/>
                      <a:pt x="895" y="14606"/>
                      <a:pt x="1341" y="16838"/>
                    </a:cubicBezTo>
                    <a:cubicBezTo>
                      <a:pt x="-2140" y="21392"/>
                      <a:pt x="1341" y="31036"/>
                      <a:pt x="9642" y="31304"/>
                    </a:cubicBezTo>
                    <a:cubicBezTo>
                      <a:pt x="12141" y="31393"/>
                      <a:pt x="14461" y="31126"/>
                      <a:pt x="16692" y="30590"/>
                    </a:cubicBezTo>
                    <a:cubicBezTo>
                      <a:pt x="19013" y="30858"/>
                      <a:pt x="21334" y="30858"/>
                      <a:pt x="23476" y="30322"/>
                    </a:cubicBezTo>
                    <a:cubicBezTo>
                      <a:pt x="35436" y="27554"/>
                      <a:pt x="36596" y="12463"/>
                      <a:pt x="25975" y="4337"/>
                    </a:cubicBezTo>
                    <a:cubicBezTo>
                      <a:pt x="20352" y="50"/>
                      <a:pt x="12855" y="-1468"/>
                      <a:pt x="7321" y="1658"/>
                    </a:cubicBezTo>
                    <a:cubicBezTo>
                      <a:pt x="5000" y="2997"/>
                      <a:pt x="3751" y="5051"/>
                      <a:pt x="3394" y="7462"/>
                    </a:cubicBezTo>
                    <a:cubicBezTo>
                      <a:pt x="2769" y="8355"/>
                      <a:pt x="2233" y="9337"/>
                      <a:pt x="1787" y="103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5" name="Google Shape;2395;p58"/>
              <p:cNvSpPr/>
              <p:nvPr/>
            </p:nvSpPr>
            <p:spPr>
              <a:xfrm>
                <a:off x="2250013" y="6479245"/>
                <a:ext cx="34418" cy="30486"/>
              </a:xfrm>
              <a:custGeom>
                <a:avLst/>
                <a:gdLst/>
                <a:ahLst/>
                <a:cxnLst/>
                <a:rect l="l" t="t" r="r" b="b"/>
                <a:pathLst>
                  <a:path w="34418" h="30486" extrusionOk="0">
                    <a:moveTo>
                      <a:pt x="12200" y="30317"/>
                    </a:moveTo>
                    <a:cubicBezTo>
                      <a:pt x="17912" y="29335"/>
                      <a:pt x="23535" y="28264"/>
                      <a:pt x="29247" y="27282"/>
                    </a:cubicBezTo>
                    <a:cubicBezTo>
                      <a:pt x="33621" y="26478"/>
                      <a:pt x="35495" y="21120"/>
                      <a:pt x="33799" y="17012"/>
                    </a:cubicBezTo>
                    <a:cubicBezTo>
                      <a:pt x="32282" y="13262"/>
                      <a:pt x="28891" y="11208"/>
                      <a:pt x="25320" y="10940"/>
                    </a:cubicBezTo>
                    <a:cubicBezTo>
                      <a:pt x="25320" y="10851"/>
                      <a:pt x="25410" y="10673"/>
                      <a:pt x="25410" y="10583"/>
                    </a:cubicBezTo>
                    <a:cubicBezTo>
                      <a:pt x="26748" y="4689"/>
                      <a:pt x="18983" y="-1472"/>
                      <a:pt x="13450" y="314"/>
                    </a:cubicBezTo>
                    <a:cubicBezTo>
                      <a:pt x="4167" y="3350"/>
                      <a:pt x="-1456" y="12101"/>
                      <a:pt x="330" y="22281"/>
                    </a:cubicBezTo>
                    <a:cubicBezTo>
                      <a:pt x="1222" y="27907"/>
                      <a:pt x="6845" y="31300"/>
                      <a:pt x="12200" y="303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6" name="Google Shape;2396;p58"/>
              <p:cNvSpPr/>
              <p:nvPr/>
            </p:nvSpPr>
            <p:spPr>
              <a:xfrm>
                <a:off x="2229699" y="6609074"/>
                <a:ext cx="26561" cy="25632"/>
              </a:xfrm>
              <a:custGeom>
                <a:avLst/>
                <a:gdLst/>
                <a:ahLst/>
                <a:cxnLst/>
                <a:rect l="l" t="t" r="r" b="b"/>
                <a:pathLst>
                  <a:path w="26561" h="25632" extrusionOk="0">
                    <a:moveTo>
                      <a:pt x="16270" y="591"/>
                    </a:moveTo>
                    <a:cubicBezTo>
                      <a:pt x="10379" y="-1463"/>
                      <a:pt x="4578" y="2109"/>
                      <a:pt x="2793" y="7109"/>
                    </a:cubicBezTo>
                    <a:cubicBezTo>
                      <a:pt x="2346" y="8360"/>
                      <a:pt x="2168" y="9610"/>
                      <a:pt x="2079" y="10949"/>
                    </a:cubicBezTo>
                    <a:cubicBezTo>
                      <a:pt x="561" y="12557"/>
                      <a:pt x="-331" y="14878"/>
                      <a:pt x="115" y="17200"/>
                    </a:cubicBezTo>
                    <a:cubicBezTo>
                      <a:pt x="1008" y="22111"/>
                      <a:pt x="5024" y="25237"/>
                      <a:pt x="9844" y="25594"/>
                    </a:cubicBezTo>
                    <a:cubicBezTo>
                      <a:pt x="14396" y="25951"/>
                      <a:pt x="18680" y="23808"/>
                      <a:pt x="21268" y="20593"/>
                    </a:cubicBezTo>
                    <a:cubicBezTo>
                      <a:pt x="21447" y="20326"/>
                      <a:pt x="21625" y="20058"/>
                      <a:pt x="21804" y="19790"/>
                    </a:cubicBezTo>
                    <a:cubicBezTo>
                      <a:pt x="22785" y="18807"/>
                      <a:pt x="23767" y="17736"/>
                      <a:pt x="24838" y="16754"/>
                    </a:cubicBezTo>
                    <a:cubicBezTo>
                      <a:pt x="27784" y="13807"/>
                      <a:pt x="26802" y="7735"/>
                      <a:pt x="23053" y="4788"/>
                    </a:cubicBezTo>
                    <a:cubicBezTo>
                      <a:pt x="22518" y="4341"/>
                      <a:pt x="21893" y="3984"/>
                      <a:pt x="21357" y="3627"/>
                    </a:cubicBezTo>
                    <a:cubicBezTo>
                      <a:pt x="20019" y="2288"/>
                      <a:pt x="18144" y="1305"/>
                      <a:pt x="16270" y="5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2397" name="Google Shape;2397;p58"/>
            <p:cNvGrpSpPr/>
            <p:nvPr/>
          </p:nvGrpSpPr>
          <p:grpSpPr>
            <a:xfrm>
              <a:off x="1966569" y="5951987"/>
              <a:ext cx="218691" cy="173414"/>
              <a:chOff x="1966569" y="5951987"/>
              <a:chExt cx="218691" cy="173414"/>
            </a:xfrm>
          </p:grpSpPr>
          <p:sp>
            <p:nvSpPr>
              <p:cNvPr id="2398" name="Google Shape;2398;p58"/>
              <p:cNvSpPr/>
              <p:nvPr/>
            </p:nvSpPr>
            <p:spPr>
              <a:xfrm>
                <a:off x="2071077" y="5951987"/>
                <a:ext cx="33618" cy="31059"/>
              </a:xfrm>
              <a:custGeom>
                <a:avLst/>
                <a:gdLst/>
                <a:ahLst/>
                <a:cxnLst/>
                <a:rect l="l" t="t" r="r" b="b"/>
                <a:pathLst>
                  <a:path w="33618" h="31059" extrusionOk="0">
                    <a:moveTo>
                      <a:pt x="30570" y="9114"/>
                    </a:moveTo>
                    <a:cubicBezTo>
                      <a:pt x="32712" y="4739"/>
                      <a:pt x="28250" y="-1779"/>
                      <a:pt x="21734" y="453"/>
                    </a:cubicBezTo>
                    <a:cubicBezTo>
                      <a:pt x="19414" y="1256"/>
                      <a:pt x="17004" y="2328"/>
                      <a:pt x="14594" y="3668"/>
                    </a:cubicBezTo>
                    <a:cubicBezTo>
                      <a:pt x="8971" y="4203"/>
                      <a:pt x="3883" y="7239"/>
                      <a:pt x="1206" y="11436"/>
                    </a:cubicBezTo>
                    <a:cubicBezTo>
                      <a:pt x="-490" y="14204"/>
                      <a:pt x="-311" y="16973"/>
                      <a:pt x="1206" y="19384"/>
                    </a:cubicBezTo>
                    <a:cubicBezTo>
                      <a:pt x="1206" y="22241"/>
                      <a:pt x="3526" y="24652"/>
                      <a:pt x="6383" y="25634"/>
                    </a:cubicBezTo>
                    <a:cubicBezTo>
                      <a:pt x="12452" y="32689"/>
                      <a:pt x="25929" y="33046"/>
                      <a:pt x="31373" y="25634"/>
                    </a:cubicBezTo>
                    <a:cubicBezTo>
                      <a:pt x="33873" y="22241"/>
                      <a:pt x="34140" y="18312"/>
                      <a:pt x="32891" y="14740"/>
                    </a:cubicBezTo>
                    <a:cubicBezTo>
                      <a:pt x="33248" y="12865"/>
                      <a:pt x="32355" y="10543"/>
                      <a:pt x="30570" y="9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9" name="Google Shape;2399;p58"/>
              <p:cNvSpPr/>
              <p:nvPr/>
            </p:nvSpPr>
            <p:spPr>
              <a:xfrm>
                <a:off x="2028851" y="6012506"/>
                <a:ext cx="34522" cy="32858"/>
              </a:xfrm>
              <a:custGeom>
                <a:avLst/>
                <a:gdLst/>
                <a:ahLst/>
                <a:cxnLst/>
                <a:rect l="l" t="t" r="r" b="b"/>
                <a:pathLst>
                  <a:path w="34522" h="32858" extrusionOk="0">
                    <a:moveTo>
                      <a:pt x="26651" y="924"/>
                    </a:moveTo>
                    <a:cubicBezTo>
                      <a:pt x="20582" y="-1487"/>
                      <a:pt x="14513" y="1281"/>
                      <a:pt x="9515" y="3960"/>
                    </a:cubicBezTo>
                    <a:cubicBezTo>
                      <a:pt x="4784" y="6549"/>
                      <a:pt x="679" y="10389"/>
                      <a:pt x="54" y="15479"/>
                    </a:cubicBezTo>
                    <a:cubicBezTo>
                      <a:pt x="-303" y="18962"/>
                      <a:pt x="1125" y="22712"/>
                      <a:pt x="3892" y="25391"/>
                    </a:cubicBezTo>
                    <a:cubicBezTo>
                      <a:pt x="3892" y="26016"/>
                      <a:pt x="3892" y="26731"/>
                      <a:pt x="3892" y="27356"/>
                    </a:cubicBezTo>
                    <a:cubicBezTo>
                      <a:pt x="4338" y="33071"/>
                      <a:pt x="12460" y="34410"/>
                      <a:pt x="16387" y="31017"/>
                    </a:cubicBezTo>
                    <a:cubicBezTo>
                      <a:pt x="20493" y="27535"/>
                      <a:pt x="26473" y="26284"/>
                      <a:pt x="30311" y="22445"/>
                    </a:cubicBezTo>
                    <a:cubicBezTo>
                      <a:pt x="33435" y="19319"/>
                      <a:pt x="34952" y="15033"/>
                      <a:pt x="34416" y="10747"/>
                    </a:cubicBezTo>
                    <a:cubicBezTo>
                      <a:pt x="33970" y="6639"/>
                      <a:pt x="31203" y="2710"/>
                      <a:pt x="26651" y="9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0" name="Google Shape;2400;p58"/>
              <p:cNvSpPr/>
              <p:nvPr/>
            </p:nvSpPr>
            <p:spPr>
              <a:xfrm>
                <a:off x="2143014" y="5953843"/>
                <a:ext cx="42246" cy="37622"/>
              </a:xfrm>
              <a:custGeom>
                <a:avLst/>
                <a:gdLst/>
                <a:ahLst/>
                <a:cxnLst/>
                <a:rect l="l" t="t" r="r" b="b"/>
                <a:pathLst>
                  <a:path w="42246" h="37622" extrusionOk="0">
                    <a:moveTo>
                      <a:pt x="42085" y="14491"/>
                    </a:moveTo>
                    <a:cubicBezTo>
                      <a:pt x="42888" y="11991"/>
                      <a:pt x="40567" y="8955"/>
                      <a:pt x="37979" y="7794"/>
                    </a:cubicBezTo>
                    <a:cubicBezTo>
                      <a:pt x="37443" y="7526"/>
                      <a:pt x="36908" y="7348"/>
                      <a:pt x="36462" y="7169"/>
                    </a:cubicBezTo>
                    <a:cubicBezTo>
                      <a:pt x="33963" y="3329"/>
                      <a:pt x="29411" y="293"/>
                      <a:pt x="24234" y="25"/>
                    </a:cubicBezTo>
                    <a:cubicBezTo>
                      <a:pt x="17986" y="-332"/>
                      <a:pt x="13702" y="3150"/>
                      <a:pt x="12006" y="7615"/>
                    </a:cubicBezTo>
                    <a:cubicBezTo>
                      <a:pt x="11381" y="7883"/>
                      <a:pt x="10667" y="8240"/>
                      <a:pt x="10043" y="8598"/>
                    </a:cubicBezTo>
                    <a:cubicBezTo>
                      <a:pt x="7097" y="7883"/>
                      <a:pt x="3795" y="8509"/>
                      <a:pt x="2188" y="11544"/>
                    </a:cubicBezTo>
                    <a:cubicBezTo>
                      <a:pt x="-2274" y="19849"/>
                      <a:pt x="314" y="29404"/>
                      <a:pt x="7901" y="36101"/>
                    </a:cubicBezTo>
                    <a:cubicBezTo>
                      <a:pt x="9686" y="37708"/>
                      <a:pt x="12720" y="37887"/>
                      <a:pt x="14952" y="37351"/>
                    </a:cubicBezTo>
                    <a:cubicBezTo>
                      <a:pt x="21289" y="35655"/>
                      <a:pt x="27804" y="33422"/>
                      <a:pt x="31285" y="28243"/>
                    </a:cubicBezTo>
                    <a:cubicBezTo>
                      <a:pt x="32088" y="27082"/>
                      <a:pt x="32624" y="25832"/>
                      <a:pt x="32981" y="24492"/>
                    </a:cubicBezTo>
                    <a:cubicBezTo>
                      <a:pt x="37622" y="22528"/>
                      <a:pt x="40567" y="18956"/>
                      <a:pt x="42085" y="144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1" name="Google Shape;2401;p58"/>
              <p:cNvSpPr/>
              <p:nvPr/>
            </p:nvSpPr>
            <p:spPr>
              <a:xfrm>
                <a:off x="2107119" y="6005065"/>
                <a:ext cx="33214" cy="28243"/>
              </a:xfrm>
              <a:custGeom>
                <a:avLst/>
                <a:gdLst/>
                <a:ahLst/>
                <a:cxnLst/>
                <a:rect l="l" t="t" r="r" b="b"/>
                <a:pathLst>
                  <a:path w="33214" h="28243" extrusionOk="0">
                    <a:moveTo>
                      <a:pt x="23178" y="1221"/>
                    </a:moveTo>
                    <a:cubicBezTo>
                      <a:pt x="20501" y="-386"/>
                      <a:pt x="16752" y="-654"/>
                      <a:pt x="14075" y="1936"/>
                    </a:cubicBezTo>
                    <a:cubicBezTo>
                      <a:pt x="11219" y="4704"/>
                      <a:pt x="7470" y="7561"/>
                      <a:pt x="4614" y="10776"/>
                    </a:cubicBezTo>
                    <a:cubicBezTo>
                      <a:pt x="1133" y="14169"/>
                      <a:pt x="-1991" y="18634"/>
                      <a:pt x="1579" y="23099"/>
                    </a:cubicBezTo>
                    <a:cubicBezTo>
                      <a:pt x="1579" y="23099"/>
                      <a:pt x="1669" y="23188"/>
                      <a:pt x="1669" y="23188"/>
                    </a:cubicBezTo>
                    <a:cubicBezTo>
                      <a:pt x="3007" y="25599"/>
                      <a:pt x="5596" y="27564"/>
                      <a:pt x="9166" y="28100"/>
                    </a:cubicBezTo>
                    <a:cubicBezTo>
                      <a:pt x="14699" y="28903"/>
                      <a:pt x="19787" y="26224"/>
                      <a:pt x="23357" y="23099"/>
                    </a:cubicBezTo>
                    <a:cubicBezTo>
                      <a:pt x="27106" y="19795"/>
                      <a:pt x="32729" y="15508"/>
                      <a:pt x="33175" y="10597"/>
                    </a:cubicBezTo>
                    <a:cubicBezTo>
                      <a:pt x="33710" y="5150"/>
                      <a:pt x="28712" y="1489"/>
                      <a:pt x="23178" y="1221"/>
                    </a:cubicBezTo>
                    <a:close/>
                    <a:moveTo>
                      <a:pt x="22465" y="13812"/>
                    </a:moveTo>
                    <a:cubicBezTo>
                      <a:pt x="22554" y="13723"/>
                      <a:pt x="22732" y="13634"/>
                      <a:pt x="22822" y="13544"/>
                    </a:cubicBezTo>
                    <a:cubicBezTo>
                      <a:pt x="22554" y="13723"/>
                      <a:pt x="22822" y="13634"/>
                      <a:pt x="23625" y="13365"/>
                    </a:cubicBezTo>
                    <a:cubicBezTo>
                      <a:pt x="23536" y="13991"/>
                      <a:pt x="23089" y="14169"/>
                      <a:pt x="22465" y="138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2" name="Google Shape;2402;p58"/>
              <p:cNvSpPr/>
              <p:nvPr/>
            </p:nvSpPr>
            <p:spPr>
              <a:xfrm>
                <a:off x="2004158" y="5973288"/>
                <a:ext cx="34914" cy="28513"/>
              </a:xfrm>
              <a:custGeom>
                <a:avLst/>
                <a:gdLst/>
                <a:ahLst/>
                <a:cxnLst/>
                <a:rect l="l" t="t" r="r" b="b"/>
                <a:pathLst>
                  <a:path w="34914" h="28513" extrusionOk="0">
                    <a:moveTo>
                      <a:pt x="32691" y="22015"/>
                    </a:moveTo>
                    <a:cubicBezTo>
                      <a:pt x="37154" y="15764"/>
                      <a:pt x="34476" y="7370"/>
                      <a:pt x="28407" y="2995"/>
                    </a:cubicBezTo>
                    <a:cubicBezTo>
                      <a:pt x="27247" y="1387"/>
                      <a:pt x="25194" y="226"/>
                      <a:pt x="22427" y="316"/>
                    </a:cubicBezTo>
                    <a:cubicBezTo>
                      <a:pt x="20196" y="-131"/>
                      <a:pt x="17696" y="-131"/>
                      <a:pt x="15197" y="494"/>
                    </a:cubicBezTo>
                    <a:cubicBezTo>
                      <a:pt x="12877" y="1119"/>
                      <a:pt x="10824" y="2191"/>
                      <a:pt x="9039" y="3620"/>
                    </a:cubicBezTo>
                    <a:cubicBezTo>
                      <a:pt x="2345" y="6745"/>
                      <a:pt x="-2386" y="12014"/>
                      <a:pt x="1274" y="19514"/>
                    </a:cubicBezTo>
                    <a:cubicBezTo>
                      <a:pt x="6897" y="30676"/>
                      <a:pt x="25997" y="31391"/>
                      <a:pt x="32691" y="220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3" name="Google Shape;2403;p58"/>
              <p:cNvSpPr/>
              <p:nvPr/>
            </p:nvSpPr>
            <p:spPr>
              <a:xfrm>
                <a:off x="1968654" y="6052641"/>
                <a:ext cx="27679" cy="24128"/>
              </a:xfrm>
              <a:custGeom>
                <a:avLst/>
                <a:gdLst/>
                <a:ahLst/>
                <a:cxnLst/>
                <a:rect l="l" t="t" r="r" b="b"/>
                <a:pathLst>
                  <a:path w="27679" h="24128" extrusionOk="0">
                    <a:moveTo>
                      <a:pt x="17678" y="615"/>
                    </a:moveTo>
                    <a:cubicBezTo>
                      <a:pt x="16250" y="258"/>
                      <a:pt x="14822" y="169"/>
                      <a:pt x="13394" y="258"/>
                    </a:cubicBezTo>
                    <a:cubicBezTo>
                      <a:pt x="12055" y="-100"/>
                      <a:pt x="10627" y="-100"/>
                      <a:pt x="9020" y="347"/>
                    </a:cubicBezTo>
                    <a:cubicBezTo>
                      <a:pt x="6432" y="1151"/>
                      <a:pt x="4379" y="2669"/>
                      <a:pt x="2951" y="4544"/>
                    </a:cubicBezTo>
                    <a:cubicBezTo>
                      <a:pt x="898" y="6776"/>
                      <a:pt x="-84" y="9545"/>
                      <a:pt x="6" y="12670"/>
                    </a:cubicBezTo>
                    <a:cubicBezTo>
                      <a:pt x="6" y="13920"/>
                      <a:pt x="630" y="14992"/>
                      <a:pt x="1523" y="15885"/>
                    </a:cubicBezTo>
                    <a:cubicBezTo>
                      <a:pt x="1880" y="16867"/>
                      <a:pt x="2415" y="17849"/>
                      <a:pt x="3040" y="18742"/>
                    </a:cubicBezTo>
                    <a:cubicBezTo>
                      <a:pt x="8217" y="25797"/>
                      <a:pt x="19106" y="25707"/>
                      <a:pt x="24639" y="19725"/>
                    </a:cubicBezTo>
                    <a:cubicBezTo>
                      <a:pt x="30530" y="13295"/>
                      <a:pt x="27674" y="2937"/>
                      <a:pt x="17678" y="615"/>
                    </a:cubicBezTo>
                    <a:close/>
                    <a:moveTo>
                      <a:pt x="14822" y="11509"/>
                    </a:moveTo>
                    <a:cubicBezTo>
                      <a:pt x="14822" y="11509"/>
                      <a:pt x="14732" y="11598"/>
                      <a:pt x="14822" y="11509"/>
                    </a:cubicBezTo>
                    <a:cubicBezTo>
                      <a:pt x="14732" y="11509"/>
                      <a:pt x="14822" y="11420"/>
                      <a:pt x="14822" y="11331"/>
                    </a:cubicBezTo>
                    <a:cubicBezTo>
                      <a:pt x="14822" y="11241"/>
                      <a:pt x="14911" y="11152"/>
                      <a:pt x="14911" y="11152"/>
                    </a:cubicBezTo>
                    <a:cubicBezTo>
                      <a:pt x="14911" y="11241"/>
                      <a:pt x="14911" y="11241"/>
                      <a:pt x="14911" y="11331"/>
                    </a:cubicBezTo>
                    <a:cubicBezTo>
                      <a:pt x="14822" y="11420"/>
                      <a:pt x="14822" y="11509"/>
                      <a:pt x="14822" y="11509"/>
                    </a:cubicBezTo>
                    <a:close/>
                    <a:moveTo>
                      <a:pt x="14732" y="11777"/>
                    </a:moveTo>
                    <a:cubicBezTo>
                      <a:pt x="14732" y="11777"/>
                      <a:pt x="14732" y="11688"/>
                      <a:pt x="14732" y="11777"/>
                    </a:cubicBezTo>
                    <a:cubicBezTo>
                      <a:pt x="14732" y="11866"/>
                      <a:pt x="14732" y="11956"/>
                      <a:pt x="14732" y="11777"/>
                    </a:cubicBezTo>
                    <a:close/>
                    <a:moveTo>
                      <a:pt x="14018" y="12670"/>
                    </a:moveTo>
                    <a:cubicBezTo>
                      <a:pt x="14107" y="12670"/>
                      <a:pt x="14107" y="12580"/>
                      <a:pt x="14197" y="12492"/>
                    </a:cubicBezTo>
                    <a:cubicBezTo>
                      <a:pt x="14197" y="12492"/>
                      <a:pt x="14197" y="12492"/>
                      <a:pt x="14197" y="12492"/>
                    </a:cubicBezTo>
                    <a:cubicBezTo>
                      <a:pt x="14197" y="12492"/>
                      <a:pt x="14197" y="12492"/>
                      <a:pt x="14197" y="12492"/>
                    </a:cubicBezTo>
                    <a:cubicBezTo>
                      <a:pt x="14197" y="12670"/>
                      <a:pt x="14107" y="12670"/>
                      <a:pt x="14018" y="12670"/>
                    </a:cubicBezTo>
                    <a:close/>
                    <a:moveTo>
                      <a:pt x="14911" y="12492"/>
                    </a:moveTo>
                    <a:cubicBezTo>
                      <a:pt x="14911" y="12492"/>
                      <a:pt x="14822" y="12492"/>
                      <a:pt x="14911" y="12492"/>
                    </a:cubicBezTo>
                    <a:cubicBezTo>
                      <a:pt x="15000" y="12492"/>
                      <a:pt x="15179" y="12492"/>
                      <a:pt x="15268" y="12492"/>
                    </a:cubicBezTo>
                    <a:cubicBezTo>
                      <a:pt x="15089" y="12402"/>
                      <a:pt x="15000" y="12492"/>
                      <a:pt x="14911" y="124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4" name="Google Shape;2404;p58"/>
              <p:cNvSpPr/>
              <p:nvPr/>
            </p:nvSpPr>
            <p:spPr>
              <a:xfrm>
                <a:off x="2054540" y="6067908"/>
                <a:ext cx="26044" cy="25552"/>
              </a:xfrm>
              <a:custGeom>
                <a:avLst/>
                <a:gdLst/>
                <a:ahLst/>
                <a:cxnLst/>
                <a:rect l="l" t="t" r="r" b="b"/>
                <a:pathLst>
                  <a:path w="26044" h="25552" extrusionOk="0">
                    <a:moveTo>
                      <a:pt x="25418" y="11869"/>
                    </a:moveTo>
                    <a:cubicBezTo>
                      <a:pt x="25150" y="10172"/>
                      <a:pt x="24258" y="8654"/>
                      <a:pt x="23097" y="7315"/>
                    </a:cubicBezTo>
                    <a:cubicBezTo>
                      <a:pt x="23633" y="2851"/>
                      <a:pt x="17474" y="-2150"/>
                      <a:pt x="11852" y="975"/>
                    </a:cubicBezTo>
                    <a:cubicBezTo>
                      <a:pt x="10156" y="1868"/>
                      <a:pt x="8728" y="3029"/>
                      <a:pt x="7478" y="4279"/>
                    </a:cubicBezTo>
                    <a:cubicBezTo>
                      <a:pt x="5782" y="4994"/>
                      <a:pt x="4354" y="5976"/>
                      <a:pt x="3105" y="7137"/>
                    </a:cubicBezTo>
                    <a:cubicBezTo>
                      <a:pt x="-3768" y="13744"/>
                      <a:pt x="1498" y="24281"/>
                      <a:pt x="11762" y="25442"/>
                    </a:cubicBezTo>
                    <a:cubicBezTo>
                      <a:pt x="17207" y="26067"/>
                      <a:pt x="22830" y="24014"/>
                      <a:pt x="25240" y="19817"/>
                    </a:cubicBezTo>
                    <a:cubicBezTo>
                      <a:pt x="26311" y="18031"/>
                      <a:pt x="26221" y="16156"/>
                      <a:pt x="25507" y="14370"/>
                    </a:cubicBezTo>
                    <a:cubicBezTo>
                      <a:pt x="25597" y="13477"/>
                      <a:pt x="25597" y="12673"/>
                      <a:pt x="25418" y="118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5" name="Google Shape;2405;p58"/>
              <p:cNvSpPr/>
              <p:nvPr/>
            </p:nvSpPr>
            <p:spPr>
              <a:xfrm>
                <a:off x="1996306" y="6100821"/>
                <a:ext cx="26720" cy="24580"/>
              </a:xfrm>
              <a:custGeom>
                <a:avLst/>
                <a:gdLst/>
                <a:ahLst/>
                <a:cxnLst/>
                <a:rect l="l" t="t" r="r" b="b"/>
                <a:pathLst>
                  <a:path w="26720" h="24580" extrusionOk="0">
                    <a:moveTo>
                      <a:pt x="11625" y="1994"/>
                    </a:moveTo>
                    <a:cubicBezTo>
                      <a:pt x="8233" y="4941"/>
                      <a:pt x="4841" y="7888"/>
                      <a:pt x="1539" y="10835"/>
                    </a:cubicBezTo>
                    <a:cubicBezTo>
                      <a:pt x="-1049" y="13157"/>
                      <a:pt x="-157" y="17443"/>
                      <a:pt x="2610" y="19497"/>
                    </a:cubicBezTo>
                    <a:cubicBezTo>
                      <a:pt x="5109" y="21372"/>
                      <a:pt x="8233" y="21372"/>
                      <a:pt x="10732" y="20211"/>
                    </a:cubicBezTo>
                    <a:cubicBezTo>
                      <a:pt x="10732" y="20300"/>
                      <a:pt x="10821" y="20390"/>
                      <a:pt x="10821" y="20479"/>
                    </a:cubicBezTo>
                    <a:cubicBezTo>
                      <a:pt x="12249" y="24944"/>
                      <a:pt x="19925" y="25926"/>
                      <a:pt x="22870" y="22622"/>
                    </a:cubicBezTo>
                    <a:cubicBezTo>
                      <a:pt x="27869" y="16907"/>
                      <a:pt x="28137" y="8871"/>
                      <a:pt x="22870" y="2709"/>
                    </a:cubicBezTo>
                    <a:cubicBezTo>
                      <a:pt x="19836" y="-774"/>
                      <a:pt x="14749" y="-774"/>
                      <a:pt x="11625" y="19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6" name="Google Shape;2406;p58"/>
              <p:cNvSpPr/>
              <p:nvPr/>
            </p:nvSpPr>
            <p:spPr>
              <a:xfrm>
                <a:off x="1966569" y="6009610"/>
                <a:ext cx="18755" cy="20374"/>
              </a:xfrm>
              <a:custGeom>
                <a:avLst/>
                <a:gdLst/>
                <a:ahLst/>
                <a:cxnLst/>
                <a:rect l="l" t="t" r="r" b="b"/>
                <a:pathLst>
                  <a:path w="18755" h="20374" extrusionOk="0">
                    <a:moveTo>
                      <a:pt x="12266" y="20072"/>
                    </a:moveTo>
                    <a:cubicBezTo>
                      <a:pt x="16996" y="19090"/>
                      <a:pt x="19406" y="14446"/>
                      <a:pt x="18603" y="10428"/>
                    </a:cubicBezTo>
                    <a:cubicBezTo>
                      <a:pt x="18424" y="9446"/>
                      <a:pt x="17978" y="8463"/>
                      <a:pt x="17532" y="7571"/>
                    </a:cubicBezTo>
                    <a:cubicBezTo>
                      <a:pt x="17889" y="5874"/>
                      <a:pt x="17532" y="3999"/>
                      <a:pt x="16371" y="2659"/>
                    </a:cubicBezTo>
                    <a:cubicBezTo>
                      <a:pt x="13783" y="-199"/>
                      <a:pt x="9856" y="-734"/>
                      <a:pt x="6554" y="962"/>
                    </a:cubicBezTo>
                    <a:cubicBezTo>
                      <a:pt x="3340" y="2570"/>
                      <a:pt x="1377" y="5695"/>
                      <a:pt x="931" y="8820"/>
                    </a:cubicBezTo>
                    <a:cubicBezTo>
                      <a:pt x="931" y="9089"/>
                      <a:pt x="931" y="9356"/>
                      <a:pt x="931" y="9535"/>
                    </a:cubicBezTo>
                    <a:cubicBezTo>
                      <a:pt x="663" y="10606"/>
                      <a:pt x="395" y="11678"/>
                      <a:pt x="127" y="12750"/>
                    </a:cubicBezTo>
                    <a:cubicBezTo>
                      <a:pt x="-676" y="15875"/>
                      <a:pt x="2448" y="19536"/>
                      <a:pt x="6018" y="19983"/>
                    </a:cubicBezTo>
                    <a:cubicBezTo>
                      <a:pt x="6554" y="20072"/>
                      <a:pt x="7089" y="20072"/>
                      <a:pt x="7625" y="20072"/>
                    </a:cubicBezTo>
                    <a:cubicBezTo>
                      <a:pt x="9142" y="20518"/>
                      <a:pt x="10838" y="20429"/>
                      <a:pt x="12266" y="200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grpSp>
        <p:nvGrpSpPr>
          <p:cNvPr id="2407" name="Google Shape;2407;p58"/>
          <p:cNvGrpSpPr/>
          <p:nvPr/>
        </p:nvGrpSpPr>
        <p:grpSpPr>
          <a:xfrm>
            <a:off x="5788285" y="3215603"/>
            <a:ext cx="522262" cy="522771"/>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2" name="Google Shape;2422;p58"/>
          <p:cNvGrpSpPr/>
          <p:nvPr/>
        </p:nvGrpSpPr>
        <p:grpSpPr>
          <a:xfrm>
            <a:off x="5948778" y="1773841"/>
            <a:ext cx="265305" cy="224529"/>
            <a:chOff x="9358019" y="2776044"/>
            <a:chExt cx="2185374" cy="1849498"/>
          </a:xfrm>
        </p:grpSpPr>
        <p:sp>
          <p:nvSpPr>
            <p:cNvPr id="2423" name="Google Shape;2423;p58"/>
            <p:cNvSpPr/>
            <p:nvPr/>
          </p:nvSpPr>
          <p:spPr>
            <a:xfrm>
              <a:off x="9685561" y="3275344"/>
              <a:ext cx="606663" cy="289542"/>
            </a:xfrm>
            <a:custGeom>
              <a:avLst/>
              <a:gdLst/>
              <a:ahLst/>
              <a:cxnLst/>
              <a:rect l="l" t="t" r="r" b="b"/>
              <a:pathLst>
                <a:path w="606663" h="289542" extrusionOk="0">
                  <a:moveTo>
                    <a:pt x="599746" y="102080"/>
                  </a:moveTo>
                  <a:cubicBezTo>
                    <a:pt x="616663" y="66438"/>
                    <a:pt x="601489" y="23833"/>
                    <a:pt x="565837" y="6916"/>
                  </a:cubicBezTo>
                  <a:cubicBezTo>
                    <a:pt x="530185" y="-10000"/>
                    <a:pt x="487589" y="5183"/>
                    <a:pt x="470673" y="40825"/>
                  </a:cubicBezTo>
                  <a:cubicBezTo>
                    <a:pt x="440155" y="105119"/>
                    <a:pt x="374470" y="146667"/>
                    <a:pt x="303328" y="146667"/>
                  </a:cubicBezTo>
                  <a:cubicBezTo>
                    <a:pt x="232186" y="146667"/>
                    <a:pt x="166501" y="105119"/>
                    <a:pt x="135993" y="40825"/>
                  </a:cubicBezTo>
                  <a:cubicBezTo>
                    <a:pt x="119076" y="5183"/>
                    <a:pt x="76471" y="-10000"/>
                    <a:pt x="40829" y="6916"/>
                  </a:cubicBezTo>
                  <a:cubicBezTo>
                    <a:pt x="5186" y="23833"/>
                    <a:pt x="-9997" y="66438"/>
                    <a:pt x="6910" y="102080"/>
                  </a:cubicBezTo>
                  <a:cubicBezTo>
                    <a:pt x="60955" y="215961"/>
                    <a:pt x="177303" y="289542"/>
                    <a:pt x="303328" y="289542"/>
                  </a:cubicBezTo>
                  <a:cubicBezTo>
                    <a:pt x="429353" y="289542"/>
                    <a:pt x="545701" y="215952"/>
                    <a:pt x="599746" y="102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2424;p58"/>
            <p:cNvSpPr/>
            <p:nvPr/>
          </p:nvSpPr>
          <p:spPr>
            <a:xfrm>
              <a:off x="9358019" y="2776044"/>
              <a:ext cx="206368" cy="307181"/>
            </a:xfrm>
            <a:custGeom>
              <a:avLst/>
              <a:gdLst/>
              <a:ahLst/>
              <a:cxnLst/>
              <a:rect l="l" t="t" r="r" b="b"/>
              <a:pathLst>
                <a:path w="206368" h="307181" extrusionOk="0">
                  <a:moveTo>
                    <a:pt x="206369" y="153591"/>
                  </a:moveTo>
                  <a:cubicBezTo>
                    <a:pt x="206369" y="238416"/>
                    <a:pt x="160171" y="307181"/>
                    <a:pt x="103184" y="307181"/>
                  </a:cubicBezTo>
                  <a:cubicBezTo>
                    <a:pt x="46197" y="307181"/>
                    <a:pt x="0" y="238416"/>
                    <a:pt x="0" y="153591"/>
                  </a:cubicBezTo>
                  <a:cubicBezTo>
                    <a:pt x="0" y="68765"/>
                    <a:pt x="46197" y="0"/>
                    <a:pt x="103184" y="0"/>
                  </a:cubicBezTo>
                  <a:cubicBezTo>
                    <a:pt x="160171" y="0"/>
                    <a:pt x="206369" y="68765"/>
                    <a:pt x="206369" y="153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2425;p58"/>
            <p:cNvSpPr/>
            <p:nvPr/>
          </p:nvSpPr>
          <p:spPr>
            <a:xfrm>
              <a:off x="10413399" y="2776044"/>
              <a:ext cx="206368" cy="307181"/>
            </a:xfrm>
            <a:custGeom>
              <a:avLst/>
              <a:gdLst/>
              <a:ahLst/>
              <a:cxnLst/>
              <a:rect l="l" t="t" r="r" b="b"/>
              <a:pathLst>
                <a:path w="206368" h="307181" extrusionOk="0">
                  <a:moveTo>
                    <a:pt x="206369" y="153591"/>
                  </a:moveTo>
                  <a:cubicBezTo>
                    <a:pt x="206369" y="238416"/>
                    <a:pt x="160171" y="307181"/>
                    <a:pt x="103184" y="307181"/>
                  </a:cubicBezTo>
                  <a:cubicBezTo>
                    <a:pt x="46197" y="307181"/>
                    <a:pt x="0" y="238416"/>
                    <a:pt x="0" y="153591"/>
                  </a:cubicBezTo>
                  <a:cubicBezTo>
                    <a:pt x="0" y="68765"/>
                    <a:pt x="46197" y="0"/>
                    <a:pt x="103184" y="0"/>
                  </a:cubicBezTo>
                  <a:cubicBezTo>
                    <a:pt x="160171" y="0"/>
                    <a:pt x="206369" y="68765"/>
                    <a:pt x="206369" y="153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58"/>
            <p:cNvSpPr/>
            <p:nvPr/>
          </p:nvSpPr>
          <p:spPr>
            <a:xfrm>
              <a:off x="10609446" y="4045730"/>
              <a:ext cx="933947" cy="314350"/>
            </a:xfrm>
            <a:custGeom>
              <a:avLst/>
              <a:gdLst/>
              <a:ahLst/>
              <a:cxnLst/>
              <a:rect l="l" t="t" r="r" b="b"/>
              <a:pathLst>
                <a:path w="933947" h="314350" extrusionOk="0">
                  <a:moveTo>
                    <a:pt x="932313" y="56318"/>
                  </a:moveTo>
                  <a:cubicBezTo>
                    <a:pt x="923960" y="17761"/>
                    <a:pt x="885955" y="-6719"/>
                    <a:pt x="847369" y="1635"/>
                  </a:cubicBezTo>
                  <a:lnTo>
                    <a:pt x="56318" y="173085"/>
                  </a:lnTo>
                  <a:cubicBezTo>
                    <a:pt x="17761" y="181438"/>
                    <a:pt x="-6719" y="219472"/>
                    <a:pt x="1635" y="258029"/>
                  </a:cubicBezTo>
                  <a:cubicBezTo>
                    <a:pt x="8883" y="291490"/>
                    <a:pt x="38487" y="314350"/>
                    <a:pt x="71377" y="314350"/>
                  </a:cubicBezTo>
                  <a:cubicBezTo>
                    <a:pt x="76387" y="314350"/>
                    <a:pt x="81483" y="313817"/>
                    <a:pt x="86579" y="312712"/>
                  </a:cubicBezTo>
                  <a:lnTo>
                    <a:pt x="877630" y="141262"/>
                  </a:lnTo>
                  <a:cubicBezTo>
                    <a:pt x="916187" y="132909"/>
                    <a:pt x="940667" y="94885"/>
                    <a:pt x="932313" y="56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58"/>
            <p:cNvSpPr/>
            <p:nvPr/>
          </p:nvSpPr>
          <p:spPr>
            <a:xfrm>
              <a:off x="10609436" y="4311195"/>
              <a:ext cx="933947" cy="314347"/>
            </a:xfrm>
            <a:custGeom>
              <a:avLst/>
              <a:gdLst/>
              <a:ahLst/>
              <a:cxnLst/>
              <a:rect l="l" t="t" r="r" b="b"/>
              <a:pathLst>
                <a:path w="933947" h="314347" extrusionOk="0">
                  <a:moveTo>
                    <a:pt x="847369" y="1632"/>
                  </a:moveTo>
                  <a:lnTo>
                    <a:pt x="56318" y="173082"/>
                  </a:lnTo>
                  <a:cubicBezTo>
                    <a:pt x="17761" y="181436"/>
                    <a:pt x="-6719" y="219469"/>
                    <a:pt x="1635" y="258026"/>
                  </a:cubicBezTo>
                  <a:cubicBezTo>
                    <a:pt x="8883" y="291487"/>
                    <a:pt x="38487" y="314347"/>
                    <a:pt x="71377" y="314347"/>
                  </a:cubicBezTo>
                  <a:cubicBezTo>
                    <a:pt x="76387" y="314347"/>
                    <a:pt x="81483" y="313814"/>
                    <a:pt x="86579" y="312709"/>
                  </a:cubicBezTo>
                  <a:lnTo>
                    <a:pt x="877630" y="141259"/>
                  </a:lnTo>
                  <a:cubicBezTo>
                    <a:pt x="916187" y="132906"/>
                    <a:pt x="940667" y="94872"/>
                    <a:pt x="932313" y="56315"/>
                  </a:cubicBezTo>
                  <a:cubicBezTo>
                    <a:pt x="923969" y="17758"/>
                    <a:pt x="885964" y="-6712"/>
                    <a:pt x="847369" y="1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 name="Google Shape;2378;p58">
            <a:extLst>
              <a:ext uri="{FF2B5EF4-FFF2-40B4-BE49-F238E27FC236}">
                <a16:creationId xmlns:a16="http://schemas.microsoft.com/office/drawing/2014/main" id="{C8BC57AD-ADE7-40D7-AA90-944FB586BEAE}"/>
              </a:ext>
            </a:extLst>
          </p:cNvPr>
          <p:cNvSpPr txBox="1">
            <a:spLocks/>
          </p:cNvSpPr>
          <p:nvPr/>
        </p:nvSpPr>
        <p:spPr>
          <a:xfrm>
            <a:off x="1542815" y="3874221"/>
            <a:ext cx="2565621"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a:ea typeface="Barlow"/>
                <a:cs typeface="Barlow"/>
                <a:sym typeface="Barlow"/>
              </a:defRPr>
            </a:lvl1pPr>
            <a:lvl2pPr marR="0" lvl="1"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2pPr>
            <a:lvl3pPr marR="0" lvl="2"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3pPr>
            <a:lvl4pPr marR="0" lvl="3"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4pPr>
            <a:lvl5pPr marR="0" lvl="4"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5pPr>
            <a:lvl6pPr marR="0" lvl="5"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6pPr>
            <a:lvl7pPr marR="0" lvl="6"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7pPr>
            <a:lvl8pPr marR="0" lvl="7"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8pPr>
            <a:lvl9pPr marR="0" lvl="8"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9pPr>
          </a:lstStyle>
          <a:p>
            <a:r>
              <a:rPr lang="pt-BR"/>
              <a:t>Các chức năng chính</a:t>
            </a:r>
          </a:p>
        </p:txBody>
      </p:sp>
      <p:sp>
        <p:nvSpPr>
          <p:cNvPr id="65" name="Google Shape;2384;p58">
            <a:extLst>
              <a:ext uri="{FF2B5EF4-FFF2-40B4-BE49-F238E27FC236}">
                <a16:creationId xmlns:a16="http://schemas.microsoft.com/office/drawing/2014/main" id="{0EDAD531-921B-4FC7-8935-EFB73B774890}"/>
              </a:ext>
            </a:extLst>
          </p:cNvPr>
          <p:cNvSpPr/>
          <p:nvPr/>
        </p:nvSpPr>
        <p:spPr>
          <a:xfrm>
            <a:off x="2555445" y="3266312"/>
            <a:ext cx="522589" cy="54466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95" name="Google Shape;2414;p58">
            <a:extLst>
              <a:ext uri="{FF2B5EF4-FFF2-40B4-BE49-F238E27FC236}">
                <a16:creationId xmlns:a16="http://schemas.microsoft.com/office/drawing/2014/main" id="{1D6988C9-CA9F-4713-964C-A12EBE67D5FD}"/>
              </a:ext>
            </a:extLst>
          </p:cNvPr>
          <p:cNvGrpSpPr/>
          <p:nvPr/>
        </p:nvGrpSpPr>
        <p:grpSpPr>
          <a:xfrm>
            <a:off x="2616714" y="3222835"/>
            <a:ext cx="400050" cy="575950"/>
            <a:chOff x="4254150" y="990600"/>
            <a:chExt cx="3683698" cy="4876799"/>
          </a:xfrm>
        </p:grpSpPr>
        <p:sp>
          <p:nvSpPr>
            <p:cNvPr id="96" name="Google Shape;2415;p58">
              <a:extLst>
                <a:ext uri="{FF2B5EF4-FFF2-40B4-BE49-F238E27FC236}">
                  <a16:creationId xmlns:a16="http://schemas.microsoft.com/office/drawing/2014/main" id="{15F3717D-7471-476B-ABF5-4C5AC5162C30}"/>
                </a:ext>
              </a:extLst>
            </p:cNvPr>
            <p:cNvSpPr/>
            <p:nvPr/>
          </p:nvSpPr>
          <p:spPr>
            <a:xfrm>
              <a:off x="6480867" y="4622101"/>
              <a:ext cx="192443" cy="192443"/>
            </a:xfrm>
            <a:custGeom>
              <a:avLst/>
              <a:gdLst/>
              <a:ahLst/>
              <a:cxnLst/>
              <a:rect l="l" t="t" r="r" b="b"/>
              <a:pathLst>
                <a:path w="192443" h="192443" extrusionOk="0">
                  <a:moveTo>
                    <a:pt x="192443" y="96222"/>
                  </a:moveTo>
                  <a:cubicBezTo>
                    <a:pt x="192443" y="149363"/>
                    <a:pt x="149363" y="192443"/>
                    <a:pt x="96222" y="192443"/>
                  </a:cubicBezTo>
                  <a:cubicBezTo>
                    <a:pt x="43080" y="192443"/>
                    <a:pt x="0" y="149363"/>
                    <a:pt x="0" y="96222"/>
                  </a:cubicBezTo>
                  <a:cubicBezTo>
                    <a:pt x="0" y="43080"/>
                    <a:pt x="43080" y="0"/>
                    <a:pt x="96222"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6;p58">
              <a:extLst>
                <a:ext uri="{FF2B5EF4-FFF2-40B4-BE49-F238E27FC236}">
                  <a16:creationId xmlns:a16="http://schemas.microsoft.com/office/drawing/2014/main" id="{E5EE48DE-22D1-48F3-9EAD-920BC95EF953}"/>
                </a:ext>
              </a:extLst>
            </p:cNvPr>
            <p:cNvSpPr/>
            <p:nvPr/>
          </p:nvSpPr>
          <p:spPr>
            <a:xfrm>
              <a:off x="5518689" y="4622101"/>
              <a:ext cx="192443" cy="192443"/>
            </a:xfrm>
            <a:custGeom>
              <a:avLst/>
              <a:gdLst/>
              <a:ahLst/>
              <a:cxnLst/>
              <a:rect l="l" t="t" r="r" b="b"/>
              <a:pathLst>
                <a:path w="192443" h="192443" extrusionOk="0">
                  <a:moveTo>
                    <a:pt x="192443" y="96222"/>
                  </a:moveTo>
                  <a:cubicBezTo>
                    <a:pt x="192443" y="149363"/>
                    <a:pt x="149363" y="192443"/>
                    <a:pt x="96221" y="192443"/>
                  </a:cubicBezTo>
                  <a:cubicBezTo>
                    <a:pt x="43080" y="192443"/>
                    <a:pt x="0" y="149363"/>
                    <a:pt x="0" y="96222"/>
                  </a:cubicBezTo>
                  <a:cubicBezTo>
                    <a:pt x="0" y="43080"/>
                    <a:pt x="43080" y="0"/>
                    <a:pt x="96221"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7;p58">
              <a:extLst>
                <a:ext uri="{FF2B5EF4-FFF2-40B4-BE49-F238E27FC236}">
                  <a16:creationId xmlns:a16="http://schemas.microsoft.com/office/drawing/2014/main" id="{B40D96F1-9C1E-4EC9-AFEA-2D6E2D278C42}"/>
                </a:ext>
              </a:extLst>
            </p:cNvPr>
            <p:cNvSpPr/>
            <p:nvPr/>
          </p:nvSpPr>
          <p:spPr>
            <a:xfrm>
              <a:off x="4254150" y="990600"/>
              <a:ext cx="3683698" cy="3567112"/>
            </a:xfrm>
            <a:custGeom>
              <a:avLst/>
              <a:gdLst/>
              <a:ahLst/>
              <a:cxnLst/>
              <a:rect l="l" t="t" r="r" b="b"/>
              <a:pathLst>
                <a:path w="3683698" h="3567112" extrusionOk="0">
                  <a:moveTo>
                    <a:pt x="3419856" y="0"/>
                  </a:moveTo>
                  <a:lnTo>
                    <a:pt x="263843" y="0"/>
                  </a:lnTo>
                  <a:cubicBezTo>
                    <a:pt x="118358" y="0"/>
                    <a:pt x="0" y="118358"/>
                    <a:pt x="0" y="263843"/>
                  </a:cubicBezTo>
                  <a:lnTo>
                    <a:pt x="0" y="3495675"/>
                  </a:lnTo>
                  <a:cubicBezTo>
                    <a:pt x="0" y="3535137"/>
                    <a:pt x="31985" y="3567113"/>
                    <a:pt x="71437" y="3567113"/>
                  </a:cubicBezTo>
                  <a:cubicBezTo>
                    <a:pt x="110890" y="3567113"/>
                    <a:pt x="142875" y="3535137"/>
                    <a:pt x="142875" y="3495675"/>
                  </a:cubicBezTo>
                  <a:lnTo>
                    <a:pt x="142875" y="263843"/>
                  </a:lnTo>
                  <a:cubicBezTo>
                    <a:pt x="142875" y="197139"/>
                    <a:pt x="197139" y="142875"/>
                    <a:pt x="263843" y="142875"/>
                  </a:cubicBezTo>
                  <a:lnTo>
                    <a:pt x="3419856" y="142875"/>
                  </a:lnTo>
                  <a:cubicBezTo>
                    <a:pt x="3486560" y="142875"/>
                    <a:pt x="3540824" y="197139"/>
                    <a:pt x="3540824" y="263843"/>
                  </a:cubicBezTo>
                  <a:lnTo>
                    <a:pt x="3540824" y="1268635"/>
                  </a:lnTo>
                  <a:cubicBezTo>
                    <a:pt x="3540824" y="1308097"/>
                    <a:pt x="3572799" y="1340072"/>
                    <a:pt x="3612261" y="1340072"/>
                  </a:cubicBezTo>
                  <a:cubicBezTo>
                    <a:pt x="3651723" y="1340072"/>
                    <a:pt x="3683699" y="1308097"/>
                    <a:pt x="3683699" y="1268635"/>
                  </a:cubicBezTo>
                  <a:lnTo>
                    <a:pt x="3683699" y="263843"/>
                  </a:lnTo>
                  <a:cubicBezTo>
                    <a:pt x="3683699" y="118358"/>
                    <a:pt x="3565331" y="0"/>
                    <a:pt x="341985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8;p58">
              <a:extLst>
                <a:ext uri="{FF2B5EF4-FFF2-40B4-BE49-F238E27FC236}">
                  <a16:creationId xmlns:a16="http://schemas.microsoft.com/office/drawing/2014/main" id="{15C02BFC-71A4-47C2-B4A4-B0D3C231C5E9}"/>
                </a:ext>
              </a:extLst>
            </p:cNvPr>
            <p:cNvSpPr/>
            <p:nvPr/>
          </p:nvSpPr>
          <p:spPr>
            <a:xfrm>
              <a:off x="4254150" y="2523077"/>
              <a:ext cx="3683698" cy="3344322"/>
            </a:xfrm>
            <a:custGeom>
              <a:avLst/>
              <a:gdLst/>
              <a:ahLst/>
              <a:cxnLst/>
              <a:rect l="l" t="t" r="r" b="b"/>
              <a:pathLst>
                <a:path w="3683698" h="3344322" extrusionOk="0">
                  <a:moveTo>
                    <a:pt x="3612261" y="0"/>
                  </a:moveTo>
                  <a:cubicBezTo>
                    <a:pt x="3572799" y="0"/>
                    <a:pt x="3540824" y="31975"/>
                    <a:pt x="3540824" y="71438"/>
                  </a:cubicBezTo>
                  <a:lnTo>
                    <a:pt x="3540824" y="2772537"/>
                  </a:lnTo>
                  <a:cubicBezTo>
                    <a:pt x="3540824" y="2839241"/>
                    <a:pt x="3486560" y="2893505"/>
                    <a:pt x="3419856" y="2893505"/>
                  </a:cubicBezTo>
                  <a:lnTo>
                    <a:pt x="263843" y="2893505"/>
                  </a:lnTo>
                  <a:cubicBezTo>
                    <a:pt x="197139" y="2893505"/>
                    <a:pt x="142875" y="2839241"/>
                    <a:pt x="142875" y="2772537"/>
                  </a:cubicBezTo>
                  <a:lnTo>
                    <a:pt x="142875" y="2298478"/>
                  </a:lnTo>
                  <a:cubicBezTo>
                    <a:pt x="142875" y="2259016"/>
                    <a:pt x="110890" y="2227040"/>
                    <a:pt x="71437" y="2227040"/>
                  </a:cubicBezTo>
                  <a:cubicBezTo>
                    <a:pt x="31985" y="2227040"/>
                    <a:pt x="0" y="2259016"/>
                    <a:pt x="0" y="2298478"/>
                  </a:cubicBezTo>
                  <a:lnTo>
                    <a:pt x="0" y="2772537"/>
                  </a:lnTo>
                  <a:cubicBezTo>
                    <a:pt x="0" y="2918022"/>
                    <a:pt x="118358" y="3036380"/>
                    <a:pt x="263843" y="3036380"/>
                  </a:cubicBezTo>
                  <a:lnTo>
                    <a:pt x="307896" y="3036380"/>
                  </a:lnTo>
                  <a:lnTo>
                    <a:pt x="307896" y="3272885"/>
                  </a:lnTo>
                  <a:cubicBezTo>
                    <a:pt x="307896" y="3312348"/>
                    <a:pt x="339881" y="3344323"/>
                    <a:pt x="379333" y="3344323"/>
                  </a:cubicBezTo>
                  <a:lnTo>
                    <a:pt x="687229" y="3344323"/>
                  </a:lnTo>
                  <a:cubicBezTo>
                    <a:pt x="726681" y="3344323"/>
                    <a:pt x="758666" y="3312348"/>
                    <a:pt x="758666" y="3272885"/>
                  </a:cubicBezTo>
                  <a:lnTo>
                    <a:pt x="758666" y="3036380"/>
                  </a:lnTo>
                  <a:lnTo>
                    <a:pt x="2925032" y="3036380"/>
                  </a:lnTo>
                  <a:lnTo>
                    <a:pt x="2925032" y="3272885"/>
                  </a:lnTo>
                  <a:cubicBezTo>
                    <a:pt x="2925032" y="3312348"/>
                    <a:pt x="2957008" y="3344323"/>
                    <a:pt x="2996470" y="3344323"/>
                  </a:cubicBezTo>
                  <a:lnTo>
                    <a:pt x="3304366" y="3344323"/>
                  </a:lnTo>
                  <a:cubicBezTo>
                    <a:pt x="3343827" y="3344323"/>
                    <a:pt x="3375803" y="3312348"/>
                    <a:pt x="3375803" y="3272885"/>
                  </a:cubicBezTo>
                  <a:lnTo>
                    <a:pt x="3375803" y="3036380"/>
                  </a:lnTo>
                  <a:lnTo>
                    <a:pt x="3419856" y="3036380"/>
                  </a:lnTo>
                  <a:cubicBezTo>
                    <a:pt x="3565331" y="3036380"/>
                    <a:pt x="3683699" y="2918022"/>
                    <a:pt x="3683699" y="2772537"/>
                  </a:cubicBezTo>
                  <a:lnTo>
                    <a:pt x="3683699" y="71438"/>
                  </a:lnTo>
                  <a:cubicBezTo>
                    <a:pt x="3683699" y="31975"/>
                    <a:pt x="3651723" y="0"/>
                    <a:pt x="3612261" y="0"/>
                  </a:cubicBezTo>
                  <a:close/>
                  <a:moveTo>
                    <a:pt x="615791" y="3201448"/>
                  </a:moveTo>
                  <a:lnTo>
                    <a:pt x="450771" y="3201448"/>
                  </a:lnTo>
                  <a:lnTo>
                    <a:pt x="450771" y="3036380"/>
                  </a:lnTo>
                  <a:lnTo>
                    <a:pt x="615791" y="3036380"/>
                  </a:lnTo>
                  <a:close/>
                  <a:moveTo>
                    <a:pt x="3232928" y="3201448"/>
                  </a:moveTo>
                  <a:lnTo>
                    <a:pt x="3067907" y="3201448"/>
                  </a:lnTo>
                  <a:lnTo>
                    <a:pt x="3067907" y="3036380"/>
                  </a:lnTo>
                  <a:lnTo>
                    <a:pt x="3232928" y="30363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9;p58">
              <a:extLst>
                <a:ext uri="{FF2B5EF4-FFF2-40B4-BE49-F238E27FC236}">
                  <a16:creationId xmlns:a16="http://schemas.microsoft.com/office/drawing/2014/main" id="{36C747A7-4DCC-46D8-A603-ADC77523233E}"/>
                </a:ext>
              </a:extLst>
            </p:cNvPr>
            <p:cNvSpPr/>
            <p:nvPr/>
          </p:nvSpPr>
          <p:spPr>
            <a:xfrm>
              <a:off x="4562046" y="1298495"/>
              <a:ext cx="3067907" cy="2721521"/>
            </a:xfrm>
            <a:custGeom>
              <a:avLst/>
              <a:gdLst/>
              <a:ahLst/>
              <a:cxnLst/>
              <a:rect l="l" t="t" r="r" b="b"/>
              <a:pathLst>
                <a:path w="3067907" h="2721521" extrusionOk="0">
                  <a:moveTo>
                    <a:pt x="3067907" y="71438"/>
                  </a:moveTo>
                  <a:cubicBezTo>
                    <a:pt x="3067907" y="31975"/>
                    <a:pt x="3035932" y="0"/>
                    <a:pt x="2996470" y="0"/>
                  </a:cubicBezTo>
                  <a:lnTo>
                    <a:pt x="71438" y="0"/>
                  </a:lnTo>
                  <a:cubicBezTo>
                    <a:pt x="31985" y="0"/>
                    <a:pt x="0" y="31975"/>
                    <a:pt x="0" y="71438"/>
                  </a:cubicBezTo>
                  <a:lnTo>
                    <a:pt x="0" y="2650084"/>
                  </a:lnTo>
                  <a:cubicBezTo>
                    <a:pt x="0" y="2689546"/>
                    <a:pt x="31985" y="2721521"/>
                    <a:pt x="71438" y="2721521"/>
                  </a:cubicBezTo>
                  <a:lnTo>
                    <a:pt x="2996470" y="2721521"/>
                  </a:lnTo>
                  <a:cubicBezTo>
                    <a:pt x="3035932" y="2721521"/>
                    <a:pt x="3067907" y="2689546"/>
                    <a:pt x="3067907" y="2650084"/>
                  </a:cubicBezTo>
                  <a:close/>
                  <a:moveTo>
                    <a:pt x="142875" y="1278246"/>
                  </a:moveTo>
                  <a:lnTo>
                    <a:pt x="2925032" y="1278246"/>
                  </a:lnTo>
                  <a:lnTo>
                    <a:pt x="2925032" y="1443266"/>
                  </a:lnTo>
                  <a:lnTo>
                    <a:pt x="142875" y="1443266"/>
                  </a:lnTo>
                  <a:close/>
                  <a:moveTo>
                    <a:pt x="797157" y="533286"/>
                  </a:moveTo>
                  <a:lnTo>
                    <a:pt x="797157" y="450771"/>
                  </a:lnTo>
                  <a:lnTo>
                    <a:pt x="962177" y="450771"/>
                  </a:lnTo>
                  <a:lnTo>
                    <a:pt x="962177" y="494795"/>
                  </a:lnTo>
                  <a:lnTo>
                    <a:pt x="962177" y="1135371"/>
                  </a:lnTo>
                  <a:lnTo>
                    <a:pt x="797157" y="1135371"/>
                  </a:lnTo>
                  <a:close/>
                  <a:moveTo>
                    <a:pt x="1412958" y="494795"/>
                  </a:moveTo>
                  <a:lnTo>
                    <a:pt x="1412958" y="450771"/>
                  </a:lnTo>
                  <a:lnTo>
                    <a:pt x="1654950" y="450771"/>
                  </a:lnTo>
                  <a:lnTo>
                    <a:pt x="1654950" y="494795"/>
                  </a:lnTo>
                  <a:lnTo>
                    <a:pt x="1654950" y="1135371"/>
                  </a:lnTo>
                  <a:lnTo>
                    <a:pt x="1412958" y="1135371"/>
                  </a:lnTo>
                  <a:close/>
                  <a:moveTo>
                    <a:pt x="2105721" y="494795"/>
                  </a:moveTo>
                  <a:lnTo>
                    <a:pt x="2105721" y="450771"/>
                  </a:lnTo>
                  <a:lnTo>
                    <a:pt x="2270741" y="450771"/>
                  </a:lnTo>
                  <a:lnTo>
                    <a:pt x="2270741" y="533286"/>
                  </a:lnTo>
                  <a:lnTo>
                    <a:pt x="2270741" y="1135371"/>
                  </a:lnTo>
                  <a:lnTo>
                    <a:pt x="2105721" y="1135371"/>
                  </a:lnTo>
                  <a:close/>
                  <a:moveTo>
                    <a:pt x="2578646" y="1135371"/>
                  </a:moveTo>
                  <a:lnTo>
                    <a:pt x="2413626" y="1135371"/>
                  </a:lnTo>
                  <a:lnTo>
                    <a:pt x="2413626" y="604723"/>
                  </a:lnTo>
                  <a:lnTo>
                    <a:pt x="2578646" y="604723"/>
                  </a:lnTo>
                  <a:close/>
                  <a:moveTo>
                    <a:pt x="1962846" y="1135371"/>
                  </a:moveTo>
                  <a:lnTo>
                    <a:pt x="1797825" y="1135371"/>
                  </a:lnTo>
                  <a:lnTo>
                    <a:pt x="1797825" y="566233"/>
                  </a:lnTo>
                  <a:lnTo>
                    <a:pt x="1962846" y="566233"/>
                  </a:lnTo>
                  <a:close/>
                  <a:moveTo>
                    <a:pt x="1270083" y="1135371"/>
                  </a:moveTo>
                  <a:lnTo>
                    <a:pt x="1105062" y="1135371"/>
                  </a:lnTo>
                  <a:lnTo>
                    <a:pt x="1105062" y="566233"/>
                  </a:lnTo>
                  <a:lnTo>
                    <a:pt x="1270083" y="566233"/>
                  </a:lnTo>
                  <a:close/>
                  <a:moveTo>
                    <a:pt x="654282" y="1135371"/>
                  </a:moveTo>
                  <a:lnTo>
                    <a:pt x="489261" y="1135371"/>
                  </a:lnTo>
                  <a:lnTo>
                    <a:pt x="489261" y="604723"/>
                  </a:lnTo>
                  <a:lnTo>
                    <a:pt x="654282" y="604723"/>
                  </a:lnTo>
                  <a:close/>
                  <a:moveTo>
                    <a:pt x="2925032" y="142875"/>
                  </a:moveTo>
                  <a:lnTo>
                    <a:pt x="2925032" y="1135371"/>
                  </a:lnTo>
                  <a:lnTo>
                    <a:pt x="2721521" y="1135371"/>
                  </a:lnTo>
                  <a:lnTo>
                    <a:pt x="2721521" y="533286"/>
                  </a:lnTo>
                  <a:cubicBezTo>
                    <a:pt x="2721521" y="493824"/>
                    <a:pt x="2689546" y="461848"/>
                    <a:pt x="2650084" y="461848"/>
                  </a:cubicBezTo>
                  <a:lnTo>
                    <a:pt x="2413626" y="461848"/>
                  </a:lnTo>
                  <a:lnTo>
                    <a:pt x="2413626" y="379333"/>
                  </a:lnTo>
                  <a:cubicBezTo>
                    <a:pt x="2413626" y="339871"/>
                    <a:pt x="2381650" y="307896"/>
                    <a:pt x="2342188" y="307896"/>
                  </a:cubicBezTo>
                  <a:lnTo>
                    <a:pt x="2034292" y="307896"/>
                  </a:lnTo>
                  <a:cubicBezTo>
                    <a:pt x="1994830" y="307896"/>
                    <a:pt x="1962855" y="339871"/>
                    <a:pt x="1962855" y="379333"/>
                  </a:cubicBezTo>
                  <a:lnTo>
                    <a:pt x="1962855" y="423358"/>
                  </a:lnTo>
                  <a:lnTo>
                    <a:pt x="1797834" y="423358"/>
                  </a:lnTo>
                  <a:lnTo>
                    <a:pt x="1797834" y="379333"/>
                  </a:lnTo>
                  <a:cubicBezTo>
                    <a:pt x="1797834" y="339871"/>
                    <a:pt x="1765859" y="307896"/>
                    <a:pt x="1726397" y="307896"/>
                  </a:cubicBezTo>
                  <a:lnTo>
                    <a:pt x="1341530" y="307896"/>
                  </a:lnTo>
                  <a:cubicBezTo>
                    <a:pt x="1302077" y="307896"/>
                    <a:pt x="1270092" y="339871"/>
                    <a:pt x="1270092" y="379333"/>
                  </a:cubicBezTo>
                  <a:lnTo>
                    <a:pt x="1270092" y="423358"/>
                  </a:lnTo>
                  <a:lnTo>
                    <a:pt x="1105072" y="423358"/>
                  </a:lnTo>
                  <a:lnTo>
                    <a:pt x="1105072" y="379333"/>
                  </a:lnTo>
                  <a:cubicBezTo>
                    <a:pt x="1105072" y="339871"/>
                    <a:pt x="1073087" y="307896"/>
                    <a:pt x="1033634" y="307896"/>
                  </a:cubicBezTo>
                  <a:lnTo>
                    <a:pt x="725738" y="307896"/>
                  </a:lnTo>
                  <a:cubicBezTo>
                    <a:pt x="686286" y="307896"/>
                    <a:pt x="654301" y="339871"/>
                    <a:pt x="654301" y="379333"/>
                  </a:cubicBezTo>
                  <a:lnTo>
                    <a:pt x="654301" y="461848"/>
                  </a:lnTo>
                  <a:lnTo>
                    <a:pt x="417843" y="461848"/>
                  </a:lnTo>
                  <a:cubicBezTo>
                    <a:pt x="378390" y="461848"/>
                    <a:pt x="346405" y="493824"/>
                    <a:pt x="346405" y="533286"/>
                  </a:cubicBezTo>
                  <a:lnTo>
                    <a:pt x="346405" y="1135371"/>
                  </a:lnTo>
                  <a:lnTo>
                    <a:pt x="142894" y="1135371"/>
                  </a:lnTo>
                  <a:lnTo>
                    <a:pt x="142894" y="142875"/>
                  </a:lnTo>
                  <a:close/>
                  <a:moveTo>
                    <a:pt x="692772" y="2578646"/>
                  </a:moveTo>
                  <a:lnTo>
                    <a:pt x="527752" y="2578646"/>
                  </a:lnTo>
                  <a:lnTo>
                    <a:pt x="527752" y="2047999"/>
                  </a:lnTo>
                  <a:lnTo>
                    <a:pt x="692772" y="2047999"/>
                  </a:lnTo>
                  <a:close/>
                  <a:moveTo>
                    <a:pt x="835647" y="1894046"/>
                  </a:moveTo>
                  <a:lnTo>
                    <a:pt x="1000668" y="1894046"/>
                  </a:lnTo>
                  <a:lnTo>
                    <a:pt x="1000668" y="2578646"/>
                  </a:lnTo>
                  <a:lnTo>
                    <a:pt x="835647" y="2578646"/>
                  </a:lnTo>
                  <a:close/>
                  <a:moveTo>
                    <a:pt x="1143543" y="2009508"/>
                  </a:moveTo>
                  <a:lnTo>
                    <a:pt x="1308564" y="2009508"/>
                  </a:lnTo>
                  <a:lnTo>
                    <a:pt x="1308564" y="2578646"/>
                  </a:lnTo>
                  <a:lnTo>
                    <a:pt x="1143543" y="2578646"/>
                  </a:lnTo>
                  <a:close/>
                  <a:moveTo>
                    <a:pt x="1451439" y="1894046"/>
                  </a:moveTo>
                  <a:lnTo>
                    <a:pt x="1616469" y="1894046"/>
                  </a:lnTo>
                  <a:lnTo>
                    <a:pt x="1616469" y="2578646"/>
                  </a:lnTo>
                  <a:lnTo>
                    <a:pt x="1451439" y="2578646"/>
                  </a:lnTo>
                  <a:close/>
                  <a:moveTo>
                    <a:pt x="1759344" y="2009508"/>
                  </a:moveTo>
                  <a:lnTo>
                    <a:pt x="1924355" y="2009508"/>
                  </a:lnTo>
                  <a:lnTo>
                    <a:pt x="1924355" y="2578646"/>
                  </a:lnTo>
                  <a:lnTo>
                    <a:pt x="1759344" y="2578646"/>
                  </a:lnTo>
                  <a:close/>
                  <a:moveTo>
                    <a:pt x="2067239" y="2578646"/>
                  </a:moveTo>
                  <a:lnTo>
                    <a:pt x="2067230" y="1894046"/>
                  </a:lnTo>
                  <a:lnTo>
                    <a:pt x="2232251" y="1894046"/>
                  </a:lnTo>
                  <a:lnTo>
                    <a:pt x="2232251" y="2578646"/>
                  </a:lnTo>
                  <a:close/>
                  <a:moveTo>
                    <a:pt x="2375135" y="2578646"/>
                  </a:moveTo>
                  <a:lnTo>
                    <a:pt x="2375135" y="2047999"/>
                  </a:lnTo>
                  <a:lnTo>
                    <a:pt x="2540156" y="2047999"/>
                  </a:lnTo>
                  <a:lnTo>
                    <a:pt x="2540156" y="2578646"/>
                  </a:lnTo>
                  <a:close/>
                  <a:moveTo>
                    <a:pt x="2683040" y="2578646"/>
                  </a:moveTo>
                  <a:lnTo>
                    <a:pt x="2683040" y="1976561"/>
                  </a:lnTo>
                  <a:cubicBezTo>
                    <a:pt x="2683040" y="1937099"/>
                    <a:pt x="2651065" y="1905124"/>
                    <a:pt x="2611603" y="1905124"/>
                  </a:cubicBezTo>
                  <a:lnTo>
                    <a:pt x="2375135" y="1905124"/>
                  </a:lnTo>
                  <a:lnTo>
                    <a:pt x="2375135" y="1822609"/>
                  </a:lnTo>
                  <a:cubicBezTo>
                    <a:pt x="2375135" y="1783147"/>
                    <a:pt x="2343160" y="1751171"/>
                    <a:pt x="2303697" y="1751171"/>
                  </a:cubicBezTo>
                  <a:lnTo>
                    <a:pt x="1995802" y="1751171"/>
                  </a:lnTo>
                  <a:cubicBezTo>
                    <a:pt x="1956340" y="1751171"/>
                    <a:pt x="1924364" y="1783147"/>
                    <a:pt x="1924364" y="1822609"/>
                  </a:cubicBezTo>
                  <a:lnTo>
                    <a:pt x="1924364" y="1866633"/>
                  </a:lnTo>
                  <a:lnTo>
                    <a:pt x="1759353" y="1866633"/>
                  </a:lnTo>
                  <a:lnTo>
                    <a:pt x="1759353" y="1822609"/>
                  </a:lnTo>
                  <a:cubicBezTo>
                    <a:pt x="1759353" y="1783147"/>
                    <a:pt x="1727378" y="1751171"/>
                    <a:pt x="1687916" y="1751171"/>
                  </a:cubicBezTo>
                  <a:lnTo>
                    <a:pt x="1380011" y="1751171"/>
                  </a:lnTo>
                  <a:cubicBezTo>
                    <a:pt x="1340558" y="1751171"/>
                    <a:pt x="1308573" y="1783147"/>
                    <a:pt x="1308573" y="1822609"/>
                  </a:cubicBezTo>
                  <a:lnTo>
                    <a:pt x="1308573" y="1866633"/>
                  </a:lnTo>
                  <a:lnTo>
                    <a:pt x="1143552" y="1866633"/>
                  </a:lnTo>
                  <a:lnTo>
                    <a:pt x="1143552" y="1822609"/>
                  </a:lnTo>
                  <a:cubicBezTo>
                    <a:pt x="1143552" y="1783147"/>
                    <a:pt x="1111568" y="1751171"/>
                    <a:pt x="1072115" y="1751171"/>
                  </a:cubicBezTo>
                  <a:lnTo>
                    <a:pt x="764219" y="1751171"/>
                  </a:lnTo>
                  <a:cubicBezTo>
                    <a:pt x="724767" y="1751171"/>
                    <a:pt x="692782" y="1783147"/>
                    <a:pt x="692782" y="1822609"/>
                  </a:cubicBezTo>
                  <a:lnTo>
                    <a:pt x="692782" y="1905124"/>
                  </a:lnTo>
                  <a:lnTo>
                    <a:pt x="456324" y="1905124"/>
                  </a:lnTo>
                  <a:cubicBezTo>
                    <a:pt x="416871" y="1905124"/>
                    <a:pt x="384886" y="1937099"/>
                    <a:pt x="384886" y="1976561"/>
                  </a:cubicBezTo>
                  <a:lnTo>
                    <a:pt x="384886" y="2578646"/>
                  </a:lnTo>
                  <a:lnTo>
                    <a:pt x="142885" y="2578646"/>
                  </a:lnTo>
                  <a:lnTo>
                    <a:pt x="142885" y="1586151"/>
                  </a:lnTo>
                  <a:lnTo>
                    <a:pt x="2925042" y="1586151"/>
                  </a:lnTo>
                  <a:lnTo>
                    <a:pt x="2925042" y="2578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20;p58">
              <a:extLst>
                <a:ext uri="{FF2B5EF4-FFF2-40B4-BE49-F238E27FC236}">
                  <a16:creationId xmlns:a16="http://schemas.microsoft.com/office/drawing/2014/main" id="{9ED52E9F-EF68-4571-8146-911A9970960E}"/>
                </a:ext>
              </a:extLst>
            </p:cNvPr>
            <p:cNvSpPr/>
            <p:nvPr/>
          </p:nvSpPr>
          <p:spPr>
            <a:xfrm>
              <a:off x="4562046" y="4185037"/>
              <a:ext cx="1451438" cy="1066571"/>
            </a:xfrm>
            <a:custGeom>
              <a:avLst/>
              <a:gdLst/>
              <a:ahLst/>
              <a:cxnLst/>
              <a:rect l="l" t="t" r="r" b="b"/>
              <a:pathLst>
                <a:path w="1451438" h="1066571" extrusionOk="0">
                  <a:moveTo>
                    <a:pt x="0" y="995134"/>
                  </a:moveTo>
                  <a:cubicBezTo>
                    <a:pt x="0" y="1034596"/>
                    <a:pt x="31985" y="1066572"/>
                    <a:pt x="71438" y="1066572"/>
                  </a:cubicBezTo>
                  <a:lnTo>
                    <a:pt x="1380001" y="1066572"/>
                  </a:lnTo>
                  <a:cubicBezTo>
                    <a:pt x="1419454" y="1066572"/>
                    <a:pt x="1451439" y="1034596"/>
                    <a:pt x="1451439" y="995134"/>
                  </a:cubicBezTo>
                  <a:lnTo>
                    <a:pt x="1451439" y="71438"/>
                  </a:lnTo>
                  <a:cubicBezTo>
                    <a:pt x="1451439" y="31975"/>
                    <a:pt x="1419454" y="0"/>
                    <a:pt x="1380001" y="0"/>
                  </a:cubicBezTo>
                  <a:lnTo>
                    <a:pt x="71438" y="0"/>
                  </a:lnTo>
                  <a:cubicBezTo>
                    <a:pt x="31985" y="0"/>
                    <a:pt x="0" y="31975"/>
                    <a:pt x="0" y="71438"/>
                  </a:cubicBezTo>
                  <a:close/>
                  <a:moveTo>
                    <a:pt x="142875" y="142875"/>
                  </a:moveTo>
                  <a:lnTo>
                    <a:pt x="1308564" y="142875"/>
                  </a:lnTo>
                  <a:lnTo>
                    <a:pt x="1308564" y="923697"/>
                  </a:lnTo>
                  <a:lnTo>
                    <a:pt x="142875" y="9236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21;p58">
              <a:extLst>
                <a:ext uri="{FF2B5EF4-FFF2-40B4-BE49-F238E27FC236}">
                  <a16:creationId xmlns:a16="http://schemas.microsoft.com/office/drawing/2014/main" id="{AF3F69A6-B319-4209-ADEF-7C2A9CE3F4EB}"/>
                </a:ext>
              </a:extLst>
            </p:cNvPr>
            <p:cNvSpPr/>
            <p:nvPr/>
          </p:nvSpPr>
          <p:spPr>
            <a:xfrm>
              <a:off x="6177829" y="4185037"/>
              <a:ext cx="1451438" cy="1066571"/>
            </a:xfrm>
            <a:custGeom>
              <a:avLst/>
              <a:gdLst/>
              <a:ahLst/>
              <a:cxnLst/>
              <a:rect l="l" t="t" r="r" b="b"/>
              <a:pathLst>
                <a:path w="1451438" h="1066571" extrusionOk="0">
                  <a:moveTo>
                    <a:pt x="1380001" y="0"/>
                  </a:moveTo>
                  <a:lnTo>
                    <a:pt x="71438" y="0"/>
                  </a:lnTo>
                  <a:cubicBezTo>
                    <a:pt x="31975" y="0"/>
                    <a:pt x="0" y="31975"/>
                    <a:pt x="0" y="71438"/>
                  </a:cubicBezTo>
                  <a:lnTo>
                    <a:pt x="0" y="995134"/>
                  </a:lnTo>
                  <a:cubicBezTo>
                    <a:pt x="0" y="1034596"/>
                    <a:pt x="31975" y="1066572"/>
                    <a:pt x="71438" y="1066572"/>
                  </a:cubicBezTo>
                  <a:lnTo>
                    <a:pt x="1380001" y="1066572"/>
                  </a:lnTo>
                  <a:cubicBezTo>
                    <a:pt x="1419463" y="1066572"/>
                    <a:pt x="1451439" y="1034596"/>
                    <a:pt x="1451439" y="995134"/>
                  </a:cubicBezTo>
                  <a:lnTo>
                    <a:pt x="1451439" y="71438"/>
                  </a:lnTo>
                  <a:cubicBezTo>
                    <a:pt x="1451439" y="31975"/>
                    <a:pt x="1419454" y="0"/>
                    <a:pt x="1380001" y="0"/>
                  </a:cubicBezTo>
                  <a:close/>
                  <a:moveTo>
                    <a:pt x="1308564" y="923697"/>
                  </a:moveTo>
                  <a:lnTo>
                    <a:pt x="142875" y="923697"/>
                  </a:lnTo>
                  <a:lnTo>
                    <a:pt x="142875" y="142875"/>
                  </a:lnTo>
                  <a:lnTo>
                    <a:pt x="1308564" y="1428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50" name="Picture 2" descr="Tổng hợp những hình ảnh về thắc mắc đẹp nhất trong 2021 | Hình ảnh, Dấu chấm  hỏi, Hình">
            <a:extLst>
              <a:ext uri="{FF2B5EF4-FFF2-40B4-BE49-F238E27FC236}">
                <a16:creationId xmlns:a16="http://schemas.microsoft.com/office/drawing/2014/main" id="{7AEAF24F-EF6B-405F-8193-369412EB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01" y="1262095"/>
            <a:ext cx="975381" cy="10738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ới thiệu về chúng tôi">
            <a:extLst>
              <a:ext uri="{FF2B5EF4-FFF2-40B4-BE49-F238E27FC236}">
                <a16:creationId xmlns:a16="http://schemas.microsoft.com/office/drawing/2014/main" id="{1016F394-E9D1-4F98-852D-AB24B40AB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3315" y="1304667"/>
            <a:ext cx="869651" cy="988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8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8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 grpId="0"/>
      <p:bldP spid="2380" grpId="0"/>
      <p:bldP spid="2382" grpId="0"/>
      <p:bldP spid="2383" grpId="0" animBg="1"/>
      <p:bldP spid="2384" grpId="0" animBg="1"/>
      <p:bldP spid="61" grpId="0"/>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01. Giới thiệu chung</a:t>
            </a:r>
            <a:endParaRPr sz="3200"/>
          </a:p>
        </p:txBody>
      </p:sp>
      <p:sp>
        <p:nvSpPr>
          <p:cNvPr id="2378" name="Google Shape;2378;p58"/>
          <p:cNvSpPr txBox="1">
            <a:spLocks noGrp="1"/>
          </p:cNvSpPr>
          <p:nvPr>
            <p:ph type="title"/>
          </p:nvPr>
        </p:nvSpPr>
        <p:spPr>
          <a:xfrm>
            <a:off x="913288" y="894696"/>
            <a:ext cx="2607477" cy="534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Lí do chọn đề tài</a:t>
            </a:r>
            <a:endParaRPr/>
          </a:p>
        </p:txBody>
      </p:sp>
      <p:pic>
        <p:nvPicPr>
          <p:cNvPr id="2050" name="Picture 2" descr="Tổng hợp những hình ảnh về thắc mắc đẹp nhất trong 2021 | Hình ảnh, Dấu chấm  hỏi, Hình">
            <a:extLst>
              <a:ext uri="{FF2B5EF4-FFF2-40B4-BE49-F238E27FC236}">
                <a16:creationId xmlns:a16="http://schemas.microsoft.com/office/drawing/2014/main" id="{7AEAF24F-EF6B-405F-8193-369412EB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0909"/>
            <a:ext cx="2076990" cy="2286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269B47-E311-4C5E-9FE9-23F5B819E14D}"/>
              </a:ext>
            </a:extLst>
          </p:cNvPr>
          <p:cNvSpPr txBox="1"/>
          <p:nvPr/>
        </p:nvSpPr>
        <p:spPr>
          <a:xfrm>
            <a:off x="1907766" y="1361439"/>
            <a:ext cx="6572217" cy="3782061"/>
          </a:xfrm>
          <a:prstGeom prst="rect">
            <a:avLst/>
          </a:prstGeom>
          <a:noFill/>
        </p:spPr>
        <p:txBody>
          <a:bodyPr wrap="square" rtlCol="0">
            <a:spAutoFit/>
          </a:bodyPr>
          <a:lstStyle/>
          <a:p>
            <a:pPr algn="just">
              <a:lnSpc>
                <a:spcPct val="150000"/>
              </a:lnSpc>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latin typeface="Times New Roman" panose="02020603050405020304" pitchFamily="18" charset="0"/>
                <a:ea typeface="Calibri" panose="020F0502020204030204" pitchFamily="34" charset="0"/>
                <a:cs typeface="Times New Roman" panose="02020603050405020304" pitchFamily="18" charset="0"/>
              </a:rPr>
              <a:t>Ngày nay, CNTT đã và đang đóng vai trò quan trọng trong đời sống kinh tế, xã hội của nhiều quốc gia trên thế giới, là một phần không thể thiếu trong xã hội năng động, ngày càng hiện đại hoá. Vì vậy, việc tin học hoá vào một số lĩnh vực là hoàn toàn có thể và phù hợp với xu hướng hiện nay. Xuất phát từ nhu cầu thực tế đó, trong công việc mua và bán sách, việc quản lý sách nhập và bán là một việc không thể thiếu. Nhằm thay thế một số công việc mà trước đó phải thao tác bằng tay trên giấy tờ đạt hiệu quả không cao, mất nhiều thời gian. </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0284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01. Giới thiệu chung</a:t>
            </a:r>
            <a:endParaRPr sz="3200"/>
          </a:p>
        </p:txBody>
      </p:sp>
      <p:sp>
        <p:nvSpPr>
          <p:cNvPr id="2380" name="Google Shape;2380;p58"/>
          <p:cNvSpPr txBox="1">
            <a:spLocks noGrp="1"/>
          </p:cNvSpPr>
          <p:nvPr>
            <p:ph type="title" idx="3"/>
          </p:nvPr>
        </p:nvSpPr>
        <p:spPr>
          <a:xfrm>
            <a:off x="1279214" y="994567"/>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Giới thiệu đề tài</a:t>
            </a:r>
            <a:endParaRPr/>
          </a:p>
        </p:txBody>
      </p:sp>
      <p:grpSp>
        <p:nvGrpSpPr>
          <p:cNvPr id="2385" name="Google Shape;2385;p58"/>
          <p:cNvGrpSpPr/>
          <p:nvPr/>
        </p:nvGrpSpPr>
        <p:grpSpPr>
          <a:xfrm>
            <a:off x="894905" y="3154953"/>
            <a:ext cx="636727" cy="625000"/>
            <a:chOff x="1645290" y="5853325"/>
            <a:chExt cx="859630" cy="843798"/>
          </a:xfrm>
        </p:grpSpPr>
        <p:sp>
          <p:nvSpPr>
            <p:cNvPr id="2386" name="Google Shape;2386;p58"/>
            <p:cNvSpPr/>
            <p:nvPr/>
          </p:nvSpPr>
          <p:spPr>
            <a:xfrm>
              <a:off x="1645290" y="5853325"/>
              <a:ext cx="859630" cy="843798"/>
            </a:xfrm>
            <a:custGeom>
              <a:avLst/>
              <a:gdLst/>
              <a:ahLst/>
              <a:cxnLst/>
              <a:rect l="l" t="t" r="r" b="b"/>
              <a:pathLst>
                <a:path w="859630" h="843798" extrusionOk="0">
                  <a:moveTo>
                    <a:pt x="386472" y="838403"/>
                  </a:moveTo>
                  <a:cubicBezTo>
                    <a:pt x="302663" y="775627"/>
                    <a:pt x="180832" y="780003"/>
                    <a:pt x="101129" y="711959"/>
                  </a:cubicBezTo>
                  <a:cubicBezTo>
                    <a:pt x="59359" y="676329"/>
                    <a:pt x="34546" y="624894"/>
                    <a:pt x="15267" y="573460"/>
                  </a:cubicBezTo>
                  <a:cubicBezTo>
                    <a:pt x="6074" y="548814"/>
                    <a:pt x="-2226" y="522917"/>
                    <a:pt x="541" y="496753"/>
                  </a:cubicBezTo>
                  <a:cubicBezTo>
                    <a:pt x="3308" y="470590"/>
                    <a:pt x="20087" y="444247"/>
                    <a:pt x="45614" y="438175"/>
                  </a:cubicBezTo>
                  <a:cubicBezTo>
                    <a:pt x="72925" y="431656"/>
                    <a:pt x="99790" y="449247"/>
                    <a:pt x="121568" y="467107"/>
                  </a:cubicBezTo>
                  <a:cubicBezTo>
                    <a:pt x="143257" y="484966"/>
                    <a:pt x="166730" y="505237"/>
                    <a:pt x="194845" y="505237"/>
                  </a:cubicBezTo>
                  <a:cubicBezTo>
                    <a:pt x="222960" y="505237"/>
                    <a:pt x="249557" y="469786"/>
                    <a:pt x="230814" y="448890"/>
                  </a:cubicBezTo>
                  <a:cubicBezTo>
                    <a:pt x="225548" y="442997"/>
                    <a:pt x="218051" y="439693"/>
                    <a:pt x="210821" y="436657"/>
                  </a:cubicBezTo>
                  <a:cubicBezTo>
                    <a:pt x="182707" y="424601"/>
                    <a:pt x="154592" y="412547"/>
                    <a:pt x="126388" y="400492"/>
                  </a:cubicBezTo>
                  <a:cubicBezTo>
                    <a:pt x="109697" y="393348"/>
                    <a:pt x="91757" y="385132"/>
                    <a:pt x="83011" y="369148"/>
                  </a:cubicBezTo>
                  <a:cubicBezTo>
                    <a:pt x="72479" y="349949"/>
                    <a:pt x="78905" y="325572"/>
                    <a:pt x="90597" y="307087"/>
                  </a:cubicBezTo>
                  <a:cubicBezTo>
                    <a:pt x="102379" y="288602"/>
                    <a:pt x="118891" y="273690"/>
                    <a:pt x="130850" y="255384"/>
                  </a:cubicBezTo>
                  <a:cubicBezTo>
                    <a:pt x="150040" y="226095"/>
                    <a:pt x="167801" y="182607"/>
                    <a:pt x="202432" y="187608"/>
                  </a:cubicBezTo>
                  <a:cubicBezTo>
                    <a:pt x="234117" y="192162"/>
                    <a:pt x="250450" y="238418"/>
                    <a:pt x="282403" y="236096"/>
                  </a:cubicBezTo>
                  <a:cubicBezTo>
                    <a:pt x="287044" y="235739"/>
                    <a:pt x="291685" y="234220"/>
                    <a:pt x="294987" y="231006"/>
                  </a:cubicBezTo>
                  <a:cubicBezTo>
                    <a:pt x="304805" y="221183"/>
                    <a:pt x="296237" y="203860"/>
                    <a:pt x="284545" y="196269"/>
                  </a:cubicBezTo>
                  <a:cubicBezTo>
                    <a:pt x="272942" y="188679"/>
                    <a:pt x="258215" y="184929"/>
                    <a:pt x="249914" y="173767"/>
                  </a:cubicBezTo>
                  <a:cubicBezTo>
                    <a:pt x="237597" y="157158"/>
                    <a:pt x="246612" y="132065"/>
                    <a:pt x="262588" y="118938"/>
                  </a:cubicBezTo>
                  <a:cubicBezTo>
                    <a:pt x="278565" y="105723"/>
                    <a:pt x="299450" y="100633"/>
                    <a:pt x="318639" y="92774"/>
                  </a:cubicBezTo>
                  <a:cubicBezTo>
                    <a:pt x="345772" y="81702"/>
                    <a:pt x="370406" y="64735"/>
                    <a:pt x="390399" y="43393"/>
                  </a:cubicBezTo>
                  <a:cubicBezTo>
                    <a:pt x="404858" y="27855"/>
                    <a:pt x="418157" y="9282"/>
                    <a:pt x="438328" y="2585"/>
                  </a:cubicBezTo>
                  <a:cubicBezTo>
                    <a:pt x="468317" y="-7328"/>
                    <a:pt x="499110" y="13122"/>
                    <a:pt x="524100" y="32499"/>
                  </a:cubicBezTo>
                  <a:cubicBezTo>
                    <a:pt x="547217" y="50448"/>
                    <a:pt x="570869" y="68932"/>
                    <a:pt x="585864" y="94025"/>
                  </a:cubicBezTo>
                  <a:cubicBezTo>
                    <a:pt x="600858" y="119117"/>
                    <a:pt x="605410" y="152693"/>
                    <a:pt x="589345" y="177160"/>
                  </a:cubicBezTo>
                  <a:cubicBezTo>
                    <a:pt x="579259" y="192519"/>
                    <a:pt x="562747" y="202163"/>
                    <a:pt x="549984" y="215379"/>
                  </a:cubicBezTo>
                  <a:cubicBezTo>
                    <a:pt x="537221" y="228595"/>
                    <a:pt x="528295" y="249312"/>
                    <a:pt x="537846" y="265028"/>
                  </a:cubicBezTo>
                  <a:cubicBezTo>
                    <a:pt x="544629" y="276190"/>
                    <a:pt x="558731" y="280923"/>
                    <a:pt x="571851" y="281012"/>
                  </a:cubicBezTo>
                  <a:cubicBezTo>
                    <a:pt x="606303" y="281369"/>
                    <a:pt x="638702" y="253241"/>
                    <a:pt x="643075" y="219040"/>
                  </a:cubicBezTo>
                  <a:cubicBezTo>
                    <a:pt x="660658" y="215379"/>
                    <a:pt x="677170" y="230113"/>
                    <a:pt x="685024" y="246276"/>
                  </a:cubicBezTo>
                  <a:cubicBezTo>
                    <a:pt x="692878" y="262439"/>
                    <a:pt x="695378" y="280923"/>
                    <a:pt x="703857" y="296728"/>
                  </a:cubicBezTo>
                  <a:cubicBezTo>
                    <a:pt x="719654" y="326197"/>
                    <a:pt x="755534" y="346467"/>
                    <a:pt x="757052" y="379864"/>
                  </a:cubicBezTo>
                  <a:cubicBezTo>
                    <a:pt x="758390" y="409421"/>
                    <a:pt x="730543" y="432638"/>
                    <a:pt x="702429" y="441747"/>
                  </a:cubicBezTo>
                  <a:cubicBezTo>
                    <a:pt x="674314" y="450855"/>
                    <a:pt x="643700" y="451212"/>
                    <a:pt x="616210" y="462196"/>
                  </a:cubicBezTo>
                  <a:cubicBezTo>
                    <a:pt x="588720" y="473179"/>
                    <a:pt x="563729" y="500951"/>
                    <a:pt x="570869" y="529704"/>
                  </a:cubicBezTo>
                  <a:cubicBezTo>
                    <a:pt x="576492" y="552296"/>
                    <a:pt x="600055" y="566316"/>
                    <a:pt x="623082" y="569977"/>
                  </a:cubicBezTo>
                  <a:cubicBezTo>
                    <a:pt x="660926" y="575960"/>
                    <a:pt x="701536" y="558994"/>
                    <a:pt x="723939" y="527829"/>
                  </a:cubicBezTo>
                  <a:cubicBezTo>
                    <a:pt x="733489" y="514523"/>
                    <a:pt x="739826" y="499075"/>
                    <a:pt x="750358" y="486573"/>
                  </a:cubicBezTo>
                  <a:cubicBezTo>
                    <a:pt x="760889" y="474072"/>
                    <a:pt x="777669" y="464607"/>
                    <a:pt x="793288" y="469339"/>
                  </a:cubicBezTo>
                  <a:cubicBezTo>
                    <a:pt x="822742" y="478358"/>
                    <a:pt x="818636" y="521042"/>
                    <a:pt x="831667" y="549081"/>
                  </a:cubicBezTo>
                  <a:cubicBezTo>
                    <a:pt x="838808" y="564351"/>
                    <a:pt x="852285" y="576406"/>
                    <a:pt x="857372" y="592480"/>
                  </a:cubicBezTo>
                  <a:cubicBezTo>
                    <a:pt x="865137" y="616947"/>
                    <a:pt x="851571" y="642754"/>
                    <a:pt x="836576" y="663560"/>
                  </a:cubicBezTo>
                  <a:cubicBezTo>
                    <a:pt x="733221" y="807775"/>
                    <a:pt x="535793" y="876801"/>
                    <a:pt x="365140" y="82849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nvGrpSpPr>
            <p:cNvPr id="2387" name="Google Shape;2387;p58"/>
            <p:cNvGrpSpPr/>
            <p:nvPr/>
          </p:nvGrpSpPr>
          <p:grpSpPr>
            <a:xfrm>
              <a:off x="1975522" y="6477098"/>
              <a:ext cx="308909" cy="168431"/>
              <a:chOff x="1975522" y="6477098"/>
              <a:chExt cx="308909" cy="168431"/>
            </a:xfrm>
          </p:grpSpPr>
          <p:sp>
            <p:nvSpPr>
              <p:cNvPr id="2388" name="Google Shape;2388;p58"/>
              <p:cNvSpPr/>
              <p:nvPr/>
            </p:nvSpPr>
            <p:spPr>
              <a:xfrm>
                <a:off x="2061453" y="6584521"/>
                <a:ext cx="43619" cy="38930"/>
              </a:xfrm>
              <a:custGeom>
                <a:avLst/>
                <a:gdLst/>
                <a:ahLst/>
                <a:cxnLst/>
                <a:rect l="l" t="t" r="r" b="b"/>
                <a:pathLst>
                  <a:path w="43619" h="38930" extrusionOk="0">
                    <a:moveTo>
                      <a:pt x="3332" y="19965"/>
                    </a:moveTo>
                    <a:cubicBezTo>
                      <a:pt x="-1933" y="23447"/>
                      <a:pt x="-1219" y="33627"/>
                      <a:pt x="7349" y="35324"/>
                    </a:cubicBezTo>
                    <a:cubicBezTo>
                      <a:pt x="10473" y="35949"/>
                      <a:pt x="13864" y="36396"/>
                      <a:pt x="17345" y="36485"/>
                    </a:cubicBezTo>
                    <a:cubicBezTo>
                      <a:pt x="23950" y="39700"/>
                      <a:pt x="31537" y="39700"/>
                      <a:pt x="37338" y="36753"/>
                    </a:cubicBezTo>
                    <a:cubicBezTo>
                      <a:pt x="41087" y="34878"/>
                      <a:pt x="42693" y="31573"/>
                      <a:pt x="42604" y="28002"/>
                    </a:cubicBezTo>
                    <a:cubicBezTo>
                      <a:pt x="44568" y="24876"/>
                      <a:pt x="43496" y="20679"/>
                      <a:pt x="40997" y="17732"/>
                    </a:cubicBezTo>
                    <a:cubicBezTo>
                      <a:pt x="39034" y="5945"/>
                      <a:pt x="24307" y="-3431"/>
                      <a:pt x="13329" y="1213"/>
                    </a:cubicBezTo>
                    <a:cubicBezTo>
                      <a:pt x="8331" y="3356"/>
                      <a:pt x="5385" y="7463"/>
                      <a:pt x="4404" y="12196"/>
                    </a:cubicBezTo>
                    <a:cubicBezTo>
                      <a:pt x="2797" y="13982"/>
                      <a:pt x="2351" y="17197"/>
                      <a:pt x="3332" y="199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89" name="Google Shape;2389;p58"/>
              <p:cNvSpPr/>
              <p:nvPr/>
            </p:nvSpPr>
            <p:spPr>
              <a:xfrm>
                <a:off x="2146960" y="6550029"/>
                <a:ext cx="46754" cy="34930"/>
              </a:xfrm>
              <a:custGeom>
                <a:avLst/>
                <a:gdLst/>
                <a:ahLst/>
                <a:cxnLst/>
                <a:rect l="l" t="t" r="r" b="b"/>
                <a:pathLst>
                  <a:path w="46754" h="34930" extrusionOk="0">
                    <a:moveTo>
                      <a:pt x="3420" y="26954"/>
                    </a:moveTo>
                    <a:cubicBezTo>
                      <a:pt x="8596" y="33562"/>
                      <a:pt x="17075" y="34633"/>
                      <a:pt x="24394" y="34901"/>
                    </a:cubicBezTo>
                    <a:cubicBezTo>
                      <a:pt x="31356" y="35169"/>
                      <a:pt x="38407" y="33651"/>
                      <a:pt x="42423" y="28382"/>
                    </a:cubicBezTo>
                    <a:cubicBezTo>
                      <a:pt x="45101" y="24810"/>
                      <a:pt x="46083" y="19631"/>
                      <a:pt x="44744" y="14809"/>
                    </a:cubicBezTo>
                    <a:cubicBezTo>
                      <a:pt x="45190" y="14095"/>
                      <a:pt x="45636" y="13381"/>
                      <a:pt x="45993" y="12577"/>
                    </a:cubicBezTo>
                    <a:cubicBezTo>
                      <a:pt x="49296" y="5969"/>
                      <a:pt x="41174" y="-907"/>
                      <a:pt x="34569" y="254"/>
                    </a:cubicBezTo>
                    <a:cubicBezTo>
                      <a:pt x="27786" y="1415"/>
                      <a:pt x="20289" y="-1086"/>
                      <a:pt x="13505" y="611"/>
                    </a:cubicBezTo>
                    <a:cubicBezTo>
                      <a:pt x="8061" y="1950"/>
                      <a:pt x="3420" y="5790"/>
                      <a:pt x="1278" y="10791"/>
                    </a:cubicBezTo>
                    <a:cubicBezTo>
                      <a:pt x="-865" y="15792"/>
                      <a:pt x="-418" y="22042"/>
                      <a:pt x="3420" y="269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0" name="Google Shape;2390;p58"/>
              <p:cNvSpPr/>
              <p:nvPr/>
            </p:nvSpPr>
            <p:spPr>
              <a:xfrm>
                <a:off x="1975522" y="6531433"/>
                <a:ext cx="55381" cy="40575"/>
              </a:xfrm>
              <a:custGeom>
                <a:avLst/>
                <a:gdLst/>
                <a:ahLst/>
                <a:cxnLst/>
                <a:rect l="l" t="t" r="r" b="b"/>
                <a:pathLst>
                  <a:path w="55381" h="40575" extrusionOk="0">
                    <a:moveTo>
                      <a:pt x="1706" y="9741"/>
                    </a:moveTo>
                    <a:cubicBezTo>
                      <a:pt x="-882" y="11974"/>
                      <a:pt x="-258" y="16885"/>
                      <a:pt x="1795" y="19832"/>
                    </a:cubicBezTo>
                    <a:cubicBezTo>
                      <a:pt x="2241" y="20456"/>
                      <a:pt x="2688" y="20993"/>
                      <a:pt x="3134" y="21529"/>
                    </a:cubicBezTo>
                    <a:cubicBezTo>
                      <a:pt x="3402" y="27422"/>
                      <a:pt x="6347" y="33762"/>
                      <a:pt x="11970" y="37512"/>
                    </a:cubicBezTo>
                    <a:cubicBezTo>
                      <a:pt x="18753" y="42067"/>
                      <a:pt x="25715" y="41085"/>
                      <a:pt x="30535" y="37244"/>
                    </a:cubicBezTo>
                    <a:cubicBezTo>
                      <a:pt x="31427" y="37334"/>
                      <a:pt x="32409" y="37423"/>
                      <a:pt x="33302" y="37512"/>
                    </a:cubicBezTo>
                    <a:cubicBezTo>
                      <a:pt x="36069" y="40281"/>
                      <a:pt x="40174" y="41709"/>
                      <a:pt x="43923" y="39477"/>
                    </a:cubicBezTo>
                    <a:cubicBezTo>
                      <a:pt x="54365" y="33226"/>
                      <a:pt x="57757" y="20993"/>
                      <a:pt x="53741" y="8580"/>
                    </a:cubicBezTo>
                    <a:cubicBezTo>
                      <a:pt x="52759" y="5633"/>
                      <a:pt x="49635" y="3401"/>
                      <a:pt x="46779" y="2597"/>
                    </a:cubicBezTo>
                    <a:cubicBezTo>
                      <a:pt x="38657" y="276"/>
                      <a:pt x="29910" y="-1510"/>
                      <a:pt x="22591" y="1883"/>
                    </a:cubicBezTo>
                    <a:cubicBezTo>
                      <a:pt x="20985" y="2686"/>
                      <a:pt x="19467" y="3669"/>
                      <a:pt x="18218" y="4919"/>
                    </a:cubicBezTo>
                    <a:cubicBezTo>
                      <a:pt x="11970" y="3847"/>
                      <a:pt x="6347" y="5812"/>
                      <a:pt x="1706" y="97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1" name="Google Shape;2391;p58"/>
              <p:cNvSpPr/>
              <p:nvPr/>
            </p:nvSpPr>
            <p:spPr>
              <a:xfrm>
                <a:off x="2056046" y="6510716"/>
                <a:ext cx="45182" cy="30244"/>
              </a:xfrm>
              <a:custGeom>
                <a:avLst/>
                <a:gdLst/>
                <a:ahLst/>
                <a:cxnLst/>
                <a:rect l="l" t="t" r="r" b="b"/>
                <a:pathLst>
                  <a:path w="45182" h="30244" extrusionOk="0">
                    <a:moveTo>
                      <a:pt x="6865" y="24743"/>
                    </a:moveTo>
                    <a:cubicBezTo>
                      <a:pt x="8828" y="28315"/>
                      <a:pt x="12755" y="31083"/>
                      <a:pt x="17396" y="30011"/>
                    </a:cubicBezTo>
                    <a:cubicBezTo>
                      <a:pt x="22395" y="28851"/>
                      <a:pt x="28375" y="28136"/>
                      <a:pt x="33641" y="26529"/>
                    </a:cubicBezTo>
                    <a:cubicBezTo>
                      <a:pt x="39710" y="25100"/>
                      <a:pt x="46136" y="22243"/>
                      <a:pt x="45065" y="14921"/>
                    </a:cubicBezTo>
                    <a:cubicBezTo>
                      <a:pt x="45065" y="14831"/>
                      <a:pt x="45065" y="14831"/>
                      <a:pt x="44976" y="14742"/>
                    </a:cubicBezTo>
                    <a:cubicBezTo>
                      <a:pt x="45065" y="11080"/>
                      <a:pt x="43458" y="7241"/>
                      <a:pt x="39888" y="4383"/>
                    </a:cubicBezTo>
                    <a:cubicBezTo>
                      <a:pt x="34355" y="-170"/>
                      <a:pt x="26947" y="-617"/>
                      <a:pt x="20877" y="543"/>
                    </a:cubicBezTo>
                    <a:cubicBezTo>
                      <a:pt x="14540" y="1794"/>
                      <a:pt x="5526" y="2687"/>
                      <a:pt x="1688" y="7866"/>
                    </a:cubicBezTo>
                    <a:cubicBezTo>
                      <a:pt x="-2150" y="13402"/>
                      <a:pt x="974" y="20814"/>
                      <a:pt x="6865" y="24743"/>
                    </a:cubicBezTo>
                    <a:close/>
                    <a:moveTo>
                      <a:pt x="15968" y="11259"/>
                    </a:moveTo>
                    <a:cubicBezTo>
                      <a:pt x="15790" y="11259"/>
                      <a:pt x="15522" y="11259"/>
                      <a:pt x="15344" y="11349"/>
                    </a:cubicBezTo>
                    <a:cubicBezTo>
                      <a:pt x="15790" y="11349"/>
                      <a:pt x="15433" y="11259"/>
                      <a:pt x="14273" y="11080"/>
                    </a:cubicBezTo>
                    <a:cubicBezTo>
                      <a:pt x="14987" y="10366"/>
                      <a:pt x="15522" y="10456"/>
                      <a:pt x="15968" y="112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2" name="Google Shape;2392;p58"/>
              <p:cNvSpPr/>
              <p:nvPr/>
            </p:nvSpPr>
            <p:spPr>
              <a:xfrm>
                <a:off x="2149466" y="6607979"/>
                <a:ext cx="42738" cy="37550"/>
              </a:xfrm>
              <a:custGeom>
                <a:avLst/>
                <a:gdLst/>
                <a:ahLst/>
                <a:cxnLst/>
                <a:rect l="l" t="t" r="r" b="b"/>
                <a:pathLst>
                  <a:path w="42738" h="37550" extrusionOk="0">
                    <a:moveTo>
                      <a:pt x="9571" y="1417"/>
                    </a:moveTo>
                    <a:cubicBezTo>
                      <a:pt x="467" y="5346"/>
                      <a:pt x="-2121" y="16420"/>
                      <a:pt x="1717" y="25260"/>
                    </a:cubicBezTo>
                    <a:cubicBezTo>
                      <a:pt x="1984" y="27849"/>
                      <a:pt x="3413" y="30439"/>
                      <a:pt x="6536" y="32135"/>
                    </a:cubicBezTo>
                    <a:cubicBezTo>
                      <a:pt x="8678" y="34100"/>
                      <a:pt x="11445" y="35708"/>
                      <a:pt x="14748" y="36690"/>
                    </a:cubicBezTo>
                    <a:cubicBezTo>
                      <a:pt x="17693" y="37583"/>
                      <a:pt x="20728" y="37761"/>
                      <a:pt x="23584" y="37315"/>
                    </a:cubicBezTo>
                    <a:cubicBezTo>
                      <a:pt x="33045" y="38297"/>
                      <a:pt x="41791" y="35618"/>
                      <a:pt x="42684" y="24814"/>
                    </a:cubicBezTo>
                    <a:cubicBezTo>
                      <a:pt x="43933" y="8918"/>
                      <a:pt x="23316" y="-4476"/>
                      <a:pt x="9571" y="14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3" name="Google Shape;2393;p58"/>
              <p:cNvSpPr/>
              <p:nvPr/>
            </p:nvSpPr>
            <p:spPr>
              <a:xfrm>
                <a:off x="2247780" y="6552350"/>
                <a:ext cx="33568" cy="32839"/>
              </a:xfrm>
              <a:custGeom>
                <a:avLst/>
                <a:gdLst/>
                <a:ahLst/>
                <a:cxnLst/>
                <a:rect l="l" t="t" r="r" b="b"/>
                <a:pathLst>
                  <a:path w="33568" h="32839" extrusionOk="0">
                    <a:moveTo>
                      <a:pt x="5419" y="26329"/>
                    </a:moveTo>
                    <a:cubicBezTo>
                      <a:pt x="6758" y="27668"/>
                      <a:pt x="8275" y="28740"/>
                      <a:pt x="9881" y="29633"/>
                    </a:cubicBezTo>
                    <a:cubicBezTo>
                      <a:pt x="11042" y="30883"/>
                      <a:pt x="12737" y="31866"/>
                      <a:pt x="14790" y="32401"/>
                    </a:cubicBezTo>
                    <a:cubicBezTo>
                      <a:pt x="18271" y="33205"/>
                      <a:pt x="21484" y="32848"/>
                      <a:pt x="24251" y="31776"/>
                    </a:cubicBezTo>
                    <a:cubicBezTo>
                      <a:pt x="28000" y="30705"/>
                      <a:pt x="30945" y="28294"/>
                      <a:pt x="32909" y="24811"/>
                    </a:cubicBezTo>
                    <a:cubicBezTo>
                      <a:pt x="33623" y="23472"/>
                      <a:pt x="33712" y="21864"/>
                      <a:pt x="33355" y="20257"/>
                    </a:cubicBezTo>
                    <a:cubicBezTo>
                      <a:pt x="33533" y="18918"/>
                      <a:pt x="33623" y="17488"/>
                      <a:pt x="33533" y="16060"/>
                    </a:cubicBezTo>
                    <a:cubicBezTo>
                      <a:pt x="32552" y="4808"/>
                      <a:pt x="20324" y="-2335"/>
                      <a:pt x="10328" y="701"/>
                    </a:cubicBezTo>
                    <a:cubicBezTo>
                      <a:pt x="-294" y="3826"/>
                      <a:pt x="-4042" y="17131"/>
                      <a:pt x="5419" y="26329"/>
                    </a:cubicBezTo>
                    <a:close/>
                    <a:moveTo>
                      <a:pt x="15861" y="16149"/>
                    </a:moveTo>
                    <a:cubicBezTo>
                      <a:pt x="15861" y="16149"/>
                      <a:pt x="15951" y="16149"/>
                      <a:pt x="15951" y="16149"/>
                    </a:cubicBezTo>
                    <a:cubicBezTo>
                      <a:pt x="15861" y="16239"/>
                      <a:pt x="15772" y="16328"/>
                      <a:pt x="15772" y="16328"/>
                    </a:cubicBezTo>
                    <a:cubicBezTo>
                      <a:pt x="15683" y="16417"/>
                      <a:pt x="15593" y="16417"/>
                      <a:pt x="15593" y="16417"/>
                    </a:cubicBezTo>
                    <a:cubicBezTo>
                      <a:pt x="15593" y="16328"/>
                      <a:pt x="15683" y="16328"/>
                      <a:pt x="15772" y="16239"/>
                    </a:cubicBezTo>
                    <a:cubicBezTo>
                      <a:pt x="15861" y="16239"/>
                      <a:pt x="15861" y="16239"/>
                      <a:pt x="15861" y="16149"/>
                    </a:cubicBezTo>
                    <a:close/>
                    <a:moveTo>
                      <a:pt x="16129" y="15971"/>
                    </a:moveTo>
                    <a:cubicBezTo>
                      <a:pt x="16129" y="15971"/>
                      <a:pt x="16040" y="15971"/>
                      <a:pt x="16040" y="15971"/>
                    </a:cubicBezTo>
                    <a:cubicBezTo>
                      <a:pt x="16218" y="15881"/>
                      <a:pt x="16308" y="15792"/>
                      <a:pt x="16129" y="15971"/>
                    </a:cubicBezTo>
                    <a:close/>
                    <a:moveTo>
                      <a:pt x="17468" y="15345"/>
                    </a:moveTo>
                    <a:cubicBezTo>
                      <a:pt x="17379" y="15345"/>
                      <a:pt x="17289" y="15345"/>
                      <a:pt x="17200" y="15435"/>
                    </a:cubicBezTo>
                    <a:cubicBezTo>
                      <a:pt x="17200" y="15435"/>
                      <a:pt x="17200" y="15435"/>
                      <a:pt x="17200" y="15435"/>
                    </a:cubicBezTo>
                    <a:cubicBezTo>
                      <a:pt x="17200" y="15435"/>
                      <a:pt x="17200" y="15435"/>
                      <a:pt x="17200" y="15435"/>
                    </a:cubicBezTo>
                    <a:cubicBezTo>
                      <a:pt x="17289" y="15345"/>
                      <a:pt x="17379" y="15345"/>
                      <a:pt x="17468" y="15345"/>
                    </a:cubicBezTo>
                    <a:close/>
                    <a:moveTo>
                      <a:pt x="16486" y="15078"/>
                    </a:moveTo>
                    <a:cubicBezTo>
                      <a:pt x="16486" y="15078"/>
                      <a:pt x="16486" y="15078"/>
                      <a:pt x="16486" y="15078"/>
                    </a:cubicBezTo>
                    <a:cubicBezTo>
                      <a:pt x="16308" y="14988"/>
                      <a:pt x="16218" y="14899"/>
                      <a:pt x="16040" y="14810"/>
                    </a:cubicBezTo>
                    <a:cubicBezTo>
                      <a:pt x="16129" y="14988"/>
                      <a:pt x="16308" y="15078"/>
                      <a:pt x="16486" y="1507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4" name="Google Shape;2394;p58"/>
              <p:cNvSpPr/>
              <p:nvPr/>
            </p:nvSpPr>
            <p:spPr>
              <a:xfrm>
                <a:off x="2165372" y="6477098"/>
                <a:ext cx="33248" cy="31320"/>
              </a:xfrm>
              <a:custGeom>
                <a:avLst/>
                <a:gdLst/>
                <a:ahLst/>
                <a:cxnLst/>
                <a:rect l="l" t="t" r="r" b="b"/>
                <a:pathLst>
                  <a:path w="33248" h="31320" extrusionOk="0">
                    <a:moveTo>
                      <a:pt x="1787" y="10319"/>
                    </a:moveTo>
                    <a:cubicBezTo>
                      <a:pt x="984" y="12373"/>
                      <a:pt x="895" y="14606"/>
                      <a:pt x="1341" y="16838"/>
                    </a:cubicBezTo>
                    <a:cubicBezTo>
                      <a:pt x="-2140" y="21392"/>
                      <a:pt x="1341" y="31036"/>
                      <a:pt x="9642" y="31304"/>
                    </a:cubicBezTo>
                    <a:cubicBezTo>
                      <a:pt x="12141" y="31393"/>
                      <a:pt x="14461" y="31126"/>
                      <a:pt x="16692" y="30590"/>
                    </a:cubicBezTo>
                    <a:cubicBezTo>
                      <a:pt x="19013" y="30858"/>
                      <a:pt x="21334" y="30858"/>
                      <a:pt x="23476" y="30322"/>
                    </a:cubicBezTo>
                    <a:cubicBezTo>
                      <a:pt x="35436" y="27554"/>
                      <a:pt x="36596" y="12463"/>
                      <a:pt x="25975" y="4337"/>
                    </a:cubicBezTo>
                    <a:cubicBezTo>
                      <a:pt x="20352" y="50"/>
                      <a:pt x="12855" y="-1468"/>
                      <a:pt x="7321" y="1658"/>
                    </a:cubicBezTo>
                    <a:cubicBezTo>
                      <a:pt x="5000" y="2997"/>
                      <a:pt x="3751" y="5051"/>
                      <a:pt x="3394" y="7462"/>
                    </a:cubicBezTo>
                    <a:cubicBezTo>
                      <a:pt x="2769" y="8355"/>
                      <a:pt x="2233" y="9337"/>
                      <a:pt x="1787" y="103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5" name="Google Shape;2395;p58"/>
              <p:cNvSpPr/>
              <p:nvPr/>
            </p:nvSpPr>
            <p:spPr>
              <a:xfrm>
                <a:off x="2250013" y="6479245"/>
                <a:ext cx="34418" cy="30486"/>
              </a:xfrm>
              <a:custGeom>
                <a:avLst/>
                <a:gdLst/>
                <a:ahLst/>
                <a:cxnLst/>
                <a:rect l="l" t="t" r="r" b="b"/>
                <a:pathLst>
                  <a:path w="34418" h="30486" extrusionOk="0">
                    <a:moveTo>
                      <a:pt x="12200" y="30317"/>
                    </a:moveTo>
                    <a:cubicBezTo>
                      <a:pt x="17912" y="29335"/>
                      <a:pt x="23535" y="28264"/>
                      <a:pt x="29247" y="27282"/>
                    </a:cubicBezTo>
                    <a:cubicBezTo>
                      <a:pt x="33621" y="26478"/>
                      <a:pt x="35495" y="21120"/>
                      <a:pt x="33799" y="17012"/>
                    </a:cubicBezTo>
                    <a:cubicBezTo>
                      <a:pt x="32282" y="13262"/>
                      <a:pt x="28891" y="11208"/>
                      <a:pt x="25320" y="10940"/>
                    </a:cubicBezTo>
                    <a:cubicBezTo>
                      <a:pt x="25320" y="10851"/>
                      <a:pt x="25410" y="10673"/>
                      <a:pt x="25410" y="10583"/>
                    </a:cubicBezTo>
                    <a:cubicBezTo>
                      <a:pt x="26748" y="4689"/>
                      <a:pt x="18983" y="-1472"/>
                      <a:pt x="13450" y="314"/>
                    </a:cubicBezTo>
                    <a:cubicBezTo>
                      <a:pt x="4167" y="3350"/>
                      <a:pt x="-1456" y="12101"/>
                      <a:pt x="330" y="22281"/>
                    </a:cubicBezTo>
                    <a:cubicBezTo>
                      <a:pt x="1222" y="27907"/>
                      <a:pt x="6845" y="31300"/>
                      <a:pt x="12200" y="3031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6" name="Google Shape;2396;p58"/>
              <p:cNvSpPr/>
              <p:nvPr/>
            </p:nvSpPr>
            <p:spPr>
              <a:xfrm>
                <a:off x="2229699" y="6609074"/>
                <a:ext cx="26561" cy="25632"/>
              </a:xfrm>
              <a:custGeom>
                <a:avLst/>
                <a:gdLst/>
                <a:ahLst/>
                <a:cxnLst/>
                <a:rect l="l" t="t" r="r" b="b"/>
                <a:pathLst>
                  <a:path w="26561" h="25632" extrusionOk="0">
                    <a:moveTo>
                      <a:pt x="16270" y="591"/>
                    </a:moveTo>
                    <a:cubicBezTo>
                      <a:pt x="10379" y="-1463"/>
                      <a:pt x="4578" y="2109"/>
                      <a:pt x="2793" y="7109"/>
                    </a:cubicBezTo>
                    <a:cubicBezTo>
                      <a:pt x="2346" y="8360"/>
                      <a:pt x="2168" y="9610"/>
                      <a:pt x="2079" y="10949"/>
                    </a:cubicBezTo>
                    <a:cubicBezTo>
                      <a:pt x="561" y="12557"/>
                      <a:pt x="-331" y="14878"/>
                      <a:pt x="115" y="17200"/>
                    </a:cubicBezTo>
                    <a:cubicBezTo>
                      <a:pt x="1008" y="22111"/>
                      <a:pt x="5024" y="25237"/>
                      <a:pt x="9844" y="25594"/>
                    </a:cubicBezTo>
                    <a:cubicBezTo>
                      <a:pt x="14396" y="25951"/>
                      <a:pt x="18680" y="23808"/>
                      <a:pt x="21268" y="20593"/>
                    </a:cubicBezTo>
                    <a:cubicBezTo>
                      <a:pt x="21447" y="20326"/>
                      <a:pt x="21625" y="20058"/>
                      <a:pt x="21804" y="19790"/>
                    </a:cubicBezTo>
                    <a:cubicBezTo>
                      <a:pt x="22785" y="18807"/>
                      <a:pt x="23767" y="17736"/>
                      <a:pt x="24838" y="16754"/>
                    </a:cubicBezTo>
                    <a:cubicBezTo>
                      <a:pt x="27784" y="13807"/>
                      <a:pt x="26802" y="7735"/>
                      <a:pt x="23053" y="4788"/>
                    </a:cubicBezTo>
                    <a:cubicBezTo>
                      <a:pt x="22518" y="4341"/>
                      <a:pt x="21893" y="3984"/>
                      <a:pt x="21357" y="3627"/>
                    </a:cubicBezTo>
                    <a:cubicBezTo>
                      <a:pt x="20019" y="2288"/>
                      <a:pt x="18144" y="1305"/>
                      <a:pt x="16270" y="5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nvGrpSpPr>
            <p:cNvPr id="2397" name="Google Shape;2397;p58"/>
            <p:cNvGrpSpPr/>
            <p:nvPr/>
          </p:nvGrpSpPr>
          <p:grpSpPr>
            <a:xfrm>
              <a:off x="1966569" y="5951987"/>
              <a:ext cx="218691" cy="173414"/>
              <a:chOff x="1966569" y="5951987"/>
              <a:chExt cx="218691" cy="173414"/>
            </a:xfrm>
          </p:grpSpPr>
          <p:sp>
            <p:nvSpPr>
              <p:cNvPr id="2398" name="Google Shape;2398;p58"/>
              <p:cNvSpPr/>
              <p:nvPr/>
            </p:nvSpPr>
            <p:spPr>
              <a:xfrm>
                <a:off x="2071077" y="5951987"/>
                <a:ext cx="33618" cy="31059"/>
              </a:xfrm>
              <a:custGeom>
                <a:avLst/>
                <a:gdLst/>
                <a:ahLst/>
                <a:cxnLst/>
                <a:rect l="l" t="t" r="r" b="b"/>
                <a:pathLst>
                  <a:path w="33618" h="31059" extrusionOk="0">
                    <a:moveTo>
                      <a:pt x="30570" y="9114"/>
                    </a:moveTo>
                    <a:cubicBezTo>
                      <a:pt x="32712" y="4739"/>
                      <a:pt x="28250" y="-1779"/>
                      <a:pt x="21734" y="453"/>
                    </a:cubicBezTo>
                    <a:cubicBezTo>
                      <a:pt x="19414" y="1256"/>
                      <a:pt x="17004" y="2328"/>
                      <a:pt x="14594" y="3668"/>
                    </a:cubicBezTo>
                    <a:cubicBezTo>
                      <a:pt x="8971" y="4203"/>
                      <a:pt x="3883" y="7239"/>
                      <a:pt x="1206" y="11436"/>
                    </a:cubicBezTo>
                    <a:cubicBezTo>
                      <a:pt x="-490" y="14204"/>
                      <a:pt x="-311" y="16973"/>
                      <a:pt x="1206" y="19384"/>
                    </a:cubicBezTo>
                    <a:cubicBezTo>
                      <a:pt x="1206" y="22241"/>
                      <a:pt x="3526" y="24652"/>
                      <a:pt x="6383" y="25634"/>
                    </a:cubicBezTo>
                    <a:cubicBezTo>
                      <a:pt x="12452" y="32689"/>
                      <a:pt x="25929" y="33046"/>
                      <a:pt x="31373" y="25634"/>
                    </a:cubicBezTo>
                    <a:cubicBezTo>
                      <a:pt x="33873" y="22241"/>
                      <a:pt x="34140" y="18312"/>
                      <a:pt x="32891" y="14740"/>
                    </a:cubicBezTo>
                    <a:cubicBezTo>
                      <a:pt x="33248" y="12865"/>
                      <a:pt x="32355" y="10543"/>
                      <a:pt x="30570" y="9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399" name="Google Shape;2399;p58"/>
              <p:cNvSpPr/>
              <p:nvPr/>
            </p:nvSpPr>
            <p:spPr>
              <a:xfrm>
                <a:off x="2028851" y="6012506"/>
                <a:ext cx="34522" cy="32858"/>
              </a:xfrm>
              <a:custGeom>
                <a:avLst/>
                <a:gdLst/>
                <a:ahLst/>
                <a:cxnLst/>
                <a:rect l="l" t="t" r="r" b="b"/>
                <a:pathLst>
                  <a:path w="34522" h="32858" extrusionOk="0">
                    <a:moveTo>
                      <a:pt x="26651" y="924"/>
                    </a:moveTo>
                    <a:cubicBezTo>
                      <a:pt x="20582" y="-1487"/>
                      <a:pt x="14513" y="1281"/>
                      <a:pt x="9515" y="3960"/>
                    </a:cubicBezTo>
                    <a:cubicBezTo>
                      <a:pt x="4784" y="6549"/>
                      <a:pt x="679" y="10389"/>
                      <a:pt x="54" y="15479"/>
                    </a:cubicBezTo>
                    <a:cubicBezTo>
                      <a:pt x="-303" y="18962"/>
                      <a:pt x="1125" y="22712"/>
                      <a:pt x="3892" y="25391"/>
                    </a:cubicBezTo>
                    <a:cubicBezTo>
                      <a:pt x="3892" y="26016"/>
                      <a:pt x="3892" y="26731"/>
                      <a:pt x="3892" y="27356"/>
                    </a:cubicBezTo>
                    <a:cubicBezTo>
                      <a:pt x="4338" y="33071"/>
                      <a:pt x="12460" y="34410"/>
                      <a:pt x="16387" y="31017"/>
                    </a:cubicBezTo>
                    <a:cubicBezTo>
                      <a:pt x="20493" y="27535"/>
                      <a:pt x="26473" y="26284"/>
                      <a:pt x="30311" y="22445"/>
                    </a:cubicBezTo>
                    <a:cubicBezTo>
                      <a:pt x="33435" y="19319"/>
                      <a:pt x="34952" y="15033"/>
                      <a:pt x="34416" y="10747"/>
                    </a:cubicBezTo>
                    <a:cubicBezTo>
                      <a:pt x="33970" y="6639"/>
                      <a:pt x="31203" y="2710"/>
                      <a:pt x="26651" y="92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0" name="Google Shape;2400;p58"/>
              <p:cNvSpPr/>
              <p:nvPr/>
            </p:nvSpPr>
            <p:spPr>
              <a:xfrm>
                <a:off x="2143014" y="5953843"/>
                <a:ext cx="42246" cy="37622"/>
              </a:xfrm>
              <a:custGeom>
                <a:avLst/>
                <a:gdLst/>
                <a:ahLst/>
                <a:cxnLst/>
                <a:rect l="l" t="t" r="r" b="b"/>
                <a:pathLst>
                  <a:path w="42246" h="37622" extrusionOk="0">
                    <a:moveTo>
                      <a:pt x="42085" y="14491"/>
                    </a:moveTo>
                    <a:cubicBezTo>
                      <a:pt x="42888" y="11991"/>
                      <a:pt x="40567" y="8955"/>
                      <a:pt x="37979" y="7794"/>
                    </a:cubicBezTo>
                    <a:cubicBezTo>
                      <a:pt x="37443" y="7526"/>
                      <a:pt x="36908" y="7348"/>
                      <a:pt x="36462" y="7169"/>
                    </a:cubicBezTo>
                    <a:cubicBezTo>
                      <a:pt x="33963" y="3329"/>
                      <a:pt x="29411" y="293"/>
                      <a:pt x="24234" y="25"/>
                    </a:cubicBezTo>
                    <a:cubicBezTo>
                      <a:pt x="17986" y="-332"/>
                      <a:pt x="13702" y="3150"/>
                      <a:pt x="12006" y="7615"/>
                    </a:cubicBezTo>
                    <a:cubicBezTo>
                      <a:pt x="11381" y="7883"/>
                      <a:pt x="10667" y="8240"/>
                      <a:pt x="10043" y="8598"/>
                    </a:cubicBezTo>
                    <a:cubicBezTo>
                      <a:pt x="7097" y="7883"/>
                      <a:pt x="3795" y="8509"/>
                      <a:pt x="2188" y="11544"/>
                    </a:cubicBezTo>
                    <a:cubicBezTo>
                      <a:pt x="-2274" y="19849"/>
                      <a:pt x="314" y="29404"/>
                      <a:pt x="7901" y="36101"/>
                    </a:cubicBezTo>
                    <a:cubicBezTo>
                      <a:pt x="9686" y="37708"/>
                      <a:pt x="12720" y="37887"/>
                      <a:pt x="14952" y="37351"/>
                    </a:cubicBezTo>
                    <a:cubicBezTo>
                      <a:pt x="21289" y="35655"/>
                      <a:pt x="27804" y="33422"/>
                      <a:pt x="31285" y="28243"/>
                    </a:cubicBezTo>
                    <a:cubicBezTo>
                      <a:pt x="32088" y="27082"/>
                      <a:pt x="32624" y="25832"/>
                      <a:pt x="32981" y="24492"/>
                    </a:cubicBezTo>
                    <a:cubicBezTo>
                      <a:pt x="37622" y="22528"/>
                      <a:pt x="40567" y="18956"/>
                      <a:pt x="42085" y="144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1" name="Google Shape;2401;p58"/>
              <p:cNvSpPr/>
              <p:nvPr/>
            </p:nvSpPr>
            <p:spPr>
              <a:xfrm>
                <a:off x="2107119" y="6005065"/>
                <a:ext cx="33214" cy="28243"/>
              </a:xfrm>
              <a:custGeom>
                <a:avLst/>
                <a:gdLst/>
                <a:ahLst/>
                <a:cxnLst/>
                <a:rect l="l" t="t" r="r" b="b"/>
                <a:pathLst>
                  <a:path w="33214" h="28243" extrusionOk="0">
                    <a:moveTo>
                      <a:pt x="23178" y="1221"/>
                    </a:moveTo>
                    <a:cubicBezTo>
                      <a:pt x="20501" y="-386"/>
                      <a:pt x="16752" y="-654"/>
                      <a:pt x="14075" y="1936"/>
                    </a:cubicBezTo>
                    <a:cubicBezTo>
                      <a:pt x="11219" y="4704"/>
                      <a:pt x="7470" y="7561"/>
                      <a:pt x="4614" y="10776"/>
                    </a:cubicBezTo>
                    <a:cubicBezTo>
                      <a:pt x="1133" y="14169"/>
                      <a:pt x="-1991" y="18634"/>
                      <a:pt x="1579" y="23099"/>
                    </a:cubicBezTo>
                    <a:cubicBezTo>
                      <a:pt x="1579" y="23099"/>
                      <a:pt x="1669" y="23188"/>
                      <a:pt x="1669" y="23188"/>
                    </a:cubicBezTo>
                    <a:cubicBezTo>
                      <a:pt x="3007" y="25599"/>
                      <a:pt x="5596" y="27564"/>
                      <a:pt x="9166" y="28100"/>
                    </a:cubicBezTo>
                    <a:cubicBezTo>
                      <a:pt x="14699" y="28903"/>
                      <a:pt x="19787" y="26224"/>
                      <a:pt x="23357" y="23099"/>
                    </a:cubicBezTo>
                    <a:cubicBezTo>
                      <a:pt x="27106" y="19795"/>
                      <a:pt x="32729" y="15508"/>
                      <a:pt x="33175" y="10597"/>
                    </a:cubicBezTo>
                    <a:cubicBezTo>
                      <a:pt x="33710" y="5150"/>
                      <a:pt x="28712" y="1489"/>
                      <a:pt x="23178" y="1221"/>
                    </a:cubicBezTo>
                    <a:close/>
                    <a:moveTo>
                      <a:pt x="22465" y="13812"/>
                    </a:moveTo>
                    <a:cubicBezTo>
                      <a:pt x="22554" y="13723"/>
                      <a:pt x="22732" y="13634"/>
                      <a:pt x="22822" y="13544"/>
                    </a:cubicBezTo>
                    <a:cubicBezTo>
                      <a:pt x="22554" y="13723"/>
                      <a:pt x="22822" y="13634"/>
                      <a:pt x="23625" y="13365"/>
                    </a:cubicBezTo>
                    <a:cubicBezTo>
                      <a:pt x="23536" y="13991"/>
                      <a:pt x="23089" y="14169"/>
                      <a:pt x="22465" y="138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2" name="Google Shape;2402;p58"/>
              <p:cNvSpPr/>
              <p:nvPr/>
            </p:nvSpPr>
            <p:spPr>
              <a:xfrm>
                <a:off x="2004158" y="5973288"/>
                <a:ext cx="34914" cy="28513"/>
              </a:xfrm>
              <a:custGeom>
                <a:avLst/>
                <a:gdLst/>
                <a:ahLst/>
                <a:cxnLst/>
                <a:rect l="l" t="t" r="r" b="b"/>
                <a:pathLst>
                  <a:path w="34914" h="28513" extrusionOk="0">
                    <a:moveTo>
                      <a:pt x="32691" y="22015"/>
                    </a:moveTo>
                    <a:cubicBezTo>
                      <a:pt x="37154" y="15764"/>
                      <a:pt x="34476" y="7370"/>
                      <a:pt x="28407" y="2995"/>
                    </a:cubicBezTo>
                    <a:cubicBezTo>
                      <a:pt x="27247" y="1387"/>
                      <a:pt x="25194" y="226"/>
                      <a:pt x="22427" y="316"/>
                    </a:cubicBezTo>
                    <a:cubicBezTo>
                      <a:pt x="20196" y="-131"/>
                      <a:pt x="17696" y="-131"/>
                      <a:pt x="15197" y="494"/>
                    </a:cubicBezTo>
                    <a:cubicBezTo>
                      <a:pt x="12877" y="1119"/>
                      <a:pt x="10824" y="2191"/>
                      <a:pt x="9039" y="3620"/>
                    </a:cubicBezTo>
                    <a:cubicBezTo>
                      <a:pt x="2345" y="6745"/>
                      <a:pt x="-2386" y="12014"/>
                      <a:pt x="1274" y="19514"/>
                    </a:cubicBezTo>
                    <a:cubicBezTo>
                      <a:pt x="6897" y="30676"/>
                      <a:pt x="25997" y="31391"/>
                      <a:pt x="32691" y="220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3" name="Google Shape;2403;p58"/>
              <p:cNvSpPr/>
              <p:nvPr/>
            </p:nvSpPr>
            <p:spPr>
              <a:xfrm>
                <a:off x="1968654" y="6052641"/>
                <a:ext cx="27679" cy="24128"/>
              </a:xfrm>
              <a:custGeom>
                <a:avLst/>
                <a:gdLst/>
                <a:ahLst/>
                <a:cxnLst/>
                <a:rect l="l" t="t" r="r" b="b"/>
                <a:pathLst>
                  <a:path w="27679" h="24128" extrusionOk="0">
                    <a:moveTo>
                      <a:pt x="17678" y="615"/>
                    </a:moveTo>
                    <a:cubicBezTo>
                      <a:pt x="16250" y="258"/>
                      <a:pt x="14822" y="169"/>
                      <a:pt x="13394" y="258"/>
                    </a:cubicBezTo>
                    <a:cubicBezTo>
                      <a:pt x="12055" y="-100"/>
                      <a:pt x="10627" y="-100"/>
                      <a:pt x="9020" y="347"/>
                    </a:cubicBezTo>
                    <a:cubicBezTo>
                      <a:pt x="6432" y="1151"/>
                      <a:pt x="4379" y="2669"/>
                      <a:pt x="2951" y="4544"/>
                    </a:cubicBezTo>
                    <a:cubicBezTo>
                      <a:pt x="898" y="6776"/>
                      <a:pt x="-84" y="9545"/>
                      <a:pt x="6" y="12670"/>
                    </a:cubicBezTo>
                    <a:cubicBezTo>
                      <a:pt x="6" y="13920"/>
                      <a:pt x="630" y="14992"/>
                      <a:pt x="1523" y="15885"/>
                    </a:cubicBezTo>
                    <a:cubicBezTo>
                      <a:pt x="1880" y="16867"/>
                      <a:pt x="2415" y="17849"/>
                      <a:pt x="3040" y="18742"/>
                    </a:cubicBezTo>
                    <a:cubicBezTo>
                      <a:pt x="8217" y="25797"/>
                      <a:pt x="19106" y="25707"/>
                      <a:pt x="24639" y="19725"/>
                    </a:cubicBezTo>
                    <a:cubicBezTo>
                      <a:pt x="30530" y="13295"/>
                      <a:pt x="27674" y="2937"/>
                      <a:pt x="17678" y="615"/>
                    </a:cubicBezTo>
                    <a:close/>
                    <a:moveTo>
                      <a:pt x="14822" y="11509"/>
                    </a:moveTo>
                    <a:cubicBezTo>
                      <a:pt x="14822" y="11509"/>
                      <a:pt x="14732" y="11598"/>
                      <a:pt x="14822" y="11509"/>
                    </a:cubicBezTo>
                    <a:cubicBezTo>
                      <a:pt x="14732" y="11509"/>
                      <a:pt x="14822" y="11420"/>
                      <a:pt x="14822" y="11331"/>
                    </a:cubicBezTo>
                    <a:cubicBezTo>
                      <a:pt x="14822" y="11241"/>
                      <a:pt x="14911" y="11152"/>
                      <a:pt x="14911" y="11152"/>
                    </a:cubicBezTo>
                    <a:cubicBezTo>
                      <a:pt x="14911" y="11241"/>
                      <a:pt x="14911" y="11241"/>
                      <a:pt x="14911" y="11331"/>
                    </a:cubicBezTo>
                    <a:cubicBezTo>
                      <a:pt x="14822" y="11420"/>
                      <a:pt x="14822" y="11509"/>
                      <a:pt x="14822" y="11509"/>
                    </a:cubicBezTo>
                    <a:close/>
                    <a:moveTo>
                      <a:pt x="14732" y="11777"/>
                    </a:moveTo>
                    <a:cubicBezTo>
                      <a:pt x="14732" y="11777"/>
                      <a:pt x="14732" y="11688"/>
                      <a:pt x="14732" y="11777"/>
                    </a:cubicBezTo>
                    <a:cubicBezTo>
                      <a:pt x="14732" y="11866"/>
                      <a:pt x="14732" y="11956"/>
                      <a:pt x="14732" y="11777"/>
                    </a:cubicBezTo>
                    <a:close/>
                    <a:moveTo>
                      <a:pt x="14018" y="12670"/>
                    </a:moveTo>
                    <a:cubicBezTo>
                      <a:pt x="14107" y="12670"/>
                      <a:pt x="14107" y="12580"/>
                      <a:pt x="14197" y="12492"/>
                    </a:cubicBezTo>
                    <a:cubicBezTo>
                      <a:pt x="14197" y="12492"/>
                      <a:pt x="14197" y="12492"/>
                      <a:pt x="14197" y="12492"/>
                    </a:cubicBezTo>
                    <a:cubicBezTo>
                      <a:pt x="14197" y="12492"/>
                      <a:pt x="14197" y="12492"/>
                      <a:pt x="14197" y="12492"/>
                    </a:cubicBezTo>
                    <a:cubicBezTo>
                      <a:pt x="14197" y="12670"/>
                      <a:pt x="14107" y="12670"/>
                      <a:pt x="14018" y="12670"/>
                    </a:cubicBezTo>
                    <a:close/>
                    <a:moveTo>
                      <a:pt x="14911" y="12492"/>
                    </a:moveTo>
                    <a:cubicBezTo>
                      <a:pt x="14911" y="12492"/>
                      <a:pt x="14822" y="12492"/>
                      <a:pt x="14911" y="12492"/>
                    </a:cubicBezTo>
                    <a:cubicBezTo>
                      <a:pt x="15000" y="12492"/>
                      <a:pt x="15179" y="12492"/>
                      <a:pt x="15268" y="12492"/>
                    </a:cubicBezTo>
                    <a:cubicBezTo>
                      <a:pt x="15089" y="12402"/>
                      <a:pt x="15000" y="12492"/>
                      <a:pt x="14911" y="124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4" name="Google Shape;2404;p58"/>
              <p:cNvSpPr/>
              <p:nvPr/>
            </p:nvSpPr>
            <p:spPr>
              <a:xfrm>
                <a:off x="2054540" y="6067908"/>
                <a:ext cx="26044" cy="25552"/>
              </a:xfrm>
              <a:custGeom>
                <a:avLst/>
                <a:gdLst/>
                <a:ahLst/>
                <a:cxnLst/>
                <a:rect l="l" t="t" r="r" b="b"/>
                <a:pathLst>
                  <a:path w="26044" h="25552" extrusionOk="0">
                    <a:moveTo>
                      <a:pt x="25418" y="11869"/>
                    </a:moveTo>
                    <a:cubicBezTo>
                      <a:pt x="25150" y="10172"/>
                      <a:pt x="24258" y="8654"/>
                      <a:pt x="23097" y="7315"/>
                    </a:cubicBezTo>
                    <a:cubicBezTo>
                      <a:pt x="23633" y="2851"/>
                      <a:pt x="17474" y="-2150"/>
                      <a:pt x="11852" y="975"/>
                    </a:cubicBezTo>
                    <a:cubicBezTo>
                      <a:pt x="10156" y="1868"/>
                      <a:pt x="8728" y="3029"/>
                      <a:pt x="7478" y="4279"/>
                    </a:cubicBezTo>
                    <a:cubicBezTo>
                      <a:pt x="5782" y="4994"/>
                      <a:pt x="4354" y="5976"/>
                      <a:pt x="3105" y="7137"/>
                    </a:cubicBezTo>
                    <a:cubicBezTo>
                      <a:pt x="-3768" y="13744"/>
                      <a:pt x="1498" y="24281"/>
                      <a:pt x="11762" y="25442"/>
                    </a:cubicBezTo>
                    <a:cubicBezTo>
                      <a:pt x="17207" y="26067"/>
                      <a:pt x="22830" y="24014"/>
                      <a:pt x="25240" y="19817"/>
                    </a:cubicBezTo>
                    <a:cubicBezTo>
                      <a:pt x="26311" y="18031"/>
                      <a:pt x="26221" y="16156"/>
                      <a:pt x="25507" y="14370"/>
                    </a:cubicBezTo>
                    <a:cubicBezTo>
                      <a:pt x="25597" y="13477"/>
                      <a:pt x="25597" y="12673"/>
                      <a:pt x="25418" y="1186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5" name="Google Shape;2405;p58"/>
              <p:cNvSpPr/>
              <p:nvPr/>
            </p:nvSpPr>
            <p:spPr>
              <a:xfrm>
                <a:off x="1996306" y="6100821"/>
                <a:ext cx="26720" cy="24580"/>
              </a:xfrm>
              <a:custGeom>
                <a:avLst/>
                <a:gdLst/>
                <a:ahLst/>
                <a:cxnLst/>
                <a:rect l="l" t="t" r="r" b="b"/>
                <a:pathLst>
                  <a:path w="26720" h="24580" extrusionOk="0">
                    <a:moveTo>
                      <a:pt x="11625" y="1994"/>
                    </a:moveTo>
                    <a:cubicBezTo>
                      <a:pt x="8233" y="4941"/>
                      <a:pt x="4841" y="7888"/>
                      <a:pt x="1539" y="10835"/>
                    </a:cubicBezTo>
                    <a:cubicBezTo>
                      <a:pt x="-1049" y="13157"/>
                      <a:pt x="-157" y="17443"/>
                      <a:pt x="2610" y="19497"/>
                    </a:cubicBezTo>
                    <a:cubicBezTo>
                      <a:pt x="5109" y="21372"/>
                      <a:pt x="8233" y="21372"/>
                      <a:pt x="10732" y="20211"/>
                    </a:cubicBezTo>
                    <a:cubicBezTo>
                      <a:pt x="10732" y="20300"/>
                      <a:pt x="10821" y="20390"/>
                      <a:pt x="10821" y="20479"/>
                    </a:cubicBezTo>
                    <a:cubicBezTo>
                      <a:pt x="12249" y="24944"/>
                      <a:pt x="19925" y="25926"/>
                      <a:pt x="22870" y="22622"/>
                    </a:cubicBezTo>
                    <a:cubicBezTo>
                      <a:pt x="27869" y="16907"/>
                      <a:pt x="28137" y="8871"/>
                      <a:pt x="22870" y="2709"/>
                    </a:cubicBezTo>
                    <a:cubicBezTo>
                      <a:pt x="19836" y="-774"/>
                      <a:pt x="14749" y="-774"/>
                      <a:pt x="11625" y="19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2406" name="Google Shape;2406;p58"/>
              <p:cNvSpPr/>
              <p:nvPr/>
            </p:nvSpPr>
            <p:spPr>
              <a:xfrm>
                <a:off x="1966569" y="6009610"/>
                <a:ext cx="18755" cy="20374"/>
              </a:xfrm>
              <a:custGeom>
                <a:avLst/>
                <a:gdLst/>
                <a:ahLst/>
                <a:cxnLst/>
                <a:rect l="l" t="t" r="r" b="b"/>
                <a:pathLst>
                  <a:path w="18755" h="20374" extrusionOk="0">
                    <a:moveTo>
                      <a:pt x="12266" y="20072"/>
                    </a:moveTo>
                    <a:cubicBezTo>
                      <a:pt x="16996" y="19090"/>
                      <a:pt x="19406" y="14446"/>
                      <a:pt x="18603" y="10428"/>
                    </a:cubicBezTo>
                    <a:cubicBezTo>
                      <a:pt x="18424" y="9446"/>
                      <a:pt x="17978" y="8463"/>
                      <a:pt x="17532" y="7571"/>
                    </a:cubicBezTo>
                    <a:cubicBezTo>
                      <a:pt x="17889" y="5874"/>
                      <a:pt x="17532" y="3999"/>
                      <a:pt x="16371" y="2659"/>
                    </a:cubicBezTo>
                    <a:cubicBezTo>
                      <a:pt x="13783" y="-199"/>
                      <a:pt x="9856" y="-734"/>
                      <a:pt x="6554" y="962"/>
                    </a:cubicBezTo>
                    <a:cubicBezTo>
                      <a:pt x="3340" y="2570"/>
                      <a:pt x="1377" y="5695"/>
                      <a:pt x="931" y="8820"/>
                    </a:cubicBezTo>
                    <a:cubicBezTo>
                      <a:pt x="931" y="9089"/>
                      <a:pt x="931" y="9356"/>
                      <a:pt x="931" y="9535"/>
                    </a:cubicBezTo>
                    <a:cubicBezTo>
                      <a:pt x="663" y="10606"/>
                      <a:pt x="395" y="11678"/>
                      <a:pt x="127" y="12750"/>
                    </a:cubicBezTo>
                    <a:cubicBezTo>
                      <a:pt x="-676" y="15875"/>
                      <a:pt x="2448" y="19536"/>
                      <a:pt x="6018" y="19983"/>
                    </a:cubicBezTo>
                    <a:cubicBezTo>
                      <a:pt x="6554" y="20072"/>
                      <a:pt x="7089" y="20072"/>
                      <a:pt x="7625" y="20072"/>
                    </a:cubicBezTo>
                    <a:cubicBezTo>
                      <a:pt x="9142" y="20518"/>
                      <a:pt x="10838" y="20429"/>
                      <a:pt x="12266" y="200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grpSp>
      </p:grpSp>
      <p:pic>
        <p:nvPicPr>
          <p:cNvPr id="2052" name="Picture 4" descr="Giới thiệu về chúng tôi">
            <a:extLst>
              <a:ext uri="{FF2B5EF4-FFF2-40B4-BE49-F238E27FC236}">
                <a16:creationId xmlns:a16="http://schemas.microsoft.com/office/drawing/2014/main" id="{1016F394-E9D1-4F98-852D-AB24B40AB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38" y="1704105"/>
            <a:ext cx="1926276" cy="2189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94C76F-DF0F-407B-8FFD-890840D75DDA}"/>
              </a:ext>
            </a:extLst>
          </p:cNvPr>
          <p:cNvSpPr txBox="1"/>
          <p:nvPr/>
        </p:nvSpPr>
        <p:spPr>
          <a:xfrm>
            <a:off x="2073019" y="1382727"/>
            <a:ext cx="6572217" cy="3366563"/>
          </a:xfrm>
          <a:prstGeom prst="rect">
            <a:avLst/>
          </a:prstGeom>
          <a:noFill/>
        </p:spPr>
        <p:txBody>
          <a:bodyPr wrap="square" rtlCol="0">
            <a:spAutoFit/>
          </a:bodyPr>
          <a:lstStyle/>
          <a:p>
            <a:pPr marL="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Một cửa hàng bán sách cần làm rất nhiều công việc. Người quản lý cửa hàng rất khó khăn trong việc nắm bắt các thông tin về cửa  hàng. Mỗi khi muốn thống kê, báo cáo, các nhân viên lại phải tìm tòi hoá đơn, sổ sách mất nhiều thời gian,vì vậy người nhà quản lý khó nắm bắt được hoạt động kinh doanh, dẫn đến sự chậm chễ trong việc đưa ra chiến lược kinh doanh. </a:t>
            </a:r>
          </a:p>
          <a:p>
            <a:pPr marL="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Bên cạnh đó việc ứng dụng công nghệ thông tin vào việc quản lý sẽ giúp cửa hàng trở nên dễ dàng và tiện lợi hơn rất nhiều</a:t>
            </a:r>
          </a:p>
        </p:txBody>
      </p:sp>
    </p:spTree>
    <p:extLst>
      <p:ext uri="{BB962C8B-B14F-4D97-AF65-F5344CB8AC3E}">
        <p14:creationId xmlns:p14="http://schemas.microsoft.com/office/powerpoint/2010/main" val="92896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01. Giới thiệu chung</a:t>
            </a:r>
            <a:endParaRPr sz="3200"/>
          </a:p>
        </p:txBody>
      </p:sp>
      <p:sp>
        <p:nvSpPr>
          <p:cNvPr id="2382" name="Google Shape;2382;p58"/>
          <p:cNvSpPr txBox="1">
            <a:spLocks noGrp="1"/>
          </p:cNvSpPr>
          <p:nvPr>
            <p:ph type="title" idx="5"/>
          </p:nvPr>
        </p:nvSpPr>
        <p:spPr>
          <a:xfrm>
            <a:off x="1259206" y="1054002"/>
            <a:ext cx="22860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Mục tiêu đề tài</a:t>
            </a:r>
            <a:endParaRPr/>
          </a:p>
        </p:txBody>
      </p:sp>
      <p:grpSp>
        <p:nvGrpSpPr>
          <p:cNvPr id="2407" name="Google Shape;2407;p58"/>
          <p:cNvGrpSpPr/>
          <p:nvPr/>
        </p:nvGrpSpPr>
        <p:grpSpPr>
          <a:xfrm>
            <a:off x="125238" y="2075202"/>
            <a:ext cx="1360661" cy="1927897"/>
            <a:chOff x="5352580" y="1340796"/>
            <a:chExt cx="4867303" cy="4872046"/>
          </a:xfrm>
        </p:grpSpPr>
        <p:sp>
          <p:nvSpPr>
            <p:cNvPr id="2408" name="Google Shape;2408;p58"/>
            <p:cNvSpPr/>
            <p:nvPr/>
          </p:nvSpPr>
          <p:spPr>
            <a:xfrm>
              <a:off x="5352580" y="1340796"/>
              <a:ext cx="4867303" cy="4872046"/>
            </a:xfrm>
            <a:custGeom>
              <a:avLst/>
              <a:gdLst/>
              <a:ahLst/>
              <a:cxnLst/>
              <a:rect l="l" t="t" r="r" b="b"/>
              <a:pathLst>
                <a:path w="4867303" h="4872046" extrusionOk="0">
                  <a:moveTo>
                    <a:pt x="4866942" y="1937924"/>
                  </a:moveTo>
                  <a:cubicBezTo>
                    <a:pt x="4863957" y="1902399"/>
                    <a:pt x="4831664" y="1873157"/>
                    <a:pt x="4796005" y="1873746"/>
                  </a:cubicBezTo>
                  <a:lnTo>
                    <a:pt x="3881771" y="1873746"/>
                  </a:lnTo>
                  <a:lnTo>
                    <a:pt x="3881771" y="917171"/>
                  </a:lnTo>
                  <a:lnTo>
                    <a:pt x="4091721" y="917171"/>
                  </a:lnTo>
                  <a:cubicBezTo>
                    <a:pt x="4344583" y="917171"/>
                    <a:pt x="4550302" y="711452"/>
                    <a:pt x="4550302" y="458590"/>
                  </a:cubicBezTo>
                  <a:cubicBezTo>
                    <a:pt x="4550302" y="205729"/>
                    <a:pt x="4344583" y="0"/>
                    <a:pt x="4091721" y="0"/>
                  </a:cubicBezTo>
                  <a:lnTo>
                    <a:pt x="1008243" y="0"/>
                  </a:lnTo>
                  <a:cubicBezTo>
                    <a:pt x="916059" y="0"/>
                    <a:pt x="916059" y="142596"/>
                    <a:pt x="1008243" y="142596"/>
                  </a:cubicBezTo>
                  <a:lnTo>
                    <a:pt x="1179235" y="142596"/>
                  </a:lnTo>
                  <a:lnTo>
                    <a:pt x="1179235" y="774575"/>
                  </a:lnTo>
                  <a:lnTo>
                    <a:pt x="144460" y="774575"/>
                  </a:lnTo>
                  <a:cubicBezTo>
                    <a:pt x="105084" y="774575"/>
                    <a:pt x="73162" y="806497"/>
                    <a:pt x="73162" y="845873"/>
                  </a:cubicBezTo>
                  <a:lnTo>
                    <a:pt x="73162" y="1102100"/>
                  </a:lnTo>
                  <a:cubicBezTo>
                    <a:pt x="73162" y="1194284"/>
                    <a:pt x="215758" y="1194284"/>
                    <a:pt x="215758" y="1102100"/>
                  </a:cubicBezTo>
                  <a:lnTo>
                    <a:pt x="215758" y="917171"/>
                  </a:lnTo>
                  <a:lnTo>
                    <a:pt x="2175395" y="917171"/>
                  </a:lnTo>
                  <a:lnTo>
                    <a:pt x="2175395" y="1873746"/>
                  </a:lnTo>
                  <a:lnTo>
                    <a:pt x="215758" y="1873746"/>
                  </a:lnTo>
                  <a:lnTo>
                    <a:pt x="215758" y="1465189"/>
                  </a:lnTo>
                  <a:cubicBezTo>
                    <a:pt x="215758" y="1373005"/>
                    <a:pt x="73162" y="1373005"/>
                    <a:pt x="73162" y="1465189"/>
                  </a:cubicBezTo>
                  <a:lnTo>
                    <a:pt x="73162" y="1945045"/>
                  </a:lnTo>
                  <a:cubicBezTo>
                    <a:pt x="73162" y="1984420"/>
                    <a:pt x="105084" y="2016343"/>
                    <a:pt x="144460" y="2016343"/>
                  </a:cubicBezTo>
                  <a:lnTo>
                    <a:pt x="485760" y="2016343"/>
                  </a:lnTo>
                  <a:lnTo>
                    <a:pt x="485760" y="2950027"/>
                  </a:lnTo>
                  <a:lnTo>
                    <a:pt x="419937" y="2950027"/>
                  </a:lnTo>
                  <a:cubicBezTo>
                    <a:pt x="188389" y="2950027"/>
                    <a:pt x="0" y="3138406"/>
                    <a:pt x="0" y="3369964"/>
                  </a:cubicBezTo>
                  <a:cubicBezTo>
                    <a:pt x="0" y="3601522"/>
                    <a:pt x="188379" y="3789901"/>
                    <a:pt x="419937" y="3789901"/>
                  </a:cubicBezTo>
                  <a:lnTo>
                    <a:pt x="535745" y="3789901"/>
                  </a:lnTo>
                  <a:cubicBezTo>
                    <a:pt x="144926" y="4133663"/>
                    <a:pt x="331917" y="4788105"/>
                    <a:pt x="845607" y="4861115"/>
                  </a:cubicBezTo>
                  <a:cubicBezTo>
                    <a:pt x="888804" y="4867151"/>
                    <a:pt x="935794" y="4872047"/>
                    <a:pt x="979172" y="4872047"/>
                  </a:cubicBezTo>
                  <a:cubicBezTo>
                    <a:pt x="979685" y="4872047"/>
                    <a:pt x="981235" y="4872028"/>
                    <a:pt x="980722" y="4872028"/>
                  </a:cubicBezTo>
                  <a:cubicBezTo>
                    <a:pt x="979172" y="4872028"/>
                    <a:pt x="3381685" y="4868501"/>
                    <a:pt x="3605353" y="4867294"/>
                  </a:cubicBezTo>
                  <a:cubicBezTo>
                    <a:pt x="3714753" y="4869556"/>
                    <a:pt x="3713812" y="4723832"/>
                    <a:pt x="3604583" y="4724697"/>
                  </a:cubicBezTo>
                  <a:lnTo>
                    <a:pt x="931640" y="4724697"/>
                  </a:lnTo>
                  <a:cubicBezTo>
                    <a:pt x="425594" y="4724697"/>
                    <a:pt x="302770" y="3981437"/>
                    <a:pt x="778387" y="3815835"/>
                  </a:cubicBezTo>
                  <a:cubicBezTo>
                    <a:pt x="854552" y="3796841"/>
                    <a:pt x="886865" y="3790690"/>
                    <a:pt x="931640" y="3790690"/>
                  </a:cubicBezTo>
                  <a:cubicBezTo>
                    <a:pt x="931640" y="3790690"/>
                    <a:pt x="4303325" y="3791194"/>
                    <a:pt x="4498140" y="3790852"/>
                  </a:cubicBezTo>
                  <a:lnTo>
                    <a:pt x="4498140" y="4006429"/>
                  </a:lnTo>
                  <a:lnTo>
                    <a:pt x="1632806" y="4006429"/>
                  </a:lnTo>
                  <a:cubicBezTo>
                    <a:pt x="1540622" y="4006429"/>
                    <a:pt x="1540622" y="4149026"/>
                    <a:pt x="1632806" y="4149026"/>
                  </a:cubicBezTo>
                  <a:lnTo>
                    <a:pt x="4498130" y="4149026"/>
                  </a:lnTo>
                  <a:lnTo>
                    <a:pt x="4498130" y="4365563"/>
                  </a:lnTo>
                  <a:lnTo>
                    <a:pt x="2412524" y="4365563"/>
                  </a:lnTo>
                  <a:cubicBezTo>
                    <a:pt x="2320340" y="4365563"/>
                    <a:pt x="2320340" y="4508160"/>
                    <a:pt x="2412524" y="4508160"/>
                  </a:cubicBezTo>
                  <a:lnTo>
                    <a:pt x="4498130" y="4508160"/>
                  </a:lnTo>
                  <a:lnTo>
                    <a:pt x="4498130" y="4724697"/>
                  </a:lnTo>
                  <a:lnTo>
                    <a:pt x="4002332" y="4724697"/>
                  </a:lnTo>
                  <a:cubicBezTo>
                    <a:pt x="3910148" y="4724697"/>
                    <a:pt x="3910148" y="4867294"/>
                    <a:pt x="4002332" y="4867294"/>
                  </a:cubicBezTo>
                  <a:lnTo>
                    <a:pt x="4759557" y="4867294"/>
                  </a:lnTo>
                  <a:cubicBezTo>
                    <a:pt x="4851741" y="4867294"/>
                    <a:pt x="4851741" y="4724697"/>
                    <a:pt x="4759557" y="4724697"/>
                  </a:cubicBezTo>
                  <a:lnTo>
                    <a:pt x="4640727" y="4724697"/>
                  </a:lnTo>
                  <a:lnTo>
                    <a:pt x="4640727" y="3790443"/>
                  </a:lnTo>
                  <a:cubicBezTo>
                    <a:pt x="4680521" y="3790281"/>
                    <a:pt x="4720324" y="3790139"/>
                    <a:pt x="4759995" y="3789892"/>
                  </a:cubicBezTo>
                  <a:cubicBezTo>
                    <a:pt x="4852169" y="3789331"/>
                    <a:pt x="4851333" y="3646031"/>
                    <a:pt x="4759120" y="3647295"/>
                  </a:cubicBezTo>
                  <a:cubicBezTo>
                    <a:pt x="4699420" y="3647666"/>
                    <a:pt x="4030994" y="3647295"/>
                    <a:pt x="4030994" y="3647295"/>
                  </a:cubicBezTo>
                  <a:lnTo>
                    <a:pt x="4030994" y="3092614"/>
                  </a:lnTo>
                  <a:lnTo>
                    <a:pt x="4796005" y="3092614"/>
                  </a:lnTo>
                  <a:cubicBezTo>
                    <a:pt x="4835381" y="3092614"/>
                    <a:pt x="4867303" y="3060691"/>
                    <a:pt x="4867303" y="3021316"/>
                  </a:cubicBezTo>
                  <a:lnTo>
                    <a:pt x="4867303" y="1945045"/>
                  </a:lnTo>
                  <a:cubicBezTo>
                    <a:pt x="4867303" y="1942649"/>
                    <a:pt x="4867180" y="1940282"/>
                    <a:pt x="4866942" y="1937924"/>
                  </a:cubicBezTo>
                  <a:close/>
                  <a:moveTo>
                    <a:pt x="3739175" y="1873746"/>
                  </a:moveTo>
                  <a:lnTo>
                    <a:pt x="3501543" y="1873746"/>
                  </a:lnTo>
                  <a:lnTo>
                    <a:pt x="3477777" y="1873746"/>
                  </a:lnTo>
                  <a:lnTo>
                    <a:pt x="3477777" y="917171"/>
                  </a:lnTo>
                  <a:lnTo>
                    <a:pt x="3739175" y="917171"/>
                  </a:lnTo>
                  <a:close/>
                  <a:moveTo>
                    <a:pt x="1321831" y="537788"/>
                  </a:moveTo>
                  <a:lnTo>
                    <a:pt x="2875439" y="537788"/>
                  </a:lnTo>
                  <a:cubicBezTo>
                    <a:pt x="2967623" y="537788"/>
                    <a:pt x="2967623" y="395192"/>
                    <a:pt x="2875439" y="395192"/>
                  </a:cubicBezTo>
                  <a:lnTo>
                    <a:pt x="1321831" y="395192"/>
                  </a:lnTo>
                  <a:lnTo>
                    <a:pt x="1321831" y="142596"/>
                  </a:lnTo>
                  <a:lnTo>
                    <a:pt x="4091721" y="142596"/>
                  </a:lnTo>
                  <a:cubicBezTo>
                    <a:pt x="4265955" y="142596"/>
                    <a:pt x="4407705" y="284347"/>
                    <a:pt x="4407705" y="458581"/>
                  </a:cubicBezTo>
                  <a:cubicBezTo>
                    <a:pt x="4407705" y="632815"/>
                    <a:pt x="4265955" y="774565"/>
                    <a:pt x="4091721" y="774565"/>
                  </a:cubicBezTo>
                  <a:lnTo>
                    <a:pt x="1321831" y="774565"/>
                  </a:lnTo>
                  <a:close/>
                  <a:moveTo>
                    <a:pt x="2317992" y="917171"/>
                  </a:moveTo>
                  <a:lnTo>
                    <a:pt x="3335180" y="917171"/>
                  </a:lnTo>
                  <a:lnTo>
                    <a:pt x="3335180" y="1873746"/>
                  </a:lnTo>
                  <a:lnTo>
                    <a:pt x="2317992" y="1873746"/>
                  </a:lnTo>
                  <a:close/>
                  <a:moveTo>
                    <a:pt x="628366" y="2016343"/>
                  </a:moveTo>
                  <a:lnTo>
                    <a:pt x="3430254" y="2016343"/>
                  </a:lnTo>
                  <a:lnTo>
                    <a:pt x="3430254" y="2950027"/>
                  </a:lnTo>
                  <a:lnTo>
                    <a:pt x="628366" y="2950027"/>
                  </a:lnTo>
                  <a:close/>
                  <a:moveTo>
                    <a:pt x="3888397" y="3313477"/>
                  </a:moveTo>
                  <a:lnTo>
                    <a:pt x="2958526" y="3313477"/>
                  </a:lnTo>
                  <a:cubicBezTo>
                    <a:pt x="2866342" y="3313477"/>
                    <a:pt x="2866342" y="3456073"/>
                    <a:pt x="2958526" y="3456073"/>
                  </a:cubicBezTo>
                  <a:lnTo>
                    <a:pt x="3888397" y="3456073"/>
                  </a:lnTo>
                  <a:lnTo>
                    <a:pt x="3888397" y="3647191"/>
                  </a:lnTo>
                  <a:cubicBezTo>
                    <a:pt x="3722852" y="3646430"/>
                    <a:pt x="419937" y="3647295"/>
                    <a:pt x="419937" y="3647295"/>
                  </a:cubicBezTo>
                  <a:cubicBezTo>
                    <a:pt x="267017" y="3647295"/>
                    <a:pt x="142596" y="3522885"/>
                    <a:pt x="142596" y="3369955"/>
                  </a:cubicBezTo>
                  <a:cubicBezTo>
                    <a:pt x="142596" y="3217024"/>
                    <a:pt x="267007" y="3092614"/>
                    <a:pt x="419937" y="3092614"/>
                  </a:cubicBezTo>
                  <a:lnTo>
                    <a:pt x="3888397" y="3092614"/>
                  </a:lnTo>
                  <a:close/>
                  <a:moveTo>
                    <a:pt x="4724707" y="2950027"/>
                  </a:moveTo>
                  <a:lnTo>
                    <a:pt x="3572841" y="2950027"/>
                  </a:lnTo>
                  <a:lnTo>
                    <a:pt x="3572841" y="2016343"/>
                  </a:lnTo>
                  <a:lnTo>
                    <a:pt x="4724707" y="201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58"/>
            <p:cNvSpPr/>
            <p:nvPr/>
          </p:nvSpPr>
          <p:spPr>
            <a:xfrm>
              <a:off x="6184316" y="3610086"/>
              <a:ext cx="1397531" cy="427789"/>
            </a:xfrm>
            <a:custGeom>
              <a:avLst/>
              <a:gdLst/>
              <a:ahLst/>
              <a:cxnLst/>
              <a:rect l="l" t="t" r="r" b="b"/>
              <a:pathLst>
                <a:path w="1397531" h="427789" extrusionOk="0">
                  <a:moveTo>
                    <a:pt x="1183637" y="0"/>
                  </a:moveTo>
                  <a:lnTo>
                    <a:pt x="213895" y="0"/>
                  </a:lnTo>
                  <a:cubicBezTo>
                    <a:pt x="95958" y="0"/>
                    <a:pt x="0" y="95948"/>
                    <a:pt x="0" y="213895"/>
                  </a:cubicBezTo>
                  <a:cubicBezTo>
                    <a:pt x="0" y="331841"/>
                    <a:pt x="95948" y="427789"/>
                    <a:pt x="213895" y="427789"/>
                  </a:cubicBezTo>
                  <a:lnTo>
                    <a:pt x="1183637" y="427789"/>
                  </a:lnTo>
                  <a:cubicBezTo>
                    <a:pt x="1301583" y="427789"/>
                    <a:pt x="1397531" y="331841"/>
                    <a:pt x="1397531" y="213895"/>
                  </a:cubicBezTo>
                  <a:cubicBezTo>
                    <a:pt x="1397531" y="95948"/>
                    <a:pt x="1301583" y="0"/>
                    <a:pt x="1183637" y="0"/>
                  </a:cubicBezTo>
                  <a:close/>
                  <a:moveTo>
                    <a:pt x="1183637" y="285193"/>
                  </a:moveTo>
                  <a:lnTo>
                    <a:pt x="213895" y="285193"/>
                  </a:lnTo>
                  <a:cubicBezTo>
                    <a:pt x="174586" y="285193"/>
                    <a:pt x="142596" y="253213"/>
                    <a:pt x="142596" y="213895"/>
                  </a:cubicBezTo>
                  <a:cubicBezTo>
                    <a:pt x="142596" y="174576"/>
                    <a:pt x="174576" y="142596"/>
                    <a:pt x="213895" y="142596"/>
                  </a:cubicBezTo>
                  <a:lnTo>
                    <a:pt x="1183637" y="142596"/>
                  </a:lnTo>
                  <a:cubicBezTo>
                    <a:pt x="1222955" y="142596"/>
                    <a:pt x="1254935" y="174576"/>
                    <a:pt x="1254935" y="213895"/>
                  </a:cubicBezTo>
                  <a:cubicBezTo>
                    <a:pt x="1254935" y="253213"/>
                    <a:pt x="1222955" y="285193"/>
                    <a:pt x="1183637" y="285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58"/>
            <p:cNvSpPr/>
            <p:nvPr/>
          </p:nvSpPr>
          <p:spPr>
            <a:xfrm>
              <a:off x="9203267" y="3752682"/>
              <a:ext cx="602503" cy="142596"/>
            </a:xfrm>
            <a:custGeom>
              <a:avLst/>
              <a:gdLst/>
              <a:ahLst/>
              <a:cxnLst/>
              <a:rect l="l" t="t" r="r" b="b"/>
              <a:pathLst>
                <a:path w="602503" h="142596" extrusionOk="0">
                  <a:moveTo>
                    <a:pt x="69138" y="142596"/>
                  </a:moveTo>
                  <a:lnTo>
                    <a:pt x="533366" y="142596"/>
                  </a:lnTo>
                  <a:cubicBezTo>
                    <a:pt x="625550" y="142596"/>
                    <a:pt x="625550" y="0"/>
                    <a:pt x="533366" y="0"/>
                  </a:cubicBezTo>
                  <a:lnTo>
                    <a:pt x="69138" y="0"/>
                  </a:lnTo>
                  <a:cubicBezTo>
                    <a:pt x="-23046" y="0"/>
                    <a:pt x="-23046" y="142596"/>
                    <a:pt x="69138" y="142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58"/>
            <p:cNvSpPr/>
            <p:nvPr/>
          </p:nvSpPr>
          <p:spPr>
            <a:xfrm>
              <a:off x="8367716"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58"/>
            <p:cNvSpPr/>
            <p:nvPr/>
          </p:nvSpPr>
          <p:spPr>
            <a:xfrm>
              <a:off x="8107867"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83"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58"/>
            <p:cNvSpPr/>
            <p:nvPr/>
          </p:nvSpPr>
          <p:spPr>
            <a:xfrm>
              <a:off x="7848028" y="2544548"/>
              <a:ext cx="142596" cy="391313"/>
            </a:xfrm>
            <a:custGeom>
              <a:avLst/>
              <a:gdLst/>
              <a:ahLst/>
              <a:cxnLst/>
              <a:rect l="l" t="t" r="r" b="b"/>
              <a:pathLst>
                <a:path w="142596" h="391313" extrusionOk="0">
                  <a:moveTo>
                    <a:pt x="71298" y="0"/>
                  </a:moveTo>
                  <a:cubicBezTo>
                    <a:pt x="31923" y="0"/>
                    <a:pt x="0" y="31923"/>
                    <a:pt x="0" y="71298"/>
                  </a:cubicBezTo>
                  <a:lnTo>
                    <a:pt x="0" y="320015"/>
                  </a:lnTo>
                  <a:cubicBezTo>
                    <a:pt x="0" y="359391"/>
                    <a:pt x="31923" y="391313"/>
                    <a:pt x="71298" y="391313"/>
                  </a:cubicBezTo>
                  <a:cubicBezTo>
                    <a:pt x="110674" y="391313"/>
                    <a:pt x="142596" y="359391"/>
                    <a:pt x="142596" y="320015"/>
                  </a:cubicBezTo>
                  <a:lnTo>
                    <a:pt x="142596" y="71298"/>
                  </a:lnTo>
                  <a:cubicBezTo>
                    <a:pt x="142596" y="31923"/>
                    <a:pt x="110674" y="0"/>
                    <a:pt x="7129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58599802-7CEC-4210-9025-F98395A2727C}"/>
              </a:ext>
            </a:extLst>
          </p:cNvPr>
          <p:cNvSpPr txBox="1"/>
          <p:nvPr/>
        </p:nvSpPr>
        <p:spPr>
          <a:xfrm>
            <a:off x="2421082" y="1620982"/>
            <a:ext cx="5827436" cy="2950744"/>
          </a:xfrm>
          <a:prstGeom prst="rect">
            <a:avLst/>
          </a:prstGeom>
          <a:noFill/>
        </p:spPr>
        <p:txBody>
          <a:bodyPr wrap="square" rtlCol="0">
            <a:spAutoFit/>
          </a:bodyPr>
          <a:lstStyle/>
          <a:p>
            <a:pPr marL="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Xây dựng một hệ thống hữu hiệu cho các cửa hàng nói chung có thể quản lí hàng hóa một cách đơn giản và hiệu quả hơn. </a:t>
            </a:r>
            <a:r>
              <a:rPr lang="en-US" sz="1800">
                <a:effectLst/>
                <a:latin typeface="Times New Roman" panose="02020603050405020304" pitchFamily="18" charset="0"/>
                <a:ea typeface="Calibri" panose="020F0502020204030204" pitchFamily="34" charset="0"/>
              </a:rPr>
              <a:t>Xây dựng một hệ thống quản lí đơn giản, nhanh gọn. chính xác và tốn ít thời gian, công sức nhất</a:t>
            </a:r>
          </a:p>
          <a:p>
            <a:pPr marL="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rPr>
              <a:t>	Các mục tiêu quan trọng của đề tài: tính chính xác, tính nhanh gọn, khả năng tìm kiếm, chỉnh sửa, tính bảo mật, tính ổn định</a:t>
            </a:r>
            <a:endParaRPr lang="en-US"/>
          </a:p>
        </p:txBody>
      </p:sp>
    </p:spTree>
    <p:extLst>
      <p:ext uri="{BB962C8B-B14F-4D97-AF65-F5344CB8AC3E}">
        <p14:creationId xmlns:p14="http://schemas.microsoft.com/office/powerpoint/2010/main" val="87747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58"/>
          <p:cNvSpPr txBox="1">
            <a:spLocks noGrp="1"/>
          </p:cNvSpPr>
          <p:nvPr>
            <p:ph type="title" idx="6"/>
          </p:nvPr>
        </p:nvSpPr>
        <p:spPr>
          <a:xfrm>
            <a:off x="640464" y="263375"/>
            <a:ext cx="5074511" cy="901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01. Giới thiệu chung</a:t>
            </a:r>
            <a:endParaRPr sz="3200"/>
          </a:p>
        </p:txBody>
      </p:sp>
      <p:sp>
        <p:nvSpPr>
          <p:cNvPr id="61" name="Google Shape;2378;p58">
            <a:extLst>
              <a:ext uri="{FF2B5EF4-FFF2-40B4-BE49-F238E27FC236}">
                <a16:creationId xmlns:a16="http://schemas.microsoft.com/office/drawing/2014/main" id="{C8BC57AD-ADE7-40D7-AA90-944FB586BEAE}"/>
              </a:ext>
            </a:extLst>
          </p:cNvPr>
          <p:cNvSpPr txBox="1">
            <a:spLocks/>
          </p:cNvSpPr>
          <p:nvPr/>
        </p:nvSpPr>
        <p:spPr>
          <a:xfrm>
            <a:off x="1333903" y="1036963"/>
            <a:ext cx="2565621" cy="38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Overpass Black"/>
              <a:buNone/>
              <a:defRPr sz="2000" b="1" i="0" u="none" strike="noStrike" cap="none">
                <a:solidFill>
                  <a:schemeClr val="accent6"/>
                </a:solidFill>
                <a:latin typeface="Barlow"/>
                <a:ea typeface="Barlow"/>
                <a:cs typeface="Barlow"/>
                <a:sym typeface="Barlow"/>
              </a:defRPr>
            </a:lvl1pPr>
            <a:lvl2pPr marR="0" lvl="1"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2pPr>
            <a:lvl3pPr marR="0" lvl="2"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3pPr>
            <a:lvl4pPr marR="0" lvl="3"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4pPr>
            <a:lvl5pPr marR="0" lvl="4"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5pPr>
            <a:lvl6pPr marR="0" lvl="5"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6pPr>
            <a:lvl7pPr marR="0" lvl="6"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7pPr>
            <a:lvl8pPr marR="0" lvl="7"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8pPr>
            <a:lvl9pPr marR="0" lvl="8" algn="l" rtl="0">
              <a:lnSpc>
                <a:spcPct val="100000"/>
              </a:lnSpc>
              <a:spcBef>
                <a:spcPts val="0"/>
              </a:spcBef>
              <a:spcAft>
                <a:spcPts val="0"/>
              </a:spcAft>
              <a:buClr>
                <a:schemeClr val="dk1"/>
              </a:buClr>
              <a:buSzPts val="2800"/>
              <a:buFont typeface="Arial"/>
              <a:buNone/>
              <a:defRPr sz="2000" b="1" i="0" u="none" strike="noStrike" cap="none">
                <a:solidFill>
                  <a:schemeClr val="dk1"/>
                </a:solidFill>
                <a:latin typeface="Barlow"/>
                <a:ea typeface="Barlow"/>
                <a:cs typeface="Barlow"/>
                <a:sym typeface="Barlow"/>
              </a:defRPr>
            </a:lvl9pPr>
          </a:lstStyle>
          <a:p>
            <a:r>
              <a:rPr lang="pt-BR"/>
              <a:t>Các chức năng chính</a:t>
            </a:r>
          </a:p>
        </p:txBody>
      </p:sp>
      <p:grpSp>
        <p:nvGrpSpPr>
          <p:cNvPr id="95" name="Google Shape;2414;p58">
            <a:extLst>
              <a:ext uri="{FF2B5EF4-FFF2-40B4-BE49-F238E27FC236}">
                <a16:creationId xmlns:a16="http://schemas.microsoft.com/office/drawing/2014/main" id="{1D6988C9-CA9F-4713-964C-A12EBE67D5FD}"/>
              </a:ext>
            </a:extLst>
          </p:cNvPr>
          <p:cNvGrpSpPr/>
          <p:nvPr/>
        </p:nvGrpSpPr>
        <p:grpSpPr>
          <a:xfrm>
            <a:off x="154067" y="2052389"/>
            <a:ext cx="1664341" cy="1860696"/>
            <a:chOff x="4254150" y="990600"/>
            <a:chExt cx="3683698" cy="4876799"/>
          </a:xfrm>
        </p:grpSpPr>
        <p:sp>
          <p:nvSpPr>
            <p:cNvPr id="96" name="Google Shape;2415;p58">
              <a:extLst>
                <a:ext uri="{FF2B5EF4-FFF2-40B4-BE49-F238E27FC236}">
                  <a16:creationId xmlns:a16="http://schemas.microsoft.com/office/drawing/2014/main" id="{15F3717D-7471-476B-ABF5-4C5AC5162C30}"/>
                </a:ext>
              </a:extLst>
            </p:cNvPr>
            <p:cNvSpPr/>
            <p:nvPr/>
          </p:nvSpPr>
          <p:spPr>
            <a:xfrm>
              <a:off x="6480867" y="4622101"/>
              <a:ext cx="192443" cy="192443"/>
            </a:xfrm>
            <a:custGeom>
              <a:avLst/>
              <a:gdLst/>
              <a:ahLst/>
              <a:cxnLst/>
              <a:rect l="l" t="t" r="r" b="b"/>
              <a:pathLst>
                <a:path w="192443" h="192443" extrusionOk="0">
                  <a:moveTo>
                    <a:pt x="192443" y="96222"/>
                  </a:moveTo>
                  <a:cubicBezTo>
                    <a:pt x="192443" y="149363"/>
                    <a:pt x="149363" y="192443"/>
                    <a:pt x="96222" y="192443"/>
                  </a:cubicBezTo>
                  <a:cubicBezTo>
                    <a:pt x="43080" y="192443"/>
                    <a:pt x="0" y="149363"/>
                    <a:pt x="0" y="96222"/>
                  </a:cubicBezTo>
                  <a:cubicBezTo>
                    <a:pt x="0" y="43080"/>
                    <a:pt x="43080" y="0"/>
                    <a:pt x="96222"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6;p58">
              <a:extLst>
                <a:ext uri="{FF2B5EF4-FFF2-40B4-BE49-F238E27FC236}">
                  <a16:creationId xmlns:a16="http://schemas.microsoft.com/office/drawing/2014/main" id="{E5EE48DE-22D1-48F3-9EAD-920BC95EF953}"/>
                </a:ext>
              </a:extLst>
            </p:cNvPr>
            <p:cNvSpPr/>
            <p:nvPr/>
          </p:nvSpPr>
          <p:spPr>
            <a:xfrm>
              <a:off x="5518689" y="4622101"/>
              <a:ext cx="192443" cy="192443"/>
            </a:xfrm>
            <a:custGeom>
              <a:avLst/>
              <a:gdLst/>
              <a:ahLst/>
              <a:cxnLst/>
              <a:rect l="l" t="t" r="r" b="b"/>
              <a:pathLst>
                <a:path w="192443" h="192443" extrusionOk="0">
                  <a:moveTo>
                    <a:pt x="192443" y="96222"/>
                  </a:moveTo>
                  <a:cubicBezTo>
                    <a:pt x="192443" y="149363"/>
                    <a:pt x="149363" y="192443"/>
                    <a:pt x="96221" y="192443"/>
                  </a:cubicBezTo>
                  <a:cubicBezTo>
                    <a:pt x="43080" y="192443"/>
                    <a:pt x="0" y="149363"/>
                    <a:pt x="0" y="96222"/>
                  </a:cubicBezTo>
                  <a:cubicBezTo>
                    <a:pt x="0" y="43080"/>
                    <a:pt x="43080" y="0"/>
                    <a:pt x="96221" y="0"/>
                  </a:cubicBezTo>
                  <a:cubicBezTo>
                    <a:pt x="149363" y="0"/>
                    <a:pt x="192443" y="43080"/>
                    <a:pt x="192443" y="96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7;p58">
              <a:extLst>
                <a:ext uri="{FF2B5EF4-FFF2-40B4-BE49-F238E27FC236}">
                  <a16:creationId xmlns:a16="http://schemas.microsoft.com/office/drawing/2014/main" id="{B40D96F1-9C1E-4EC9-AFEA-2D6E2D278C42}"/>
                </a:ext>
              </a:extLst>
            </p:cNvPr>
            <p:cNvSpPr/>
            <p:nvPr/>
          </p:nvSpPr>
          <p:spPr>
            <a:xfrm>
              <a:off x="4254150" y="990600"/>
              <a:ext cx="3683698" cy="3567112"/>
            </a:xfrm>
            <a:custGeom>
              <a:avLst/>
              <a:gdLst/>
              <a:ahLst/>
              <a:cxnLst/>
              <a:rect l="l" t="t" r="r" b="b"/>
              <a:pathLst>
                <a:path w="3683698" h="3567112" extrusionOk="0">
                  <a:moveTo>
                    <a:pt x="3419856" y="0"/>
                  </a:moveTo>
                  <a:lnTo>
                    <a:pt x="263843" y="0"/>
                  </a:lnTo>
                  <a:cubicBezTo>
                    <a:pt x="118358" y="0"/>
                    <a:pt x="0" y="118358"/>
                    <a:pt x="0" y="263843"/>
                  </a:cubicBezTo>
                  <a:lnTo>
                    <a:pt x="0" y="3495675"/>
                  </a:lnTo>
                  <a:cubicBezTo>
                    <a:pt x="0" y="3535137"/>
                    <a:pt x="31985" y="3567113"/>
                    <a:pt x="71437" y="3567113"/>
                  </a:cubicBezTo>
                  <a:cubicBezTo>
                    <a:pt x="110890" y="3567113"/>
                    <a:pt x="142875" y="3535137"/>
                    <a:pt x="142875" y="3495675"/>
                  </a:cubicBezTo>
                  <a:lnTo>
                    <a:pt x="142875" y="263843"/>
                  </a:lnTo>
                  <a:cubicBezTo>
                    <a:pt x="142875" y="197139"/>
                    <a:pt x="197139" y="142875"/>
                    <a:pt x="263843" y="142875"/>
                  </a:cubicBezTo>
                  <a:lnTo>
                    <a:pt x="3419856" y="142875"/>
                  </a:lnTo>
                  <a:cubicBezTo>
                    <a:pt x="3486560" y="142875"/>
                    <a:pt x="3540824" y="197139"/>
                    <a:pt x="3540824" y="263843"/>
                  </a:cubicBezTo>
                  <a:lnTo>
                    <a:pt x="3540824" y="1268635"/>
                  </a:lnTo>
                  <a:cubicBezTo>
                    <a:pt x="3540824" y="1308097"/>
                    <a:pt x="3572799" y="1340072"/>
                    <a:pt x="3612261" y="1340072"/>
                  </a:cubicBezTo>
                  <a:cubicBezTo>
                    <a:pt x="3651723" y="1340072"/>
                    <a:pt x="3683699" y="1308097"/>
                    <a:pt x="3683699" y="1268635"/>
                  </a:cubicBezTo>
                  <a:lnTo>
                    <a:pt x="3683699" y="263843"/>
                  </a:lnTo>
                  <a:cubicBezTo>
                    <a:pt x="3683699" y="118358"/>
                    <a:pt x="3565331" y="0"/>
                    <a:pt x="341985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8;p58">
              <a:extLst>
                <a:ext uri="{FF2B5EF4-FFF2-40B4-BE49-F238E27FC236}">
                  <a16:creationId xmlns:a16="http://schemas.microsoft.com/office/drawing/2014/main" id="{15C02BFC-71A4-47C2-B4A4-B0D3C231C5E9}"/>
                </a:ext>
              </a:extLst>
            </p:cNvPr>
            <p:cNvSpPr/>
            <p:nvPr/>
          </p:nvSpPr>
          <p:spPr>
            <a:xfrm>
              <a:off x="4254150" y="2523077"/>
              <a:ext cx="3683698" cy="3344322"/>
            </a:xfrm>
            <a:custGeom>
              <a:avLst/>
              <a:gdLst/>
              <a:ahLst/>
              <a:cxnLst/>
              <a:rect l="l" t="t" r="r" b="b"/>
              <a:pathLst>
                <a:path w="3683698" h="3344322" extrusionOk="0">
                  <a:moveTo>
                    <a:pt x="3612261" y="0"/>
                  </a:moveTo>
                  <a:cubicBezTo>
                    <a:pt x="3572799" y="0"/>
                    <a:pt x="3540824" y="31975"/>
                    <a:pt x="3540824" y="71438"/>
                  </a:cubicBezTo>
                  <a:lnTo>
                    <a:pt x="3540824" y="2772537"/>
                  </a:lnTo>
                  <a:cubicBezTo>
                    <a:pt x="3540824" y="2839241"/>
                    <a:pt x="3486560" y="2893505"/>
                    <a:pt x="3419856" y="2893505"/>
                  </a:cubicBezTo>
                  <a:lnTo>
                    <a:pt x="263843" y="2893505"/>
                  </a:lnTo>
                  <a:cubicBezTo>
                    <a:pt x="197139" y="2893505"/>
                    <a:pt x="142875" y="2839241"/>
                    <a:pt x="142875" y="2772537"/>
                  </a:cubicBezTo>
                  <a:lnTo>
                    <a:pt x="142875" y="2298478"/>
                  </a:lnTo>
                  <a:cubicBezTo>
                    <a:pt x="142875" y="2259016"/>
                    <a:pt x="110890" y="2227040"/>
                    <a:pt x="71437" y="2227040"/>
                  </a:cubicBezTo>
                  <a:cubicBezTo>
                    <a:pt x="31985" y="2227040"/>
                    <a:pt x="0" y="2259016"/>
                    <a:pt x="0" y="2298478"/>
                  </a:cubicBezTo>
                  <a:lnTo>
                    <a:pt x="0" y="2772537"/>
                  </a:lnTo>
                  <a:cubicBezTo>
                    <a:pt x="0" y="2918022"/>
                    <a:pt x="118358" y="3036380"/>
                    <a:pt x="263843" y="3036380"/>
                  </a:cubicBezTo>
                  <a:lnTo>
                    <a:pt x="307896" y="3036380"/>
                  </a:lnTo>
                  <a:lnTo>
                    <a:pt x="307896" y="3272885"/>
                  </a:lnTo>
                  <a:cubicBezTo>
                    <a:pt x="307896" y="3312348"/>
                    <a:pt x="339881" y="3344323"/>
                    <a:pt x="379333" y="3344323"/>
                  </a:cubicBezTo>
                  <a:lnTo>
                    <a:pt x="687229" y="3344323"/>
                  </a:lnTo>
                  <a:cubicBezTo>
                    <a:pt x="726681" y="3344323"/>
                    <a:pt x="758666" y="3312348"/>
                    <a:pt x="758666" y="3272885"/>
                  </a:cubicBezTo>
                  <a:lnTo>
                    <a:pt x="758666" y="3036380"/>
                  </a:lnTo>
                  <a:lnTo>
                    <a:pt x="2925032" y="3036380"/>
                  </a:lnTo>
                  <a:lnTo>
                    <a:pt x="2925032" y="3272885"/>
                  </a:lnTo>
                  <a:cubicBezTo>
                    <a:pt x="2925032" y="3312348"/>
                    <a:pt x="2957008" y="3344323"/>
                    <a:pt x="2996470" y="3344323"/>
                  </a:cubicBezTo>
                  <a:lnTo>
                    <a:pt x="3304366" y="3344323"/>
                  </a:lnTo>
                  <a:cubicBezTo>
                    <a:pt x="3343827" y="3344323"/>
                    <a:pt x="3375803" y="3312348"/>
                    <a:pt x="3375803" y="3272885"/>
                  </a:cubicBezTo>
                  <a:lnTo>
                    <a:pt x="3375803" y="3036380"/>
                  </a:lnTo>
                  <a:lnTo>
                    <a:pt x="3419856" y="3036380"/>
                  </a:lnTo>
                  <a:cubicBezTo>
                    <a:pt x="3565331" y="3036380"/>
                    <a:pt x="3683699" y="2918022"/>
                    <a:pt x="3683699" y="2772537"/>
                  </a:cubicBezTo>
                  <a:lnTo>
                    <a:pt x="3683699" y="71438"/>
                  </a:lnTo>
                  <a:cubicBezTo>
                    <a:pt x="3683699" y="31975"/>
                    <a:pt x="3651723" y="0"/>
                    <a:pt x="3612261" y="0"/>
                  </a:cubicBezTo>
                  <a:close/>
                  <a:moveTo>
                    <a:pt x="615791" y="3201448"/>
                  </a:moveTo>
                  <a:lnTo>
                    <a:pt x="450771" y="3201448"/>
                  </a:lnTo>
                  <a:lnTo>
                    <a:pt x="450771" y="3036380"/>
                  </a:lnTo>
                  <a:lnTo>
                    <a:pt x="615791" y="3036380"/>
                  </a:lnTo>
                  <a:close/>
                  <a:moveTo>
                    <a:pt x="3232928" y="3201448"/>
                  </a:moveTo>
                  <a:lnTo>
                    <a:pt x="3067907" y="3201448"/>
                  </a:lnTo>
                  <a:lnTo>
                    <a:pt x="3067907" y="3036380"/>
                  </a:lnTo>
                  <a:lnTo>
                    <a:pt x="3232928" y="30363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9;p58">
              <a:extLst>
                <a:ext uri="{FF2B5EF4-FFF2-40B4-BE49-F238E27FC236}">
                  <a16:creationId xmlns:a16="http://schemas.microsoft.com/office/drawing/2014/main" id="{36C747A7-4DCC-46D8-A603-ADC77523233E}"/>
                </a:ext>
              </a:extLst>
            </p:cNvPr>
            <p:cNvSpPr/>
            <p:nvPr/>
          </p:nvSpPr>
          <p:spPr>
            <a:xfrm>
              <a:off x="4562046" y="1298495"/>
              <a:ext cx="3067907" cy="2721521"/>
            </a:xfrm>
            <a:custGeom>
              <a:avLst/>
              <a:gdLst/>
              <a:ahLst/>
              <a:cxnLst/>
              <a:rect l="l" t="t" r="r" b="b"/>
              <a:pathLst>
                <a:path w="3067907" h="2721521" extrusionOk="0">
                  <a:moveTo>
                    <a:pt x="3067907" y="71438"/>
                  </a:moveTo>
                  <a:cubicBezTo>
                    <a:pt x="3067907" y="31975"/>
                    <a:pt x="3035932" y="0"/>
                    <a:pt x="2996470" y="0"/>
                  </a:cubicBezTo>
                  <a:lnTo>
                    <a:pt x="71438" y="0"/>
                  </a:lnTo>
                  <a:cubicBezTo>
                    <a:pt x="31985" y="0"/>
                    <a:pt x="0" y="31975"/>
                    <a:pt x="0" y="71438"/>
                  </a:cubicBezTo>
                  <a:lnTo>
                    <a:pt x="0" y="2650084"/>
                  </a:lnTo>
                  <a:cubicBezTo>
                    <a:pt x="0" y="2689546"/>
                    <a:pt x="31985" y="2721521"/>
                    <a:pt x="71438" y="2721521"/>
                  </a:cubicBezTo>
                  <a:lnTo>
                    <a:pt x="2996470" y="2721521"/>
                  </a:lnTo>
                  <a:cubicBezTo>
                    <a:pt x="3035932" y="2721521"/>
                    <a:pt x="3067907" y="2689546"/>
                    <a:pt x="3067907" y="2650084"/>
                  </a:cubicBezTo>
                  <a:close/>
                  <a:moveTo>
                    <a:pt x="142875" y="1278246"/>
                  </a:moveTo>
                  <a:lnTo>
                    <a:pt x="2925032" y="1278246"/>
                  </a:lnTo>
                  <a:lnTo>
                    <a:pt x="2925032" y="1443266"/>
                  </a:lnTo>
                  <a:lnTo>
                    <a:pt x="142875" y="1443266"/>
                  </a:lnTo>
                  <a:close/>
                  <a:moveTo>
                    <a:pt x="797157" y="533286"/>
                  </a:moveTo>
                  <a:lnTo>
                    <a:pt x="797157" y="450771"/>
                  </a:lnTo>
                  <a:lnTo>
                    <a:pt x="962177" y="450771"/>
                  </a:lnTo>
                  <a:lnTo>
                    <a:pt x="962177" y="494795"/>
                  </a:lnTo>
                  <a:lnTo>
                    <a:pt x="962177" y="1135371"/>
                  </a:lnTo>
                  <a:lnTo>
                    <a:pt x="797157" y="1135371"/>
                  </a:lnTo>
                  <a:close/>
                  <a:moveTo>
                    <a:pt x="1412958" y="494795"/>
                  </a:moveTo>
                  <a:lnTo>
                    <a:pt x="1412958" y="450771"/>
                  </a:lnTo>
                  <a:lnTo>
                    <a:pt x="1654950" y="450771"/>
                  </a:lnTo>
                  <a:lnTo>
                    <a:pt x="1654950" y="494795"/>
                  </a:lnTo>
                  <a:lnTo>
                    <a:pt x="1654950" y="1135371"/>
                  </a:lnTo>
                  <a:lnTo>
                    <a:pt x="1412958" y="1135371"/>
                  </a:lnTo>
                  <a:close/>
                  <a:moveTo>
                    <a:pt x="2105721" y="494795"/>
                  </a:moveTo>
                  <a:lnTo>
                    <a:pt x="2105721" y="450771"/>
                  </a:lnTo>
                  <a:lnTo>
                    <a:pt x="2270741" y="450771"/>
                  </a:lnTo>
                  <a:lnTo>
                    <a:pt x="2270741" y="533286"/>
                  </a:lnTo>
                  <a:lnTo>
                    <a:pt x="2270741" y="1135371"/>
                  </a:lnTo>
                  <a:lnTo>
                    <a:pt x="2105721" y="1135371"/>
                  </a:lnTo>
                  <a:close/>
                  <a:moveTo>
                    <a:pt x="2578646" y="1135371"/>
                  </a:moveTo>
                  <a:lnTo>
                    <a:pt x="2413626" y="1135371"/>
                  </a:lnTo>
                  <a:lnTo>
                    <a:pt x="2413626" y="604723"/>
                  </a:lnTo>
                  <a:lnTo>
                    <a:pt x="2578646" y="604723"/>
                  </a:lnTo>
                  <a:close/>
                  <a:moveTo>
                    <a:pt x="1962846" y="1135371"/>
                  </a:moveTo>
                  <a:lnTo>
                    <a:pt x="1797825" y="1135371"/>
                  </a:lnTo>
                  <a:lnTo>
                    <a:pt x="1797825" y="566233"/>
                  </a:lnTo>
                  <a:lnTo>
                    <a:pt x="1962846" y="566233"/>
                  </a:lnTo>
                  <a:close/>
                  <a:moveTo>
                    <a:pt x="1270083" y="1135371"/>
                  </a:moveTo>
                  <a:lnTo>
                    <a:pt x="1105062" y="1135371"/>
                  </a:lnTo>
                  <a:lnTo>
                    <a:pt x="1105062" y="566233"/>
                  </a:lnTo>
                  <a:lnTo>
                    <a:pt x="1270083" y="566233"/>
                  </a:lnTo>
                  <a:close/>
                  <a:moveTo>
                    <a:pt x="654282" y="1135371"/>
                  </a:moveTo>
                  <a:lnTo>
                    <a:pt x="489261" y="1135371"/>
                  </a:lnTo>
                  <a:lnTo>
                    <a:pt x="489261" y="604723"/>
                  </a:lnTo>
                  <a:lnTo>
                    <a:pt x="654282" y="604723"/>
                  </a:lnTo>
                  <a:close/>
                  <a:moveTo>
                    <a:pt x="2925032" y="142875"/>
                  </a:moveTo>
                  <a:lnTo>
                    <a:pt x="2925032" y="1135371"/>
                  </a:lnTo>
                  <a:lnTo>
                    <a:pt x="2721521" y="1135371"/>
                  </a:lnTo>
                  <a:lnTo>
                    <a:pt x="2721521" y="533286"/>
                  </a:lnTo>
                  <a:cubicBezTo>
                    <a:pt x="2721521" y="493824"/>
                    <a:pt x="2689546" y="461848"/>
                    <a:pt x="2650084" y="461848"/>
                  </a:cubicBezTo>
                  <a:lnTo>
                    <a:pt x="2413626" y="461848"/>
                  </a:lnTo>
                  <a:lnTo>
                    <a:pt x="2413626" y="379333"/>
                  </a:lnTo>
                  <a:cubicBezTo>
                    <a:pt x="2413626" y="339871"/>
                    <a:pt x="2381650" y="307896"/>
                    <a:pt x="2342188" y="307896"/>
                  </a:cubicBezTo>
                  <a:lnTo>
                    <a:pt x="2034292" y="307896"/>
                  </a:lnTo>
                  <a:cubicBezTo>
                    <a:pt x="1994830" y="307896"/>
                    <a:pt x="1962855" y="339871"/>
                    <a:pt x="1962855" y="379333"/>
                  </a:cubicBezTo>
                  <a:lnTo>
                    <a:pt x="1962855" y="423358"/>
                  </a:lnTo>
                  <a:lnTo>
                    <a:pt x="1797834" y="423358"/>
                  </a:lnTo>
                  <a:lnTo>
                    <a:pt x="1797834" y="379333"/>
                  </a:lnTo>
                  <a:cubicBezTo>
                    <a:pt x="1797834" y="339871"/>
                    <a:pt x="1765859" y="307896"/>
                    <a:pt x="1726397" y="307896"/>
                  </a:cubicBezTo>
                  <a:lnTo>
                    <a:pt x="1341530" y="307896"/>
                  </a:lnTo>
                  <a:cubicBezTo>
                    <a:pt x="1302077" y="307896"/>
                    <a:pt x="1270092" y="339871"/>
                    <a:pt x="1270092" y="379333"/>
                  </a:cubicBezTo>
                  <a:lnTo>
                    <a:pt x="1270092" y="423358"/>
                  </a:lnTo>
                  <a:lnTo>
                    <a:pt x="1105072" y="423358"/>
                  </a:lnTo>
                  <a:lnTo>
                    <a:pt x="1105072" y="379333"/>
                  </a:lnTo>
                  <a:cubicBezTo>
                    <a:pt x="1105072" y="339871"/>
                    <a:pt x="1073087" y="307896"/>
                    <a:pt x="1033634" y="307896"/>
                  </a:cubicBezTo>
                  <a:lnTo>
                    <a:pt x="725738" y="307896"/>
                  </a:lnTo>
                  <a:cubicBezTo>
                    <a:pt x="686286" y="307896"/>
                    <a:pt x="654301" y="339871"/>
                    <a:pt x="654301" y="379333"/>
                  </a:cubicBezTo>
                  <a:lnTo>
                    <a:pt x="654301" y="461848"/>
                  </a:lnTo>
                  <a:lnTo>
                    <a:pt x="417843" y="461848"/>
                  </a:lnTo>
                  <a:cubicBezTo>
                    <a:pt x="378390" y="461848"/>
                    <a:pt x="346405" y="493824"/>
                    <a:pt x="346405" y="533286"/>
                  </a:cubicBezTo>
                  <a:lnTo>
                    <a:pt x="346405" y="1135371"/>
                  </a:lnTo>
                  <a:lnTo>
                    <a:pt x="142894" y="1135371"/>
                  </a:lnTo>
                  <a:lnTo>
                    <a:pt x="142894" y="142875"/>
                  </a:lnTo>
                  <a:close/>
                  <a:moveTo>
                    <a:pt x="692772" y="2578646"/>
                  </a:moveTo>
                  <a:lnTo>
                    <a:pt x="527752" y="2578646"/>
                  </a:lnTo>
                  <a:lnTo>
                    <a:pt x="527752" y="2047999"/>
                  </a:lnTo>
                  <a:lnTo>
                    <a:pt x="692772" y="2047999"/>
                  </a:lnTo>
                  <a:close/>
                  <a:moveTo>
                    <a:pt x="835647" y="1894046"/>
                  </a:moveTo>
                  <a:lnTo>
                    <a:pt x="1000668" y="1894046"/>
                  </a:lnTo>
                  <a:lnTo>
                    <a:pt x="1000668" y="2578646"/>
                  </a:lnTo>
                  <a:lnTo>
                    <a:pt x="835647" y="2578646"/>
                  </a:lnTo>
                  <a:close/>
                  <a:moveTo>
                    <a:pt x="1143543" y="2009508"/>
                  </a:moveTo>
                  <a:lnTo>
                    <a:pt x="1308564" y="2009508"/>
                  </a:lnTo>
                  <a:lnTo>
                    <a:pt x="1308564" y="2578646"/>
                  </a:lnTo>
                  <a:lnTo>
                    <a:pt x="1143543" y="2578646"/>
                  </a:lnTo>
                  <a:close/>
                  <a:moveTo>
                    <a:pt x="1451439" y="1894046"/>
                  </a:moveTo>
                  <a:lnTo>
                    <a:pt x="1616469" y="1894046"/>
                  </a:lnTo>
                  <a:lnTo>
                    <a:pt x="1616469" y="2578646"/>
                  </a:lnTo>
                  <a:lnTo>
                    <a:pt x="1451439" y="2578646"/>
                  </a:lnTo>
                  <a:close/>
                  <a:moveTo>
                    <a:pt x="1759344" y="2009508"/>
                  </a:moveTo>
                  <a:lnTo>
                    <a:pt x="1924355" y="2009508"/>
                  </a:lnTo>
                  <a:lnTo>
                    <a:pt x="1924355" y="2578646"/>
                  </a:lnTo>
                  <a:lnTo>
                    <a:pt x="1759344" y="2578646"/>
                  </a:lnTo>
                  <a:close/>
                  <a:moveTo>
                    <a:pt x="2067239" y="2578646"/>
                  </a:moveTo>
                  <a:lnTo>
                    <a:pt x="2067230" y="1894046"/>
                  </a:lnTo>
                  <a:lnTo>
                    <a:pt x="2232251" y="1894046"/>
                  </a:lnTo>
                  <a:lnTo>
                    <a:pt x="2232251" y="2578646"/>
                  </a:lnTo>
                  <a:close/>
                  <a:moveTo>
                    <a:pt x="2375135" y="2578646"/>
                  </a:moveTo>
                  <a:lnTo>
                    <a:pt x="2375135" y="2047999"/>
                  </a:lnTo>
                  <a:lnTo>
                    <a:pt x="2540156" y="2047999"/>
                  </a:lnTo>
                  <a:lnTo>
                    <a:pt x="2540156" y="2578646"/>
                  </a:lnTo>
                  <a:close/>
                  <a:moveTo>
                    <a:pt x="2683040" y="2578646"/>
                  </a:moveTo>
                  <a:lnTo>
                    <a:pt x="2683040" y="1976561"/>
                  </a:lnTo>
                  <a:cubicBezTo>
                    <a:pt x="2683040" y="1937099"/>
                    <a:pt x="2651065" y="1905124"/>
                    <a:pt x="2611603" y="1905124"/>
                  </a:cubicBezTo>
                  <a:lnTo>
                    <a:pt x="2375135" y="1905124"/>
                  </a:lnTo>
                  <a:lnTo>
                    <a:pt x="2375135" y="1822609"/>
                  </a:lnTo>
                  <a:cubicBezTo>
                    <a:pt x="2375135" y="1783147"/>
                    <a:pt x="2343160" y="1751171"/>
                    <a:pt x="2303697" y="1751171"/>
                  </a:cubicBezTo>
                  <a:lnTo>
                    <a:pt x="1995802" y="1751171"/>
                  </a:lnTo>
                  <a:cubicBezTo>
                    <a:pt x="1956340" y="1751171"/>
                    <a:pt x="1924364" y="1783147"/>
                    <a:pt x="1924364" y="1822609"/>
                  </a:cubicBezTo>
                  <a:lnTo>
                    <a:pt x="1924364" y="1866633"/>
                  </a:lnTo>
                  <a:lnTo>
                    <a:pt x="1759353" y="1866633"/>
                  </a:lnTo>
                  <a:lnTo>
                    <a:pt x="1759353" y="1822609"/>
                  </a:lnTo>
                  <a:cubicBezTo>
                    <a:pt x="1759353" y="1783147"/>
                    <a:pt x="1727378" y="1751171"/>
                    <a:pt x="1687916" y="1751171"/>
                  </a:cubicBezTo>
                  <a:lnTo>
                    <a:pt x="1380011" y="1751171"/>
                  </a:lnTo>
                  <a:cubicBezTo>
                    <a:pt x="1340558" y="1751171"/>
                    <a:pt x="1308573" y="1783147"/>
                    <a:pt x="1308573" y="1822609"/>
                  </a:cubicBezTo>
                  <a:lnTo>
                    <a:pt x="1308573" y="1866633"/>
                  </a:lnTo>
                  <a:lnTo>
                    <a:pt x="1143552" y="1866633"/>
                  </a:lnTo>
                  <a:lnTo>
                    <a:pt x="1143552" y="1822609"/>
                  </a:lnTo>
                  <a:cubicBezTo>
                    <a:pt x="1143552" y="1783147"/>
                    <a:pt x="1111568" y="1751171"/>
                    <a:pt x="1072115" y="1751171"/>
                  </a:cubicBezTo>
                  <a:lnTo>
                    <a:pt x="764219" y="1751171"/>
                  </a:lnTo>
                  <a:cubicBezTo>
                    <a:pt x="724767" y="1751171"/>
                    <a:pt x="692782" y="1783147"/>
                    <a:pt x="692782" y="1822609"/>
                  </a:cubicBezTo>
                  <a:lnTo>
                    <a:pt x="692782" y="1905124"/>
                  </a:lnTo>
                  <a:lnTo>
                    <a:pt x="456324" y="1905124"/>
                  </a:lnTo>
                  <a:cubicBezTo>
                    <a:pt x="416871" y="1905124"/>
                    <a:pt x="384886" y="1937099"/>
                    <a:pt x="384886" y="1976561"/>
                  </a:cubicBezTo>
                  <a:lnTo>
                    <a:pt x="384886" y="2578646"/>
                  </a:lnTo>
                  <a:lnTo>
                    <a:pt x="142885" y="2578646"/>
                  </a:lnTo>
                  <a:lnTo>
                    <a:pt x="142885" y="1586151"/>
                  </a:lnTo>
                  <a:lnTo>
                    <a:pt x="2925042" y="1586151"/>
                  </a:lnTo>
                  <a:lnTo>
                    <a:pt x="2925042" y="2578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20;p58">
              <a:extLst>
                <a:ext uri="{FF2B5EF4-FFF2-40B4-BE49-F238E27FC236}">
                  <a16:creationId xmlns:a16="http://schemas.microsoft.com/office/drawing/2014/main" id="{9ED52E9F-EF68-4571-8146-911A9970960E}"/>
                </a:ext>
              </a:extLst>
            </p:cNvPr>
            <p:cNvSpPr/>
            <p:nvPr/>
          </p:nvSpPr>
          <p:spPr>
            <a:xfrm>
              <a:off x="4562046" y="4185037"/>
              <a:ext cx="1451438" cy="1066571"/>
            </a:xfrm>
            <a:custGeom>
              <a:avLst/>
              <a:gdLst/>
              <a:ahLst/>
              <a:cxnLst/>
              <a:rect l="l" t="t" r="r" b="b"/>
              <a:pathLst>
                <a:path w="1451438" h="1066571" extrusionOk="0">
                  <a:moveTo>
                    <a:pt x="0" y="995134"/>
                  </a:moveTo>
                  <a:cubicBezTo>
                    <a:pt x="0" y="1034596"/>
                    <a:pt x="31985" y="1066572"/>
                    <a:pt x="71438" y="1066572"/>
                  </a:cubicBezTo>
                  <a:lnTo>
                    <a:pt x="1380001" y="1066572"/>
                  </a:lnTo>
                  <a:cubicBezTo>
                    <a:pt x="1419454" y="1066572"/>
                    <a:pt x="1451439" y="1034596"/>
                    <a:pt x="1451439" y="995134"/>
                  </a:cubicBezTo>
                  <a:lnTo>
                    <a:pt x="1451439" y="71438"/>
                  </a:lnTo>
                  <a:cubicBezTo>
                    <a:pt x="1451439" y="31975"/>
                    <a:pt x="1419454" y="0"/>
                    <a:pt x="1380001" y="0"/>
                  </a:cubicBezTo>
                  <a:lnTo>
                    <a:pt x="71438" y="0"/>
                  </a:lnTo>
                  <a:cubicBezTo>
                    <a:pt x="31985" y="0"/>
                    <a:pt x="0" y="31975"/>
                    <a:pt x="0" y="71438"/>
                  </a:cubicBezTo>
                  <a:close/>
                  <a:moveTo>
                    <a:pt x="142875" y="142875"/>
                  </a:moveTo>
                  <a:lnTo>
                    <a:pt x="1308564" y="142875"/>
                  </a:lnTo>
                  <a:lnTo>
                    <a:pt x="1308564" y="923697"/>
                  </a:lnTo>
                  <a:lnTo>
                    <a:pt x="142875" y="9236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21;p58">
              <a:extLst>
                <a:ext uri="{FF2B5EF4-FFF2-40B4-BE49-F238E27FC236}">
                  <a16:creationId xmlns:a16="http://schemas.microsoft.com/office/drawing/2014/main" id="{AF3F69A6-B319-4209-ADEF-7C2A9CE3F4EB}"/>
                </a:ext>
              </a:extLst>
            </p:cNvPr>
            <p:cNvSpPr/>
            <p:nvPr/>
          </p:nvSpPr>
          <p:spPr>
            <a:xfrm>
              <a:off x="6177829" y="4185037"/>
              <a:ext cx="1451438" cy="1066571"/>
            </a:xfrm>
            <a:custGeom>
              <a:avLst/>
              <a:gdLst/>
              <a:ahLst/>
              <a:cxnLst/>
              <a:rect l="l" t="t" r="r" b="b"/>
              <a:pathLst>
                <a:path w="1451438" h="1066571" extrusionOk="0">
                  <a:moveTo>
                    <a:pt x="1380001" y="0"/>
                  </a:moveTo>
                  <a:lnTo>
                    <a:pt x="71438" y="0"/>
                  </a:lnTo>
                  <a:cubicBezTo>
                    <a:pt x="31975" y="0"/>
                    <a:pt x="0" y="31975"/>
                    <a:pt x="0" y="71438"/>
                  </a:cubicBezTo>
                  <a:lnTo>
                    <a:pt x="0" y="995134"/>
                  </a:lnTo>
                  <a:cubicBezTo>
                    <a:pt x="0" y="1034596"/>
                    <a:pt x="31975" y="1066572"/>
                    <a:pt x="71438" y="1066572"/>
                  </a:cubicBezTo>
                  <a:lnTo>
                    <a:pt x="1380001" y="1066572"/>
                  </a:lnTo>
                  <a:cubicBezTo>
                    <a:pt x="1419463" y="1066572"/>
                    <a:pt x="1451439" y="1034596"/>
                    <a:pt x="1451439" y="995134"/>
                  </a:cubicBezTo>
                  <a:lnTo>
                    <a:pt x="1451439" y="71438"/>
                  </a:lnTo>
                  <a:cubicBezTo>
                    <a:pt x="1451439" y="31975"/>
                    <a:pt x="1419454" y="0"/>
                    <a:pt x="1380001" y="0"/>
                  </a:cubicBezTo>
                  <a:close/>
                  <a:moveTo>
                    <a:pt x="1308564" y="923697"/>
                  </a:moveTo>
                  <a:lnTo>
                    <a:pt x="142875" y="923697"/>
                  </a:lnTo>
                  <a:lnTo>
                    <a:pt x="142875" y="142875"/>
                  </a:lnTo>
                  <a:lnTo>
                    <a:pt x="1308564" y="1428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a:extLst>
              <a:ext uri="{FF2B5EF4-FFF2-40B4-BE49-F238E27FC236}">
                <a16:creationId xmlns:a16="http://schemas.microsoft.com/office/drawing/2014/main" id="{248BE6A4-34D8-4FBB-BE15-5D6E5B27389B}"/>
              </a:ext>
            </a:extLst>
          </p:cNvPr>
          <p:cNvSpPr txBox="1"/>
          <p:nvPr/>
        </p:nvSpPr>
        <p:spPr>
          <a:xfrm>
            <a:off x="3740727" y="1455314"/>
            <a:ext cx="5403273" cy="3631763"/>
          </a:xfrm>
          <a:prstGeom prst="rect">
            <a:avLst/>
          </a:prstGeom>
          <a:noFill/>
        </p:spPr>
        <p:txBody>
          <a:bodyPr wrap="square" rtlCol="0">
            <a:spAutoFit/>
          </a:bodyPr>
          <a:lstStyle/>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nhân viên;</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khách hàng thành viên;</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kho sách;</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mã giảm giá;</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hóa đơn;</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phiếu nhập;</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lý thu nhập;</a:t>
            </a:r>
          </a:p>
          <a:p>
            <a:pPr marL="180340" marR="0" algn="just">
              <a:lnSpc>
                <a:spcPct val="150000"/>
              </a:lnSpc>
              <a:spcBef>
                <a:spcPts val="0"/>
              </a:spcBef>
              <a:spcAft>
                <a:spcPts val="0"/>
              </a:spcAft>
              <a:tabLst>
                <a:tab pos="3600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 Lập hóa đơn bán hàng;</a:t>
            </a:r>
          </a:p>
          <a:p>
            <a:endParaRPr lang="en-US"/>
          </a:p>
        </p:txBody>
      </p:sp>
    </p:spTree>
    <p:extLst>
      <p:ext uri="{BB962C8B-B14F-4D97-AF65-F5344CB8AC3E}">
        <p14:creationId xmlns:p14="http://schemas.microsoft.com/office/powerpoint/2010/main" val="37585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8" grpId="0"/>
    </p:bldLst>
  </p:timing>
</p:sld>
</file>

<file path=ppt/theme/theme1.xml><?xml version="1.0" encoding="utf-8"?>
<a:theme xmlns:a="http://schemas.openxmlformats.org/drawingml/2006/main" name="Book Lovers Presentation by Slidesgo">
  <a:themeElements>
    <a:clrScheme name="Simple Light">
      <a:dk1>
        <a:srgbClr val="24598B"/>
      </a:dk1>
      <a:lt1>
        <a:srgbClr val="FFFFFF"/>
      </a:lt1>
      <a:dk2>
        <a:srgbClr val="FFDEC4"/>
      </a:dk2>
      <a:lt2>
        <a:srgbClr val="EDB091"/>
      </a:lt2>
      <a:accent1>
        <a:srgbClr val="FFBB98"/>
      </a:accent1>
      <a:accent2>
        <a:srgbClr val="91E0D2"/>
      </a:accent2>
      <a:accent3>
        <a:srgbClr val="1F86AC"/>
      </a:accent3>
      <a:accent4>
        <a:srgbClr val="FCCEAE"/>
      </a:accent4>
      <a:accent5>
        <a:srgbClr val="4E5F97"/>
      </a:accent5>
      <a:accent6>
        <a:srgbClr val="253B6E"/>
      </a:accent6>
      <a:hlink>
        <a:srgbClr val="24598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1951</Words>
  <Application>Microsoft Office PowerPoint</Application>
  <PresentationFormat>On-screen Show (16:9)</PresentationFormat>
  <Paragraphs>168</Paragraphs>
  <Slides>44</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Barlow Condensed SemiBold</vt:lpstr>
      <vt:lpstr>Overpass Black</vt:lpstr>
      <vt:lpstr>Overpass ExtraBold</vt:lpstr>
      <vt:lpstr>Barlow</vt:lpstr>
      <vt:lpstr>Arial</vt:lpstr>
      <vt:lpstr>Times New Roman</vt:lpstr>
      <vt:lpstr>Book Lovers Presentation by Slidesgo</vt:lpstr>
      <vt:lpstr>Giảng viên hướng dẫn: TS. Nguyễn Thành Sơn Nhóm sinh viên thực hiện: 05 Lớp học phần: 211DBMS330284_01 </vt:lpstr>
      <vt:lpstr>DANH SÁCH THÀNH VIÊN NHÓM</vt:lpstr>
      <vt:lpstr>Nội dung trình bày</vt:lpstr>
      <vt:lpstr>Giới thiệu chung</vt:lpstr>
      <vt:lpstr>01. Giới thiệu chung</vt:lpstr>
      <vt:lpstr>01. Giới thiệu chung</vt:lpstr>
      <vt:lpstr>01. Giới thiệu chung</vt:lpstr>
      <vt:lpstr>01. Giới thiệu chung</vt:lpstr>
      <vt:lpstr>01. Giới thiệu chung</vt:lpstr>
      <vt:lpstr>Sơ lược về công nghệ sử dụng</vt:lpstr>
      <vt:lpstr>02. Sơ lược về công nghệ sử dụng</vt:lpstr>
      <vt:lpstr>02. Sơ lược về công nghệ sử dụng</vt:lpstr>
      <vt:lpstr>02. Sơ lược về công nghệ sử dụng</vt:lpstr>
      <vt:lpstr>02. Sơ lược về công nghệ sử dụng</vt:lpstr>
      <vt:lpstr>Phân tích thiết kế</vt:lpstr>
      <vt:lpstr>03. Phân tích thiết kế</vt:lpstr>
      <vt:lpstr>03. Phân tích thiết kế</vt:lpstr>
      <vt:lpstr>03. Phân tích thiết kế</vt:lpstr>
      <vt:lpstr>03. Phân tích thiết kế</vt:lpstr>
      <vt:lpstr>03. Phân tích thiết kế</vt:lpstr>
      <vt:lpstr>03. Phân tích thiết kế</vt:lpstr>
      <vt:lpstr>03. Phân tích thiết kế</vt:lpstr>
      <vt:lpstr>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04. Thiết kế giao diện</vt:lpstr>
      <vt:lpstr>Cài đặt hệ thống</vt:lpstr>
      <vt:lpstr>05. Cài đặt hệ thống</vt:lpstr>
      <vt:lpstr>Kết luận</vt:lpstr>
      <vt:lpstr>06. Kết luận</vt:lpstr>
      <vt:lpstr>06. Kết luận</vt:lpstr>
      <vt:lpstr>06. Kết luận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Giảng viên hướng dẫn: TS. Nguyễn Thành Sơn Nhóm sinh viên thực hiện: 05 Lớp học phần: 211DBMS330284_01 </dc:title>
  <cp:lastModifiedBy>Linh My</cp:lastModifiedBy>
  <cp:revision>12</cp:revision>
  <dcterms:modified xsi:type="dcterms:W3CDTF">2021-11-25T16:40:25Z</dcterms:modified>
</cp:coreProperties>
</file>