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8" r:id="rId12"/>
    <p:sldId id="269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6E350-5483-4D12-B2D6-D4F8A311C51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849CE-BCD5-4CA8-AD80-035D19891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07B2-015F-4139-A128-BEFA6443A102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21C6-BF78-4D5F-BB44-237553BA1E4B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3E01-D354-468F-BFEB-872838F89E0B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953E-BC45-4388-84CD-8D23CBDCB7CD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00BE-058A-452D-8C10-8807C0478E8D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9228-5B9E-4311-BD4E-2530E0690A6A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F617-49E2-4E3B-8CDF-3E89E65828AD}" type="datetime1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C4D-29DB-4707-85FE-6F4AC01853A6}" type="datetime1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D633-EA6A-419A-AE5D-4B051EF60BA0}" type="datetime1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356D-DAA2-4E45-9954-1A51C8E1ECE9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546-F65F-4C94-9F46-C84E73ABEEFF}" type="datetime1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99"/>
            <a:ext cx="12192000" cy="68700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CAB4-0230-447F-B9BD-BE1AB0EAEE9F}" type="datetime1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E2B8-CFAB-4686-A8B9-98911C133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397" y="48010"/>
            <a:ext cx="997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HIỆU TP. HỒ CHÍ MINH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304" y="2120906"/>
            <a:ext cx="118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ỨNG DỤNG KỸ THUẬT LOGISTIC REGRESSION KẾT HỢP MÔ HÌNH LSTM VÀO DỰ ĐOÁN </a:t>
            </a:r>
          </a:p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TRƯỜNG CHỨNG KHOÁN</a:t>
            </a:r>
            <a:endParaRPr lang="en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E8660-1D34-C940-93C3-B1D019808054}"/>
              </a:ext>
            </a:extLst>
          </p:cNvPr>
          <p:cNvSpPr txBox="1"/>
          <p:nvPr/>
        </p:nvSpPr>
        <p:spPr>
          <a:xfrm>
            <a:off x="1107386" y="1370605"/>
            <a:ext cx="997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  <a:endParaRPr lang="en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E8660-1D34-C940-93C3-B1D019808054}"/>
              </a:ext>
            </a:extLst>
          </p:cNvPr>
          <p:cNvSpPr txBox="1"/>
          <p:nvPr/>
        </p:nvSpPr>
        <p:spPr>
          <a:xfrm>
            <a:off x="2322576" y="4548589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Đoàn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	CQ.59.CNTT</a:t>
            </a:r>
            <a:endParaRPr lang="en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49598" b="19736"/>
          <a:stretch/>
        </p:blipFill>
        <p:spPr>
          <a:xfrm>
            <a:off x="3121152" y="1876086"/>
            <a:ext cx="1688592" cy="2528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024" y="1016254"/>
            <a:ext cx="6733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training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đoán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test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4536" y="4537202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r="58563" b="20340"/>
          <a:stretch/>
        </p:blipFill>
        <p:spPr>
          <a:xfrm>
            <a:off x="6860540" y="1964965"/>
            <a:ext cx="1750060" cy="24398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30670" y="4558581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3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024" y="1016254"/>
            <a:ext cx="53888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b="18006"/>
          <a:stretch/>
        </p:blipFill>
        <p:spPr bwMode="auto">
          <a:xfrm>
            <a:off x="638682" y="1912620"/>
            <a:ext cx="4033902" cy="23667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09930" y="1912620"/>
            <a:ext cx="4208590" cy="2366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4298" y="4279392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926" y="4288536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0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2654363" y="2785872"/>
            <a:ext cx="1076389" cy="1389888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ata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6272338" y="1563624"/>
            <a:ext cx="1335469" cy="1389888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6272338" y="3816096"/>
            <a:ext cx="1335469" cy="1441704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Testing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3730752" y="2258568"/>
            <a:ext cx="2541586" cy="122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8" idx="2"/>
          </p:cNvCxnSpPr>
          <p:nvPr/>
        </p:nvCxnSpPr>
        <p:spPr>
          <a:xfrm>
            <a:off x="3730752" y="3480816"/>
            <a:ext cx="2541586" cy="105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12" y="1170432"/>
            <a:ext cx="3450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Chia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812" y="1880139"/>
            <a:ext cx="3649092" cy="3673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312" y="1170432"/>
            <a:ext cx="5617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model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đoán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69506" y="1880139"/>
            <a:ext cx="3472942" cy="3679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1991" y="5470197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4619" y="5479341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3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6400" y="1987804"/>
            <a:ext cx="5445760" cy="348945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77737" y="1987804"/>
            <a:ext cx="5652135" cy="3489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1991" y="5470197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4619" y="5479341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12" y="1170432"/>
            <a:ext cx="78211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đoán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052371" y="6064376"/>
            <a:ext cx="2779268" cy="47453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1804415" y="6104524"/>
            <a:ext cx="2006791" cy="503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841248" y="2535178"/>
            <a:ext cx="11116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0253" y="2400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01718" y="1492758"/>
            <a:ext cx="4852978" cy="795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01718" y="2718491"/>
            <a:ext cx="4852978" cy="795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1718" y="3944224"/>
            <a:ext cx="4852978" cy="795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01718" y="5169957"/>
            <a:ext cx="4852978" cy="795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0253" y="2400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2440" y="1416130"/>
            <a:ext cx="9840401" cy="165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nay,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dần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trẻ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sớm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dần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vốn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khoán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2981" y="3068955"/>
            <a:ext cx="9619860" cy="245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12763" algn="just">
              <a:lnSpc>
                <a:spcPct val="13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2000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khoán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lĩnh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lược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ngừa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rủi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ro.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khoán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trưởng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tình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,…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gôn ngữ lập trình Python là gì? Kiến thức cần biết về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198582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0253" y="240034"/>
            <a:ext cx="9974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0252" y="1245870"/>
            <a:ext cx="6188564" cy="619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Develop a Logistic Regression Machine Learning Model | by Haq Nawaz | Dev  Geni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35" y="1985828"/>
            <a:ext cx="8193024" cy="450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ansformer Neural Network - Mô hình học máy biến đổi thế giới NLP -  VinBigdata -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60" y="2331143"/>
            <a:ext cx="7169580" cy="402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40252" y="1233225"/>
            <a:ext cx="6188564" cy="619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Time series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0252" y="1242369"/>
            <a:ext cx="6188564" cy="619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0252" y="1245870"/>
            <a:ext cx="6188564" cy="6195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miro.medium.com/max/1400/1*SULcaLxjHsAVmhxG7Xo0cA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6"/>
          <a:stretch/>
        </p:blipFill>
        <p:spPr bwMode="auto">
          <a:xfrm>
            <a:off x="3273082" y="2207190"/>
            <a:ext cx="5337518" cy="3986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4204017" y="1764347"/>
            <a:ext cx="3783965" cy="33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58184" y="1325880"/>
            <a:ext cx="3529584" cy="4791456"/>
            <a:chOff x="0" y="0"/>
            <a:chExt cx="1320800" cy="2854960"/>
          </a:xfrm>
        </p:grpSpPr>
        <p:sp>
          <p:nvSpPr>
            <p:cNvPr id="15" name="Snip and Round Single Corner Rectangle 14"/>
            <p:cNvSpPr/>
            <p:nvPr/>
          </p:nvSpPr>
          <p:spPr>
            <a:xfrm>
              <a:off x="401320" y="0"/>
              <a:ext cx="548640" cy="567055"/>
            </a:xfrm>
            <a:prstGeom prst="snip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0" y="807720"/>
              <a:ext cx="131064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Xử lý data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0" y="1346200"/>
              <a:ext cx="1290320" cy="9245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Predict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3360" y="1447800"/>
              <a:ext cx="919480" cy="431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Training và test model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0160" y="2550160"/>
              <a:ext cx="1310640" cy="304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Đánh giá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0240" y="584200"/>
              <a:ext cx="508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5320" y="1112520"/>
              <a:ext cx="5080" cy="23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5320" y="2265680"/>
              <a:ext cx="0" cy="26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3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401648" y="164083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385" y="1801875"/>
            <a:ext cx="5404104" cy="491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1312" y="1170432"/>
            <a:ext cx="9390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cổ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phiếu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Tesla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từ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2014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cuối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2021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2560" r="51499" b="8841"/>
          <a:stretch/>
        </p:blipFill>
        <p:spPr bwMode="auto">
          <a:xfrm>
            <a:off x="2089658" y="1933194"/>
            <a:ext cx="2107438" cy="3086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1312" y="1170432"/>
            <a:ext cx="11487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tỉ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suất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lợi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nhuận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dựa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cột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đóng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cửa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xạ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[0;1]  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r="51515" b="7173"/>
          <a:stretch/>
        </p:blipFill>
        <p:spPr bwMode="auto">
          <a:xfrm>
            <a:off x="6394830" y="1933194"/>
            <a:ext cx="2301114" cy="3086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4197096" y="3476625"/>
            <a:ext cx="2197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312" y="1170432"/>
            <a:ext cx="98328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dịch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lần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843"/>
          <a:stretch/>
        </p:blipFill>
        <p:spPr>
          <a:xfrm>
            <a:off x="8890617" y="1767840"/>
            <a:ext cx="1872270" cy="33913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29056" y="1767840"/>
            <a:ext cx="6278245" cy="3489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8464" y="5378154"/>
            <a:ext cx="2209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1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0617" y="5261215"/>
            <a:ext cx="2051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E2B8-CFAB-4686-A8B9-98911C133D8E}" type="slidenum">
              <a:rPr lang="en-US" smtClean="0"/>
              <a:t>9</a:t>
            </a:fld>
            <a:endParaRPr lang="en-US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2654363" y="2785872"/>
            <a:ext cx="1076389" cy="1389888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ata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6272338" y="1563624"/>
            <a:ext cx="1335469" cy="1389888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6272338" y="3816096"/>
            <a:ext cx="1335469" cy="1441704"/>
          </a:xfrm>
          <a:prstGeom prst="snip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Testing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flipV="1">
            <a:off x="3730752" y="2258568"/>
            <a:ext cx="2541586" cy="122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7" idx="2"/>
          </p:cNvCxnSpPr>
          <p:nvPr/>
        </p:nvCxnSpPr>
        <p:spPr>
          <a:xfrm>
            <a:off x="3730752" y="3480816"/>
            <a:ext cx="2541586" cy="105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1312" y="1170432"/>
            <a:ext cx="98328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Chia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735D2-3F91-5D4E-BB85-9F1B1F2DF29D}"/>
              </a:ext>
            </a:extLst>
          </p:cNvPr>
          <p:cNvSpPr txBox="1"/>
          <p:nvPr/>
        </p:nvSpPr>
        <p:spPr>
          <a:xfrm>
            <a:off x="349742" y="207734"/>
            <a:ext cx="9974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511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Malgun Gothic</vt:lpstr>
      <vt:lpstr>Arial</vt:lpstr>
      <vt:lpstr>Calibri</vt:lpstr>
      <vt:lpstr>Segoe UI Light</vt:lpstr>
      <vt:lpstr>Segoe UI Semibold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Đoàn</dc:creator>
  <cp:lastModifiedBy>Linh Đoàn</cp:lastModifiedBy>
  <cp:revision>83</cp:revision>
  <dcterms:created xsi:type="dcterms:W3CDTF">2022-06-30T15:32:40Z</dcterms:created>
  <dcterms:modified xsi:type="dcterms:W3CDTF">2022-07-03T08:31:22Z</dcterms:modified>
</cp:coreProperties>
</file>