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0413" cy="6859588"/>
  <p:notesSz cx="6858000" cy="9144000"/>
  <p:defaultTextStyle>
    <a:defPPr>
      <a:defRPr lang="ko-KR"/>
    </a:defPPr>
    <a:lvl1pPr marL="0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1886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3772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55658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07544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59431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11317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63203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15089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11218-E7FF-4C6B-80ED-8BF3DEBF69A7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F49B-67C8-44A0-93DF-248330C07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51886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03772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55658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207544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59431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311317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63203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415089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http://blog.naver.com/aileen1031/130107595002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1F49B-67C8-44A0-93DF-248330C076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http://blog.naver.com/aileen1031/130107595002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1F49B-67C8-44A0-93DF-248330C076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2" y="2130920"/>
            <a:ext cx="10361851" cy="1470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1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7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9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11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63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1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2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85816"/>
            <a:ext cx="3655008" cy="60815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85816"/>
            <a:ext cx="10768198" cy="60815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18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3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5565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075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594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113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632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15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6" y="1662499"/>
            <a:ext cx="7210545" cy="470485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4" y="1662499"/>
            <a:ext cx="7212661" cy="470485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8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1886" indent="0">
              <a:buNone/>
              <a:defRPr sz="2400" b="1"/>
            </a:lvl2pPr>
            <a:lvl3pPr marL="1103772" indent="0">
              <a:buNone/>
              <a:defRPr sz="2200" b="1"/>
            </a:lvl3pPr>
            <a:lvl4pPr marL="1655658" indent="0">
              <a:buNone/>
              <a:defRPr sz="1900" b="1"/>
            </a:lvl4pPr>
            <a:lvl5pPr marL="2207544" indent="0">
              <a:buNone/>
              <a:defRPr sz="1900" b="1"/>
            </a:lvl5pPr>
            <a:lvl6pPr marL="2759431" indent="0">
              <a:buNone/>
              <a:defRPr sz="1900" b="1"/>
            </a:lvl6pPr>
            <a:lvl7pPr marL="3311317" indent="0">
              <a:buNone/>
              <a:defRPr sz="1900" b="1"/>
            </a:lvl7pPr>
            <a:lvl8pPr marL="3863203" indent="0">
              <a:buNone/>
              <a:defRPr sz="1900" b="1"/>
            </a:lvl8pPr>
            <a:lvl9pPr marL="4415089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468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1886" indent="0">
              <a:buNone/>
              <a:defRPr sz="2400" b="1"/>
            </a:lvl2pPr>
            <a:lvl3pPr marL="1103772" indent="0">
              <a:buNone/>
              <a:defRPr sz="2200" b="1"/>
            </a:lvl3pPr>
            <a:lvl4pPr marL="1655658" indent="0">
              <a:buNone/>
              <a:defRPr sz="1900" b="1"/>
            </a:lvl4pPr>
            <a:lvl5pPr marL="2207544" indent="0">
              <a:buNone/>
              <a:defRPr sz="1900" b="1"/>
            </a:lvl5pPr>
            <a:lvl6pPr marL="2759431" indent="0">
              <a:buNone/>
              <a:defRPr sz="1900" b="1"/>
            </a:lvl6pPr>
            <a:lvl7pPr marL="3311317" indent="0">
              <a:buNone/>
              <a:defRPr sz="1900" b="1"/>
            </a:lvl7pPr>
            <a:lvl8pPr marL="3863203" indent="0">
              <a:buNone/>
              <a:defRPr sz="1900" b="1"/>
            </a:lvl8pPr>
            <a:lvl9pPr marL="4415089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5378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4" y="273115"/>
            <a:ext cx="6814779" cy="58544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51886" indent="0">
              <a:buNone/>
              <a:defRPr sz="1400"/>
            </a:lvl2pPr>
            <a:lvl3pPr marL="1103772" indent="0">
              <a:buNone/>
              <a:defRPr sz="1200"/>
            </a:lvl3pPr>
            <a:lvl4pPr marL="1655658" indent="0">
              <a:buNone/>
              <a:defRPr sz="1100"/>
            </a:lvl4pPr>
            <a:lvl5pPr marL="2207544" indent="0">
              <a:buNone/>
              <a:defRPr sz="1100"/>
            </a:lvl5pPr>
            <a:lvl6pPr marL="2759431" indent="0">
              <a:buNone/>
              <a:defRPr sz="1100"/>
            </a:lvl6pPr>
            <a:lvl7pPr marL="3311317" indent="0">
              <a:buNone/>
              <a:defRPr sz="1100"/>
            </a:lvl7pPr>
            <a:lvl8pPr marL="3863203" indent="0">
              <a:buNone/>
              <a:defRPr sz="1100"/>
            </a:lvl8pPr>
            <a:lvl9pPr marL="4415089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1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900"/>
            </a:lvl1pPr>
            <a:lvl2pPr marL="551886" indent="0">
              <a:buNone/>
              <a:defRPr sz="3400"/>
            </a:lvl2pPr>
            <a:lvl3pPr marL="1103772" indent="0">
              <a:buNone/>
              <a:defRPr sz="2900"/>
            </a:lvl3pPr>
            <a:lvl4pPr marL="1655658" indent="0">
              <a:buNone/>
              <a:defRPr sz="2400"/>
            </a:lvl4pPr>
            <a:lvl5pPr marL="2207544" indent="0">
              <a:buNone/>
              <a:defRPr sz="2400"/>
            </a:lvl5pPr>
            <a:lvl6pPr marL="2759431" indent="0">
              <a:buNone/>
              <a:defRPr sz="2400"/>
            </a:lvl6pPr>
            <a:lvl7pPr marL="3311317" indent="0">
              <a:buNone/>
              <a:defRPr sz="2400"/>
            </a:lvl7pPr>
            <a:lvl8pPr marL="3863203" indent="0">
              <a:buNone/>
              <a:defRPr sz="2400"/>
            </a:lvl8pPr>
            <a:lvl9pPr marL="4415089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700"/>
            </a:lvl1pPr>
            <a:lvl2pPr marL="551886" indent="0">
              <a:buNone/>
              <a:defRPr sz="1400"/>
            </a:lvl2pPr>
            <a:lvl3pPr marL="1103772" indent="0">
              <a:buNone/>
              <a:defRPr sz="1200"/>
            </a:lvl3pPr>
            <a:lvl4pPr marL="1655658" indent="0">
              <a:buNone/>
              <a:defRPr sz="1100"/>
            </a:lvl4pPr>
            <a:lvl5pPr marL="2207544" indent="0">
              <a:buNone/>
              <a:defRPr sz="1100"/>
            </a:lvl5pPr>
            <a:lvl6pPr marL="2759431" indent="0">
              <a:buNone/>
              <a:defRPr sz="1100"/>
            </a:lvl6pPr>
            <a:lvl7pPr marL="3311317" indent="0">
              <a:buNone/>
              <a:defRPr sz="1100"/>
            </a:lvl7pPr>
            <a:lvl8pPr marL="3863203" indent="0">
              <a:buNone/>
              <a:defRPr sz="1100"/>
            </a:lvl8pPr>
            <a:lvl9pPr marL="4415089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10377" tIns="55189" rIns="110377" bIns="5518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0377" tIns="55189" rIns="110377" bIns="5518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EC0B-199E-4618-9A09-A7A43E547EF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3772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15" indent="-413915" algn="l" defTabSz="1103772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6815" indent="-344929" algn="l" defTabSz="1103772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9715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1601" indent="-275943" algn="l" defTabSz="110377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3488" indent="-275943" algn="l" defTabSz="1103772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5374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87260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39146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91032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86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3772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5658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544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9431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317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3203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15089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sroom.com/likelion/json_example2.ph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11089232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en-US" altLang="ko-KR" sz="4400" dirty="0" smtClean="0"/>
              <a:t>Xml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파싱</a:t>
            </a:r>
            <a:r>
              <a:rPr lang="ko-KR" altLang="en-US" sz="4400" dirty="0" smtClean="0"/>
              <a:t> 실습에서 보았던 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w3_homework.py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을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 응용해보기</a:t>
            </a:r>
            <a:endParaRPr lang="en-US" altLang="ko-KR" sz="4400" b="1" dirty="0">
              <a:ea typeface="굴림" panose="020B0600000101010101" pitchFamily="50" charset="-127"/>
            </a:endParaRPr>
          </a:p>
          <a:p>
            <a:pPr algn="l"/>
            <a:r>
              <a:rPr lang="en-US" altLang="ko-KR" sz="4400" b="1" dirty="0">
                <a:ea typeface="굴림" panose="020B0600000101010101" pitchFamily="50" charset="-127"/>
              </a:rPr>
              <a:t> 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   </a:t>
            </a:r>
          </a:p>
          <a:p>
            <a:pPr algn="l"/>
            <a:r>
              <a:rPr lang="en-US" altLang="ko-KR" sz="4400" b="1" dirty="0" smtClean="0">
                <a:ea typeface="굴림" panose="020B0600000101010101" pitchFamily="50" charset="-127"/>
              </a:rPr>
              <a:t>JTBC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가 아닌 다른 뉴스 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RSS</a:t>
            </a:r>
            <a:r>
              <a:rPr lang="ko-KR" altLang="en-US" sz="4400" b="1" dirty="0">
                <a:ea typeface="굴림" panose="020B0600000101010101" pitchFamily="50" charset="-127"/>
              </a:rPr>
              <a:t>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서비스에서 </a:t>
            </a:r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r>
              <a:rPr lang="ko-KR" altLang="en-US" sz="4400" b="1" dirty="0" smtClean="0">
                <a:ea typeface="굴림" panose="020B0600000101010101" pitchFamily="50" charset="-127"/>
              </a:rPr>
              <a:t>제공하는 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Xml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을 </a:t>
            </a:r>
            <a:r>
              <a:rPr lang="ko-KR" altLang="en-US" sz="4400" b="1" dirty="0" err="1" smtClean="0">
                <a:ea typeface="굴림" panose="020B0600000101010101" pitchFamily="50" charset="-127"/>
              </a:rPr>
              <a:t>파싱하기</a:t>
            </a:r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536504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 fontScale="92500" lnSpcReduction="10000"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+ </a:t>
            </a:r>
            <a:r>
              <a:rPr lang="ko-KR" altLang="en-US" sz="3200" dirty="0" smtClean="0"/>
              <a:t>뉴스 목록 중에서 보고 싶은 뉴스의 번호를 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키보드로 </a:t>
            </a:r>
            <a:r>
              <a:rPr lang="ko-KR" altLang="en-US" sz="3200" dirty="0" err="1" smtClean="0"/>
              <a:t>입력받는다</a:t>
            </a:r>
            <a:r>
              <a:rPr lang="en-US" altLang="ko-KR" sz="3200" dirty="0" smtClean="0"/>
              <a:t>.</a:t>
            </a:r>
          </a:p>
          <a:p>
            <a:pPr algn="l"/>
            <a:endParaRPr lang="en-US" altLang="ko-KR" sz="3200" dirty="0">
              <a:ea typeface="굴림" panose="020B0600000101010101" pitchFamily="50" charset="-127"/>
            </a:endParaRPr>
          </a:p>
          <a:p>
            <a:pPr algn="l"/>
            <a:r>
              <a:rPr lang="en-US" altLang="ko-KR" sz="3200" dirty="0" smtClean="0">
                <a:ea typeface="굴림" panose="020B0600000101010101" pitchFamily="50" charset="-127"/>
              </a:rPr>
              <a:t>+ </a:t>
            </a:r>
            <a:r>
              <a:rPr lang="ko-KR" altLang="en-US" sz="3200" dirty="0" smtClean="0">
                <a:ea typeface="굴림" panose="020B0600000101010101" pitchFamily="50" charset="-127"/>
              </a:rPr>
              <a:t>선택한 뉴스의 제목과 링크를 화면에 보여준다</a:t>
            </a:r>
            <a:r>
              <a:rPr lang="en-US" altLang="ko-KR" sz="3200" dirty="0" smtClean="0">
                <a:ea typeface="굴림" panose="020B0600000101010101" pitchFamily="50" charset="-127"/>
              </a:rPr>
              <a:t>.</a:t>
            </a:r>
          </a:p>
          <a:p>
            <a:pPr algn="l"/>
            <a:endParaRPr lang="en-US" altLang="ko-KR" sz="3200" dirty="0">
              <a:ea typeface="굴림" panose="020B0600000101010101" pitchFamily="50" charset="-127"/>
            </a:endParaRPr>
          </a:p>
          <a:p>
            <a:pPr algn="l"/>
            <a:r>
              <a:rPr lang="en-US" altLang="ko-KR" sz="3200" dirty="0" smtClean="0">
                <a:ea typeface="굴림" panose="020B0600000101010101" pitchFamily="50" charset="-127"/>
              </a:rPr>
              <a:t>+ </a:t>
            </a:r>
            <a:r>
              <a:rPr lang="ko-KR" altLang="en-US" sz="3200" dirty="0" smtClean="0">
                <a:ea typeface="굴림" panose="020B0600000101010101" pitchFamily="50" charset="-127"/>
              </a:rPr>
              <a:t>해당 뉴스를 </a:t>
            </a:r>
            <a:endParaRPr lang="en-US" altLang="ko-KR" sz="3200" dirty="0" smtClean="0">
              <a:ea typeface="굴림" panose="020B0600000101010101" pitchFamily="50" charset="-127"/>
            </a:endParaRPr>
          </a:p>
          <a:p>
            <a:pPr algn="l"/>
            <a:r>
              <a:rPr lang="ko-KR" altLang="en-US" sz="3200" dirty="0" err="1" smtClean="0">
                <a:ea typeface="굴림" panose="020B0600000101010101" pitchFamily="50" charset="-127"/>
              </a:rPr>
              <a:t>웹브라우저에</a:t>
            </a:r>
            <a:r>
              <a:rPr lang="ko-KR" altLang="en-US" sz="3200" dirty="0" smtClean="0">
                <a:ea typeface="굴림" panose="020B0600000101010101" pitchFamily="50" charset="-127"/>
              </a:rPr>
              <a:t> 띄어준다</a:t>
            </a:r>
            <a:r>
              <a:rPr lang="en-US" altLang="ko-KR" sz="3200" dirty="0" smtClean="0">
                <a:ea typeface="굴림" panose="020B0600000101010101" pitchFamily="50" charset="-127"/>
              </a:rPr>
              <a:t>.</a:t>
            </a:r>
          </a:p>
          <a:p>
            <a:pPr algn="l"/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  <p:pic>
        <p:nvPicPr>
          <p:cNvPr id="1026" name="Picture 2" descr="C:\Users\master\Dropbox\조인행폴더\멋쟁이사자처럼\3주차\그림자료\과제예시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33" y="1357043"/>
            <a:ext cx="6336704" cy="5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2998862" y="4581922"/>
            <a:ext cx="2481785" cy="1296144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295006" y="2637706"/>
            <a:ext cx="3168352" cy="2880320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766614" y="1557586"/>
            <a:ext cx="10585176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 fontScale="77500" lnSpcReduction="20000"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b="1" dirty="0" err="1" smtClean="0">
                <a:ea typeface="굴림" panose="020B0600000101010101" pitchFamily="50" charset="-127"/>
              </a:rPr>
              <a:t>전공생은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 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+@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를 해주세요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~</a:t>
            </a:r>
          </a:p>
          <a:p>
            <a:pPr algn="l"/>
            <a:r>
              <a:rPr lang="en-US" altLang="ko-KR" sz="4400" b="1" dirty="0" smtClean="0">
                <a:ea typeface="굴림" panose="020B0600000101010101" pitchFamily="50" charset="-127"/>
              </a:rPr>
              <a:t>(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다른 분들도 위의 과제 다 하시면 이것도 해보세요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!)</a:t>
            </a:r>
          </a:p>
          <a:p>
            <a:pPr algn="l"/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endParaRPr lang="en-US" altLang="ko-KR" sz="4400" b="1" dirty="0">
              <a:ea typeface="굴림" panose="020B0600000101010101" pitchFamily="50" charset="-127"/>
            </a:endParaRPr>
          </a:p>
          <a:p>
            <a:pPr algn="l"/>
            <a:r>
              <a:rPr lang="en-US" altLang="ko-KR" sz="3200" b="1" dirty="0" smtClean="0">
                <a:ea typeface="굴림" panose="020B0600000101010101" pitchFamily="50" charset="-127"/>
              </a:rPr>
              <a:t>[ </a:t>
            </a:r>
            <a:r>
              <a:rPr lang="en-US" altLang="ko-KR" sz="3200" b="1" dirty="0" err="1" smtClean="0">
                <a:ea typeface="굴림" panose="020B0600000101010101" pitchFamily="50" charset="-127"/>
              </a:rPr>
              <a:t>Jtbc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중앙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조선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동아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, </a:t>
            </a:r>
            <a:r>
              <a:rPr lang="ko-KR" altLang="en-US" sz="3200" b="1" dirty="0" err="1" smtClean="0">
                <a:ea typeface="굴림" panose="020B0600000101010101" pitchFamily="50" charset="-127"/>
              </a:rPr>
              <a:t>헤럴드경제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 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]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ko-KR" sz="2800" b="1" dirty="0" smtClean="0">
                <a:ea typeface="굴림" panose="020B0600000101010101" pitchFamily="50" charset="-127"/>
              </a:rPr>
              <a:t>5</a:t>
            </a:r>
            <a:r>
              <a:rPr lang="ko-KR" altLang="en-US" sz="2800" b="1" dirty="0" smtClean="0">
                <a:ea typeface="굴림" panose="020B0600000101010101" pitchFamily="50" charset="-127"/>
              </a:rPr>
              <a:t>가지 신문사 중에서 하나를 키보드로 입력 받게 한다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ko-KR" altLang="en-US" sz="2800" b="1" dirty="0" smtClean="0">
                <a:ea typeface="굴림" panose="020B0600000101010101" pitchFamily="50" charset="-127"/>
              </a:rPr>
              <a:t>그 신문사의 종합 혹은 속보 뉴스 목록을 보여준다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ko-KR" altLang="en-US" sz="2800" b="1" dirty="0" smtClean="0">
                <a:ea typeface="굴림" panose="020B0600000101010101" pitchFamily="50" charset="-127"/>
              </a:rPr>
              <a:t>뉴스 목록 중에서 선택하면 웹 브라우저로 나오게 한다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ko-KR" altLang="en-US" sz="2800" b="1" dirty="0" smtClean="0">
                <a:ea typeface="굴림" panose="020B0600000101010101" pitchFamily="50" charset="-127"/>
              </a:rPr>
              <a:t>해당 웹 페이지의 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title</a:t>
            </a:r>
            <a:r>
              <a:rPr lang="ko-KR" altLang="en-US" sz="2800" b="1" dirty="0" smtClean="0">
                <a:ea typeface="굴림" panose="020B0600000101010101" pitchFamily="50" charset="-127"/>
              </a:rPr>
              <a:t>을 출력해준다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. (</a:t>
            </a:r>
            <a:r>
              <a:rPr lang="en-US" altLang="ko-KR" sz="2800" b="1" dirty="0" err="1" smtClean="0">
                <a:ea typeface="굴림" panose="020B0600000101010101" pitchFamily="50" charset="-127"/>
              </a:rPr>
              <a:t>beautifulsoup</a:t>
            </a:r>
            <a:r>
              <a:rPr lang="ko-KR" altLang="en-US" sz="2800" b="1" dirty="0" smtClean="0">
                <a:ea typeface="굴림" panose="020B0600000101010101" pitchFamily="50" charset="-127"/>
              </a:rPr>
              <a:t>으로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ko-KR" altLang="en-US" sz="2800" b="1" dirty="0" smtClean="0">
                <a:ea typeface="굴림" panose="020B0600000101010101" pitchFamily="50" charset="-127"/>
              </a:rPr>
              <a:t>이 과정을 특별한 종료조건을 키보드로 입력하기 전까지 계속 반복되게 한다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.</a:t>
            </a:r>
          </a:p>
          <a:p>
            <a:pPr algn="l"/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0590" y="1773610"/>
            <a:ext cx="2088232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b="1" dirty="0" err="1" smtClean="0">
                <a:ea typeface="굴림" panose="020B0600000101010101" pitchFamily="50" charset="-127"/>
              </a:rPr>
              <a:t>전공생</a:t>
            </a:r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r>
              <a:rPr lang="ko-KR" altLang="en-US" sz="4400" b="1" dirty="0" smtClean="0">
                <a:ea typeface="굴림" panose="020B0600000101010101" pitchFamily="50" charset="-127"/>
              </a:rPr>
              <a:t>과제</a:t>
            </a:r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r>
              <a:rPr lang="ko-KR" altLang="en-US" sz="4400" b="1" dirty="0" smtClean="0">
                <a:ea typeface="굴림" panose="020B0600000101010101" pitchFamily="50" charset="-127"/>
              </a:rPr>
              <a:t>예</a:t>
            </a:r>
            <a:r>
              <a:rPr lang="ko-KR" altLang="en-US" sz="4400" b="1" dirty="0">
                <a:ea typeface="굴림" panose="020B0600000101010101" pitchFamily="50" charset="-127"/>
              </a:rPr>
              <a:t>시</a:t>
            </a:r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  <p:pic>
        <p:nvPicPr>
          <p:cNvPr id="2051" name="Picture 3" descr="C:\Users\master\Dropbox\조인행폴더\멋쟁이사자처럼\3주차\그림자료\과제예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117426"/>
            <a:ext cx="6840760" cy="648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9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11089232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 fontScale="85000" lnSpcReduction="10000"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700" dirty="0" smtClean="0"/>
              <a:t>2. </a:t>
            </a:r>
            <a:r>
              <a:rPr lang="en-US" altLang="ko-KR" sz="4700" dirty="0" err="1" smtClean="0"/>
              <a:t>Json</a:t>
            </a:r>
            <a:r>
              <a:rPr lang="ko-KR" altLang="en-US" sz="4700" dirty="0" smtClean="0"/>
              <a:t> </a:t>
            </a:r>
            <a:r>
              <a:rPr lang="ko-KR" altLang="en-US" sz="4700" dirty="0" err="1" smtClean="0"/>
              <a:t>파싱</a:t>
            </a:r>
            <a:r>
              <a:rPr lang="ko-KR" altLang="en-US" sz="4700" dirty="0" smtClean="0"/>
              <a:t> 실습에서 보았던</a:t>
            </a:r>
            <a:endParaRPr lang="en-US" altLang="ko-KR" sz="4700" dirty="0" smtClean="0"/>
          </a:p>
          <a:p>
            <a:pPr algn="l"/>
            <a:r>
              <a:rPr lang="ko-KR" altLang="en-US" sz="4700" smtClean="0"/>
              <a:t>   </a:t>
            </a:r>
            <a:r>
              <a:rPr lang="en-US" altLang="ko-KR" sz="4700" b="1" smtClean="0">
                <a:ea typeface="굴림" panose="020B0600000101010101" pitchFamily="50" charset="-127"/>
              </a:rPr>
              <a:t>ex_json_parsing.py </a:t>
            </a:r>
            <a:r>
              <a:rPr lang="ko-KR" altLang="en-US" sz="4700" b="1" dirty="0" smtClean="0">
                <a:ea typeface="굴림" panose="020B0600000101010101" pitchFamily="50" charset="-127"/>
              </a:rPr>
              <a:t>을</a:t>
            </a:r>
            <a:r>
              <a:rPr lang="ko-KR" altLang="en-US" sz="4700" b="1" dirty="0" smtClean="0">
                <a:ea typeface="굴림" panose="020B0600000101010101" pitchFamily="50" charset="-127"/>
              </a:rPr>
              <a:t> 응용해보기</a:t>
            </a:r>
            <a:endParaRPr lang="en-US" altLang="ko-KR" sz="4700" b="1" dirty="0" smtClean="0">
              <a:ea typeface="굴림" panose="020B0600000101010101" pitchFamily="50" charset="-127"/>
            </a:endParaRPr>
          </a:p>
          <a:p>
            <a:pPr algn="l"/>
            <a:r>
              <a:rPr lang="en-US" altLang="ko-KR" sz="4400" b="1" dirty="0" smtClean="0">
                <a:ea typeface="굴림" panose="020B0600000101010101" pitchFamily="50" charset="-127"/>
              </a:rPr>
              <a:t>    </a:t>
            </a:r>
          </a:p>
          <a:p>
            <a:pPr marL="180000"/>
            <a:r>
              <a:rPr lang="en-US" altLang="ko-KR" sz="4400" b="1" dirty="0" smtClean="0">
                <a:ea typeface="굴림" panose="020B0600000101010101" pitchFamily="50" charset="-127"/>
                <a:hlinkClick r:id="rId2"/>
              </a:rPr>
              <a:t>http://codingsroom.com/likelion/json_example2.php</a:t>
            </a:r>
            <a:endParaRPr lang="en-US" altLang="ko-KR" sz="4400" b="1" dirty="0" smtClean="0">
              <a:ea typeface="굴림" panose="020B0600000101010101" pitchFamily="50" charset="-127"/>
            </a:endParaRPr>
          </a:p>
          <a:p>
            <a:pPr marL="180000"/>
            <a:endParaRPr lang="en-US" altLang="ko-KR" sz="4400" b="1" dirty="0" smtClean="0">
              <a:ea typeface="굴림" panose="020B0600000101010101" pitchFamily="50" charset="-127"/>
            </a:endParaRPr>
          </a:p>
          <a:p>
            <a:pPr marL="180000"/>
            <a:r>
              <a:rPr lang="ko-KR" altLang="en-US" sz="4400" b="1" dirty="0" err="1" smtClean="0">
                <a:ea typeface="굴림" panose="020B0600000101010101" pitchFamily="50" charset="-127"/>
              </a:rPr>
              <a:t>로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 가보면 </a:t>
            </a:r>
            <a:r>
              <a:rPr lang="en-US" altLang="ko-KR" sz="4400" b="1" dirty="0" err="1" smtClean="0">
                <a:ea typeface="굴림" panose="020B0600000101010101" pitchFamily="50" charset="-127"/>
              </a:rPr>
              <a:t>Json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데이터가 있는데 이것을 </a:t>
            </a:r>
            <a:r>
              <a:rPr lang="ko-KR" altLang="en-US" sz="4400" b="1" dirty="0" err="1" smtClean="0">
                <a:ea typeface="굴림" panose="020B0600000101010101" pitchFamily="50" charset="-127"/>
              </a:rPr>
              <a:t>파싱하기</a:t>
            </a:r>
            <a:endParaRPr lang="ko-KR" altLang="en-US" sz="44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536504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 lnSpcReduction="10000"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dirty="0" smtClean="0">
                <a:ea typeface="굴림" panose="020B0600000101010101" pitchFamily="50" charset="-127"/>
              </a:rPr>
              <a:t>+ </a:t>
            </a:r>
            <a:r>
              <a:rPr lang="en-US" altLang="ko-KR" sz="3000" b="1" dirty="0" err="1" smtClean="0">
                <a:ea typeface="굴림" panose="020B0600000101010101" pitchFamily="50" charset="-127"/>
              </a:rPr>
              <a:t>Json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 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데이터를 모두 출력해보세요</a:t>
            </a:r>
            <a:endParaRPr lang="en-US" altLang="ko-KR" sz="3000" b="1" dirty="0">
              <a:ea typeface="굴림" panose="020B0600000101010101" pitchFamily="50" charset="-127"/>
            </a:endParaRPr>
          </a:p>
          <a:p>
            <a:endParaRPr lang="en-US" altLang="ko-KR" sz="3000" b="1" dirty="0" smtClean="0">
              <a:ea typeface="굴림" panose="020B0600000101010101" pitchFamily="50" charset="-127"/>
            </a:endParaRPr>
          </a:p>
          <a:p>
            <a:r>
              <a:rPr lang="en-US" altLang="ko-KR" sz="3000" b="1" dirty="0" smtClean="0">
                <a:ea typeface="굴림" panose="020B0600000101010101" pitchFamily="50" charset="-127"/>
              </a:rPr>
              <a:t>+ 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옆의 </a:t>
            </a:r>
            <a:r>
              <a:rPr lang="ko-KR" altLang="en-US" sz="3000" b="1" dirty="0" err="1" smtClean="0">
                <a:ea typeface="굴림" panose="020B0600000101010101" pitchFamily="50" charset="-127"/>
              </a:rPr>
              <a:t>스크린샷처럼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 보기 좋게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^^</a:t>
            </a:r>
          </a:p>
          <a:p>
            <a:endParaRPr lang="en-US" altLang="ko-KR" sz="3000" b="1" dirty="0">
              <a:ea typeface="굴림" panose="020B0600000101010101" pitchFamily="50" charset="-127"/>
            </a:endParaRPr>
          </a:p>
          <a:p>
            <a:r>
              <a:rPr lang="en-US" altLang="ko-KR" sz="3000" b="1" dirty="0" smtClean="0">
                <a:ea typeface="굴림" panose="020B0600000101010101" pitchFamily="50" charset="-127"/>
              </a:rPr>
              <a:t>+ 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만약 나이가 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50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살 이상이면 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“Old” 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라고 </a:t>
            </a:r>
            <a:endParaRPr lang="en-US" altLang="ko-KR" sz="3000" b="1" dirty="0" smtClean="0">
              <a:ea typeface="굴림" panose="020B0600000101010101" pitchFamily="50" charset="-127"/>
            </a:endParaRPr>
          </a:p>
          <a:p>
            <a:r>
              <a:rPr lang="ko-KR" altLang="en-US" sz="3000" b="1" dirty="0" smtClean="0">
                <a:ea typeface="굴림" panose="020B0600000101010101" pitchFamily="50" charset="-127"/>
              </a:rPr>
              <a:t>출력하게 해보세요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!</a:t>
            </a:r>
            <a:endParaRPr lang="ko-KR" altLang="en-US" sz="3000" b="1" dirty="0">
              <a:ea typeface="굴림" panose="020B0600000101010101" pitchFamily="50" charset="-127"/>
            </a:endParaRPr>
          </a:p>
        </p:txBody>
      </p:sp>
      <p:pic>
        <p:nvPicPr>
          <p:cNvPr id="3074" name="Picture 2" descr="C:\Users\master\Dropbox\조인행폴더\멋쟁이사자처럼\3주차\그림자료\과제예시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50" y="1410705"/>
            <a:ext cx="5869197" cy="533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4655046" y="4725938"/>
            <a:ext cx="5184576" cy="720080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5040560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1" dirty="0" err="1" smtClean="0">
                <a:ea typeface="굴림" panose="020B0600000101010101" pitchFamily="50" charset="-127"/>
              </a:rPr>
              <a:t>전공생은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 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+@ </a:t>
            </a:r>
          </a:p>
          <a:p>
            <a:pPr algn="l"/>
            <a:r>
              <a:rPr lang="en-US" altLang="ko-KR" sz="3200" b="1" dirty="0" smtClean="0">
                <a:ea typeface="굴림" panose="020B0600000101010101" pitchFamily="50" charset="-127"/>
              </a:rPr>
              <a:t>(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다른 분들도 위의 과제 다 하시면 이것도 해보세요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!)</a:t>
            </a:r>
          </a:p>
          <a:p>
            <a:pPr algn="l"/>
            <a:endParaRPr lang="en-US" altLang="ko-KR" sz="3200" b="1" dirty="0">
              <a:ea typeface="굴림" panose="020B0600000101010101" pitchFamily="50" charset="-127"/>
            </a:endParaRPr>
          </a:p>
          <a:p>
            <a:pPr algn="l"/>
            <a:r>
              <a:rPr lang="en-US" altLang="ko-KR" sz="3200" b="1" dirty="0" smtClean="0">
                <a:ea typeface="굴림" panose="020B0600000101010101" pitchFamily="50" charset="-127"/>
              </a:rPr>
              <a:t>+ 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위의 과제에서 직업이 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Programmer 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이면 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“Master” 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가 출력되게 </a:t>
            </a:r>
            <a:endParaRPr lang="en-US" altLang="ko-KR" sz="3200" b="1" dirty="0" smtClean="0">
              <a:ea typeface="굴림" panose="020B0600000101010101" pitchFamily="50" charset="-127"/>
            </a:endParaRPr>
          </a:p>
          <a:p>
            <a:pPr algn="l"/>
            <a:r>
              <a:rPr lang="ko-KR" altLang="en-US" sz="3200" b="1" dirty="0" smtClean="0">
                <a:ea typeface="굴림" panose="020B0600000101010101" pitchFamily="50" charset="-127"/>
              </a:rPr>
              <a:t>해보세요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!</a:t>
            </a:r>
            <a:endParaRPr lang="en-US" altLang="ko-KR" sz="3200" b="1" dirty="0" smtClean="0">
              <a:ea typeface="굴림" panose="020B0600000101010101" pitchFamily="50" charset="-127"/>
            </a:endParaRPr>
          </a:p>
        </p:txBody>
      </p:sp>
      <p:pic>
        <p:nvPicPr>
          <p:cNvPr id="4098" name="Picture 2" descr="C:\Users\master\Dropbox\조인행폴더\멋쟁이사자처럼\3주차\그림자료\과제예시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6" y="1482557"/>
            <a:ext cx="5767213" cy="51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4799062" y="3141762"/>
            <a:ext cx="4896544" cy="1800200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229</Words>
  <Application>Microsoft Office PowerPoint</Application>
  <PresentationFormat>사용자 지정</PresentationFormat>
  <Paragraphs>52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18</cp:revision>
  <dcterms:created xsi:type="dcterms:W3CDTF">2014-07-17T13:08:42Z</dcterms:created>
  <dcterms:modified xsi:type="dcterms:W3CDTF">2014-07-17T20:49:09Z</dcterms:modified>
</cp:coreProperties>
</file>