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FF6E-FAA4-4B2C-BC81-16597903B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99CE9-2F0A-46CF-89A1-8CA44AF8B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3FCB3-3F90-43FE-BECB-D923C5D6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1E29B-A581-4944-AD6B-076E15DE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4C642-D86A-4B50-84A3-CC881C6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13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9089C-D658-4F28-AE24-C465D230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F4BDC5-B7FC-48B8-8A47-22637739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AB239C-B09E-4851-BA56-7F4D9844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32F7B-20B5-4060-AAC2-263C6ACC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6017DD-3257-462B-8533-218F584E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561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158E95-2199-449D-AC65-007095F4D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DC7C72-9FEB-4364-93B7-002FC44F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CD814-6250-403B-83DA-5A0EB2C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4825A-704C-42EA-AADB-1F1ECD21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094BB-49FC-4B1E-889B-721FA137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91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74084-9303-42D9-AC5B-C21C558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2567D-6E0D-4936-9C44-88FBDB68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8473D-CF00-4930-B2CB-E3C4AD44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3EE80-59CC-4FBC-90B9-4E70E34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FA7EF8-7E9C-43D6-B1F6-AD094077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837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7CB6D-58D4-468D-A18F-381FFDB8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F6FA-47BE-4B9D-9356-11B3EBC2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F2CE-FA11-4EC9-B68F-BBF10706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5405F-90F0-4379-B1AF-F1E9A83C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A8FC1-A59E-4CC3-B00E-A4713152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830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5B282-F9CC-492C-A9E1-1886C02D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CC2CD-BFF2-4D64-B034-AD8B58C5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002718-3A73-4E66-B515-68CA46BFF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FF0F0D-9E4F-4D0A-A59F-595727B2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9858BC-367C-4486-B067-7541C9D9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604BB-5FA8-4BCB-A524-6A42B111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636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CD28F-D82F-41C2-92CF-9FF291CB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04B5F8-1202-45AA-AEDB-5D964B53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2EFF3-7E71-4412-9217-FCFC799C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6D117B-C53A-48A4-86CB-6DC4ADA34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ED389D-0AED-4F7C-8526-07B0DCC45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32BD34-C603-4DE5-B15D-2B507118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6CC2DA-AE4E-4D26-B5F1-6FCCAD2D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3BBCDE-0EB0-495F-8FC0-10B37FD1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462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C8823-B5E0-45FC-A341-1604596D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F8C920-A508-4707-80E4-4918D7B1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E3F8DF-9CB6-448E-B642-65FA7BBB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256C92-0D92-4F95-B303-4CCA5204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01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219AA4-AEAF-4497-9E39-5B72F1D0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19C6C3-30BD-428A-9882-A29955F5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DDD5F9-BE13-474E-81A8-318348BC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484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51831-2E4C-42C2-A91E-9436F72D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442B7-E16D-4B63-8EA8-58688CB0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49DAE6-3E1A-4AA9-91AE-9C88AC9D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34A1AB-ADD2-467A-9C27-EB04A652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C8E89-9665-4226-95F0-FC22F263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84E9F6-BA7C-4836-82BD-4CFCC38A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099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1C302-00F0-497D-88F1-EE350983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140910-D848-4272-B7ED-83AB9A00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322184-9894-4A04-846F-E6B3E9993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53820-094E-45B9-A1DD-78594B9C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B89D69-6008-4756-BB80-3F02425D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42DEF0-6513-4E2D-878D-6E5005CD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626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77B139-8FFF-43BE-9346-D079F4EB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08192A-7FE5-49D8-ABFE-500063BE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6E0DC-2153-443A-9BE4-9ECA59580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5734-EA8D-4BE5-A27E-9E0CE462322C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7A4D4-4700-475C-9D96-F9CDA5A5E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7B653-50D5-4F02-960F-D3FEF731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4DF3-21C4-40A3-839C-7B6F9F6297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176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F752856-8F1A-40D9-A18C-052EC3A264B7}"/>
              </a:ext>
            </a:extLst>
          </p:cNvPr>
          <p:cNvGrpSpPr/>
          <p:nvPr/>
        </p:nvGrpSpPr>
        <p:grpSpPr>
          <a:xfrm>
            <a:off x="892280" y="1474838"/>
            <a:ext cx="10714701" cy="914399"/>
            <a:chOff x="966022" y="1342103"/>
            <a:chExt cx="10714701" cy="914399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EA00964-D12E-4B05-905B-2518D6319805}"/>
                </a:ext>
              </a:extLst>
            </p:cNvPr>
            <p:cNvSpPr/>
            <p:nvPr/>
          </p:nvSpPr>
          <p:spPr>
            <a:xfrm flipH="1">
              <a:off x="966022" y="1681315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4B54459-117F-41C7-89C6-744C821EB6B1}"/>
                </a:ext>
              </a:extLst>
            </p:cNvPr>
            <p:cNvSpPr/>
            <p:nvPr/>
          </p:nvSpPr>
          <p:spPr>
            <a:xfrm>
              <a:off x="1253615" y="1342103"/>
              <a:ext cx="10139515" cy="88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6375A8B-FDD3-4D2A-A67C-0A23A82C254A}"/>
                </a:ext>
              </a:extLst>
            </p:cNvPr>
            <p:cNvSpPr/>
            <p:nvPr/>
          </p:nvSpPr>
          <p:spPr>
            <a:xfrm flipH="1">
              <a:off x="2321651" y="1681310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1E1FE1E-9982-46DC-B7CB-D73E91A687F4}"/>
                </a:ext>
              </a:extLst>
            </p:cNvPr>
            <p:cNvSpPr/>
            <p:nvPr/>
          </p:nvSpPr>
          <p:spPr>
            <a:xfrm flipH="1">
              <a:off x="3686644" y="1681309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A21C8BB-8386-4E27-A333-D5F4BD8383FD}"/>
                </a:ext>
              </a:extLst>
            </p:cNvPr>
            <p:cNvSpPr/>
            <p:nvPr/>
          </p:nvSpPr>
          <p:spPr>
            <a:xfrm flipH="1">
              <a:off x="5090042" y="1681309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49F7B6D-AFC3-4F5E-9EC1-EF8A429A0A82}"/>
                </a:ext>
              </a:extLst>
            </p:cNvPr>
            <p:cNvSpPr/>
            <p:nvPr/>
          </p:nvSpPr>
          <p:spPr>
            <a:xfrm flipH="1">
              <a:off x="6574479" y="1681308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F2A1BCD-8DE5-472B-B088-FE4DAF2B0E14}"/>
                </a:ext>
              </a:extLst>
            </p:cNvPr>
            <p:cNvSpPr/>
            <p:nvPr/>
          </p:nvSpPr>
          <p:spPr>
            <a:xfrm flipH="1">
              <a:off x="8058917" y="1681308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6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377FEC9-69BD-4A14-8D6D-91AB64D05C5B}"/>
                </a:ext>
              </a:extLst>
            </p:cNvPr>
            <p:cNvSpPr/>
            <p:nvPr/>
          </p:nvSpPr>
          <p:spPr>
            <a:xfrm flipH="1">
              <a:off x="9462315" y="1681308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7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4ADB4CC-545D-4A32-9A70-A7EAD167325F}"/>
                </a:ext>
              </a:extLst>
            </p:cNvPr>
            <p:cNvSpPr/>
            <p:nvPr/>
          </p:nvSpPr>
          <p:spPr>
            <a:xfrm flipH="1">
              <a:off x="11105537" y="1681311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8</a:t>
              </a:r>
            </a:p>
          </p:txBody>
        </p:sp>
      </p:grp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E650CD5-6986-4483-9AB7-58F473C59534}"/>
              </a:ext>
            </a:extLst>
          </p:cNvPr>
          <p:cNvCxnSpPr>
            <a:stCxn id="6" idx="1"/>
            <a:endCxn id="5" idx="0"/>
          </p:cNvCxnSpPr>
          <p:nvPr/>
        </p:nvCxnSpPr>
        <p:spPr>
          <a:xfrm>
            <a:off x="1179873" y="1519084"/>
            <a:ext cx="0" cy="29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A754DD8-390B-496B-8E0E-3F7939FF0710}"/>
              </a:ext>
            </a:extLst>
          </p:cNvPr>
          <p:cNvCxnSpPr>
            <a:endCxn id="8" idx="0"/>
          </p:cNvCxnSpPr>
          <p:nvPr/>
        </p:nvCxnSpPr>
        <p:spPr>
          <a:xfrm>
            <a:off x="3900495" y="1533832"/>
            <a:ext cx="0" cy="28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652086B-AFBE-42D9-8384-AD0FBA1855E4}"/>
              </a:ext>
            </a:extLst>
          </p:cNvPr>
          <p:cNvCxnSpPr>
            <a:endCxn id="9" idx="0"/>
          </p:cNvCxnSpPr>
          <p:nvPr/>
        </p:nvCxnSpPr>
        <p:spPr>
          <a:xfrm>
            <a:off x="5303893" y="1474838"/>
            <a:ext cx="0" cy="33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67956C-564C-4003-A8D1-D051EB4D648B}"/>
              </a:ext>
            </a:extLst>
          </p:cNvPr>
          <p:cNvCxnSpPr>
            <a:endCxn id="10" idx="0"/>
          </p:cNvCxnSpPr>
          <p:nvPr/>
        </p:nvCxnSpPr>
        <p:spPr>
          <a:xfrm>
            <a:off x="6788330" y="1519083"/>
            <a:ext cx="0" cy="2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1BD3CBD-1BD8-473D-B4F6-523816A7CF5A}"/>
              </a:ext>
            </a:extLst>
          </p:cNvPr>
          <p:cNvCxnSpPr>
            <a:endCxn id="11" idx="0"/>
          </p:cNvCxnSpPr>
          <p:nvPr/>
        </p:nvCxnSpPr>
        <p:spPr>
          <a:xfrm>
            <a:off x="8272768" y="1474838"/>
            <a:ext cx="0" cy="33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A750ACB-EBBB-48E1-BC3F-BFA196897A48}"/>
              </a:ext>
            </a:extLst>
          </p:cNvPr>
          <p:cNvCxnSpPr>
            <a:endCxn id="12" idx="0"/>
          </p:cNvCxnSpPr>
          <p:nvPr/>
        </p:nvCxnSpPr>
        <p:spPr>
          <a:xfrm>
            <a:off x="9676166" y="1563329"/>
            <a:ext cx="0" cy="25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04846A2-305B-4AB6-8FF5-778D23A38FE7}"/>
              </a:ext>
            </a:extLst>
          </p:cNvPr>
          <p:cNvCxnSpPr>
            <a:stCxn id="6" idx="3"/>
            <a:endCxn id="13" idx="0"/>
          </p:cNvCxnSpPr>
          <p:nvPr/>
        </p:nvCxnSpPr>
        <p:spPr>
          <a:xfrm>
            <a:off x="11319388" y="1519084"/>
            <a:ext cx="0" cy="29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4991949-3A59-4856-9B4D-FC38E8D1B4D5}"/>
              </a:ext>
            </a:extLst>
          </p:cNvPr>
          <p:cNvCxnSpPr>
            <a:endCxn id="7" idx="0"/>
          </p:cNvCxnSpPr>
          <p:nvPr/>
        </p:nvCxnSpPr>
        <p:spPr>
          <a:xfrm>
            <a:off x="2535502" y="1519083"/>
            <a:ext cx="0" cy="29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7F13C6C-E7E1-452F-82A8-8F4C3622E384}"/>
              </a:ext>
            </a:extLst>
          </p:cNvPr>
          <p:cNvCxnSpPr>
            <a:cxnSpLocks/>
          </p:cNvCxnSpPr>
          <p:nvPr/>
        </p:nvCxnSpPr>
        <p:spPr>
          <a:xfrm>
            <a:off x="2177953" y="3038168"/>
            <a:ext cx="547781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C3F4733-A55C-42AD-9A71-CFF88B4FBF3F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303893" y="2389231"/>
            <a:ext cx="0" cy="6489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C4F7CBFA-28C4-4A3C-B4C8-33109A38ACE0}"/>
              </a:ext>
            </a:extLst>
          </p:cNvPr>
          <p:cNvSpPr/>
          <p:nvPr/>
        </p:nvSpPr>
        <p:spPr>
          <a:xfrm>
            <a:off x="2023948" y="3215131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CF8005A-0BAA-41F4-81EE-137867E02DB7}"/>
              </a:ext>
            </a:extLst>
          </p:cNvPr>
          <p:cNvSpPr/>
          <p:nvPr/>
        </p:nvSpPr>
        <p:spPr>
          <a:xfrm>
            <a:off x="2833265" y="3215131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4.2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3F42780-023B-4A12-A2A3-765AB6E8BDF0}"/>
              </a:ext>
            </a:extLst>
          </p:cNvPr>
          <p:cNvSpPr/>
          <p:nvPr/>
        </p:nvSpPr>
        <p:spPr>
          <a:xfrm>
            <a:off x="3718169" y="3193008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4.3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9823CEF4-2402-4DA0-99A3-B8319868F107}"/>
              </a:ext>
            </a:extLst>
          </p:cNvPr>
          <p:cNvSpPr/>
          <p:nvPr/>
        </p:nvSpPr>
        <p:spPr>
          <a:xfrm>
            <a:off x="4629268" y="3200400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4.4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7CC6C16-1682-441A-BEF9-72051227919D}"/>
              </a:ext>
            </a:extLst>
          </p:cNvPr>
          <p:cNvSpPr txBox="1"/>
          <p:nvPr/>
        </p:nvSpPr>
        <p:spPr>
          <a:xfrm>
            <a:off x="1765298" y="377555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boolean</a:t>
            </a: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E3439AB-2B12-4420-8E64-3FE615CA672B}"/>
              </a:ext>
            </a:extLst>
          </p:cNvPr>
          <p:cNvSpPr txBox="1"/>
          <p:nvPr/>
        </p:nvSpPr>
        <p:spPr>
          <a:xfrm>
            <a:off x="2801010" y="379031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null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92CCE0B-09BF-4BC0-B5BE-6EF9ED4EA669}"/>
              </a:ext>
            </a:extLst>
          </p:cNvPr>
          <p:cNvSpPr txBox="1"/>
          <p:nvPr/>
        </p:nvSpPr>
        <p:spPr>
          <a:xfrm>
            <a:off x="3523237" y="379031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Undefined</a:t>
            </a:r>
            <a:endParaRPr lang="es-CL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08AAC51-E4B6-4E64-B8D1-B5270B75946D}"/>
              </a:ext>
            </a:extLst>
          </p:cNvPr>
          <p:cNvSpPr txBox="1"/>
          <p:nvPr/>
        </p:nvSpPr>
        <p:spPr>
          <a:xfrm>
            <a:off x="4616272" y="3805041"/>
            <a:ext cx="95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Number</a:t>
            </a:r>
            <a:endParaRPr lang="es-CL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6CF3752-B17C-45C1-8088-B5AF866D09F4}"/>
              </a:ext>
            </a:extLst>
          </p:cNvPr>
          <p:cNvSpPr txBox="1"/>
          <p:nvPr/>
        </p:nvSpPr>
        <p:spPr>
          <a:xfrm>
            <a:off x="5497696" y="380504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String</a:t>
            </a:r>
            <a:endParaRPr lang="es-CL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2169EFC-C8A1-4FCC-9B9F-9F241DB566BD}"/>
              </a:ext>
            </a:extLst>
          </p:cNvPr>
          <p:cNvSpPr/>
          <p:nvPr/>
        </p:nvSpPr>
        <p:spPr>
          <a:xfrm>
            <a:off x="5497696" y="3222496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4..5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2EFFB56-DD7A-4DB5-AA72-B8F411CE0642}"/>
              </a:ext>
            </a:extLst>
          </p:cNvPr>
          <p:cNvSpPr txBox="1"/>
          <p:nvPr/>
        </p:nvSpPr>
        <p:spPr>
          <a:xfrm>
            <a:off x="6176416" y="3805041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symbol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9DCC883-DAE5-475F-A58C-FAD561538168}"/>
              </a:ext>
            </a:extLst>
          </p:cNvPr>
          <p:cNvSpPr txBox="1"/>
          <p:nvPr/>
        </p:nvSpPr>
        <p:spPr>
          <a:xfrm>
            <a:off x="7104172" y="3805638"/>
            <a:ext cx="11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JS </a:t>
            </a:r>
            <a:r>
              <a:rPr lang="es-CL" dirty="0" err="1"/>
              <a:t>Method</a:t>
            </a:r>
            <a:endParaRPr lang="es-CL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AED7928-DA3D-4B64-BFCC-62BF317B89E2}"/>
              </a:ext>
            </a:extLst>
          </p:cNvPr>
          <p:cNvSpPr/>
          <p:nvPr/>
        </p:nvSpPr>
        <p:spPr>
          <a:xfrm>
            <a:off x="6316504" y="3215130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4..6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F6EFCE5-35D1-4E1C-B824-49F7E3CB92BE}"/>
              </a:ext>
            </a:extLst>
          </p:cNvPr>
          <p:cNvSpPr/>
          <p:nvPr/>
        </p:nvSpPr>
        <p:spPr>
          <a:xfrm>
            <a:off x="7163457" y="3222495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4..7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56474AD-0439-420F-BE28-7C863B422D99}"/>
              </a:ext>
            </a:extLst>
          </p:cNvPr>
          <p:cNvCxnSpPr>
            <a:cxnSpLocks/>
          </p:cNvCxnSpPr>
          <p:nvPr/>
        </p:nvCxnSpPr>
        <p:spPr>
          <a:xfrm>
            <a:off x="9729843" y="2376433"/>
            <a:ext cx="0" cy="231550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8008117-AB45-4FC5-9179-15E44260EA58}"/>
              </a:ext>
            </a:extLst>
          </p:cNvPr>
          <p:cNvCxnSpPr/>
          <p:nvPr/>
        </p:nvCxnSpPr>
        <p:spPr>
          <a:xfrm>
            <a:off x="6351809" y="4704735"/>
            <a:ext cx="538790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9029C11-8092-4228-AFD1-C2F7E205D359}"/>
              </a:ext>
            </a:extLst>
          </p:cNvPr>
          <p:cNvSpPr/>
          <p:nvPr/>
        </p:nvSpPr>
        <p:spPr>
          <a:xfrm>
            <a:off x="6426096" y="4785861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7.1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7F1C4BD-C157-40F9-B49E-CF332420BF1E}"/>
              </a:ext>
            </a:extLst>
          </p:cNvPr>
          <p:cNvSpPr/>
          <p:nvPr/>
        </p:nvSpPr>
        <p:spPr>
          <a:xfrm>
            <a:off x="7486604" y="4756358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7.2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DB4BE08-B3CD-4479-A3BB-71F23714D147}"/>
              </a:ext>
            </a:extLst>
          </p:cNvPr>
          <p:cNvSpPr/>
          <p:nvPr/>
        </p:nvSpPr>
        <p:spPr>
          <a:xfrm>
            <a:off x="8451168" y="4776412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7.3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B1F9D3F-B586-40D4-8C4C-D3B53E82DBB8}"/>
              </a:ext>
            </a:extLst>
          </p:cNvPr>
          <p:cNvSpPr/>
          <p:nvPr/>
        </p:nvSpPr>
        <p:spPr>
          <a:xfrm>
            <a:off x="9591517" y="4756358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7..4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7FAA4B9-F34D-475E-8F74-92B813B90F0E}"/>
              </a:ext>
            </a:extLst>
          </p:cNvPr>
          <p:cNvSpPr/>
          <p:nvPr/>
        </p:nvSpPr>
        <p:spPr>
          <a:xfrm>
            <a:off x="10704914" y="4785860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7..5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23331D7-12EE-49ED-8CFD-4A3C2B05AE38}"/>
              </a:ext>
            </a:extLst>
          </p:cNvPr>
          <p:cNvSpPr txBox="1"/>
          <p:nvPr/>
        </p:nvSpPr>
        <p:spPr>
          <a:xfrm>
            <a:off x="6647788" y="5391083"/>
            <a:ext cx="6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const</a:t>
            </a:r>
            <a:endParaRPr lang="es-CL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69083ED-614E-4C85-9B83-F11BAF06C4D8}"/>
              </a:ext>
            </a:extLst>
          </p:cNvPr>
          <p:cNvSpPr txBox="1"/>
          <p:nvPr/>
        </p:nvSpPr>
        <p:spPr>
          <a:xfrm>
            <a:off x="7608456" y="5405275"/>
            <a:ext cx="4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let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997A54A-6DC6-44C9-91B7-70CDDDBA0F47}"/>
              </a:ext>
            </a:extLst>
          </p:cNvPr>
          <p:cNvSpPr txBox="1"/>
          <p:nvPr/>
        </p:nvSpPr>
        <p:spPr>
          <a:xfrm>
            <a:off x="8326521" y="5482528"/>
            <a:ext cx="1051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When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</a:p>
          <a:p>
            <a:r>
              <a:rPr lang="es-CL" dirty="0"/>
              <a:t>use</a:t>
            </a:r>
          </a:p>
          <a:p>
            <a:r>
              <a:rPr lang="es-CL" dirty="0" err="1"/>
              <a:t>Let</a:t>
            </a:r>
            <a:endParaRPr lang="es-CL" dirty="0"/>
          </a:p>
          <a:p>
            <a:r>
              <a:rPr lang="es-CL" dirty="0" err="1"/>
              <a:t>const</a:t>
            </a:r>
            <a:endParaRPr lang="es-CL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BE7DC0A-E10D-4695-B05B-9E6A33457874}"/>
              </a:ext>
            </a:extLst>
          </p:cNvPr>
          <p:cNvSpPr txBox="1"/>
          <p:nvPr/>
        </p:nvSpPr>
        <p:spPr>
          <a:xfrm>
            <a:off x="9623512" y="5482537"/>
            <a:ext cx="1019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define</a:t>
            </a:r>
          </a:p>
          <a:p>
            <a:r>
              <a:rPr lang="es-CL" dirty="0"/>
              <a:t>variables</a:t>
            </a:r>
          </a:p>
          <a:p>
            <a:r>
              <a:rPr lang="es-CL" dirty="0" err="1"/>
              <a:t>Let</a:t>
            </a:r>
            <a:endParaRPr lang="es-CL" dirty="0"/>
          </a:p>
          <a:p>
            <a:r>
              <a:rPr lang="es-CL" dirty="0" err="1"/>
              <a:t>const</a:t>
            </a:r>
            <a:endParaRPr lang="es-CL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EE2BFB2-0F5E-4B99-BEA7-5473840E56D8}"/>
              </a:ext>
            </a:extLst>
          </p:cNvPr>
          <p:cNvSpPr txBox="1"/>
          <p:nvPr/>
        </p:nvSpPr>
        <p:spPr>
          <a:xfrm>
            <a:off x="10600729" y="5484469"/>
            <a:ext cx="933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Practice</a:t>
            </a:r>
            <a:endParaRPr lang="es-CL" dirty="0"/>
          </a:p>
          <a:p>
            <a:r>
              <a:rPr lang="es-CL" dirty="0" err="1"/>
              <a:t>Let</a:t>
            </a:r>
            <a:r>
              <a:rPr lang="es-CL" dirty="0"/>
              <a:t> and </a:t>
            </a:r>
          </a:p>
          <a:p>
            <a:r>
              <a:rPr lang="es-CL" dirty="0" err="1"/>
              <a:t>const</a:t>
            </a:r>
            <a:endParaRPr lang="es-CL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CD38A6A-2F57-4A20-9DC3-37E456D81438}"/>
              </a:ext>
            </a:extLst>
          </p:cNvPr>
          <p:cNvSpPr txBox="1"/>
          <p:nvPr/>
        </p:nvSpPr>
        <p:spPr>
          <a:xfrm>
            <a:off x="767484" y="2389230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Why</a:t>
            </a:r>
            <a:r>
              <a:rPr lang="es-CL" dirty="0"/>
              <a:t> </a:t>
            </a:r>
            <a:r>
              <a:rPr lang="es-CL" dirty="0" err="1"/>
              <a:t>jS</a:t>
            </a:r>
            <a:endParaRPr lang="es-CL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A0D6F0F-EA9E-4C65-AEB8-6B9ECF4769AA}"/>
              </a:ext>
            </a:extLst>
          </p:cNvPr>
          <p:cNvSpPr txBox="1"/>
          <p:nvPr/>
        </p:nvSpPr>
        <p:spPr>
          <a:xfrm>
            <a:off x="2150515" y="690971"/>
            <a:ext cx="123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Working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data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5EF9947-C89F-4567-8CCA-22587405943E}"/>
              </a:ext>
            </a:extLst>
          </p:cNvPr>
          <p:cNvSpPr txBox="1"/>
          <p:nvPr/>
        </p:nvSpPr>
        <p:spPr>
          <a:xfrm>
            <a:off x="3102395" y="2376433"/>
            <a:ext cx="183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Store </a:t>
            </a:r>
            <a:r>
              <a:rPr lang="es-CL" dirty="0" err="1"/>
              <a:t>information</a:t>
            </a:r>
            <a:endParaRPr lang="es-CL" dirty="0"/>
          </a:p>
          <a:p>
            <a:r>
              <a:rPr lang="es-CL" dirty="0" err="1"/>
              <a:t>With</a:t>
            </a:r>
            <a:r>
              <a:rPr lang="es-CL" dirty="0"/>
              <a:t> Variables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900C25C-FB16-44D9-84C8-F46631B13DB9}"/>
              </a:ext>
            </a:extLst>
          </p:cNvPr>
          <p:cNvSpPr txBox="1"/>
          <p:nvPr/>
        </p:nvSpPr>
        <p:spPr>
          <a:xfrm>
            <a:off x="4736227" y="703149"/>
            <a:ext cx="166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Common</a:t>
            </a:r>
            <a:r>
              <a:rPr lang="es-CL" dirty="0"/>
              <a:t> script </a:t>
            </a:r>
          </a:p>
          <a:p>
            <a:r>
              <a:rPr lang="es-CL" dirty="0"/>
              <a:t>Data </a:t>
            </a:r>
            <a:r>
              <a:rPr lang="es-CL" dirty="0" err="1"/>
              <a:t>type</a:t>
            </a:r>
            <a:endParaRPr lang="es-CL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112FD6-7029-47F9-850D-AF18863E74A5}"/>
              </a:ext>
            </a:extLst>
          </p:cNvPr>
          <p:cNvSpPr txBox="1"/>
          <p:nvPr/>
        </p:nvSpPr>
        <p:spPr>
          <a:xfrm>
            <a:off x="6031308" y="2291800"/>
            <a:ext cx="251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Use Variables </a:t>
            </a:r>
            <a:r>
              <a:rPr lang="es-CL" dirty="0" err="1"/>
              <a:t>to</a:t>
            </a:r>
            <a:endParaRPr lang="es-CL" dirty="0"/>
          </a:p>
          <a:p>
            <a:r>
              <a:rPr lang="es-CL" dirty="0" err="1"/>
              <a:t>Deisplay</a:t>
            </a:r>
            <a:r>
              <a:rPr lang="es-CL" dirty="0"/>
              <a:t> </a:t>
            </a:r>
            <a:r>
              <a:rPr lang="es-CL" dirty="0" err="1"/>
              <a:t>differet</a:t>
            </a:r>
            <a:r>
              <a:rPr lang="es-CL" dirty="0"/>
              <a:t> Content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D756C36-4C21-4F70-883A-96D0C585298C}"/>
              </a:ext>
            </a:extLst>
          </p:cNvPr>
          <p:cNvSpPr txBox="1"/>
          <p:nvPr/>
        </p:nvSpPr>
        <p:spPr>
          <a:xfrm>
            <a:off x="7532338" y="782674"/>
            <a:ext cx="189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Variables and</a:t>
            </a:r>
          </a:p>
          <a:p>
            <a:r>
              <a:rPr lang="es-CL" dirty="0"/>
              <a:t> data </a:t>
            </a:r>
            <a:r>
              <a:rPr lang="es-CL" dirty="0" err="1"/>
              <a:t>types</a:t>
            </a:r>
            <a:r>
              <a:rPr lang="es-CL" dirty="0"/>
              <a:t> </a:t>
            </a:r>
            <a:r>
              <a:rPr lang="es-CL" dirty="0" err="1"/>
              <a:t>review</a:t>
            </a:r>
            <a:endParaRPr lang="es-CL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BFF3A36-8600-4BE0-8941-B378B1B81E6E}"/>
              </a:ext>
            </a:extLst>
          </p:cNvPr>
          <p:cNvSpPr txBox="1"/>
          <p:nvPr/>
        </p:nvSpPr>
        <p:spPr>
          <a:xfrm>
            <a:off x="9739591" y="2284100"/>
            <a:ext cx="128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Define variables  </a:t>
            </a:r>
            <a:r>
              <a:rPr lang="es-CL" dirty="0" err="1"/>
              <a:t>with</a:t>
            </a:r>
            <a:r>
              <a:rPr lang="es-CL" dirty="0"/>
              <a:t> </a:t>
            </a:r>
          </a:p>
          <a:p>
            <a:r>
              <a:rPr lang="es-CL" dirty="0" err="1"/>
              <a:t>Let</a:t>
            </a:r>
            <a:r>
              <a:rPr lang="es-CL" dirty="0"/>
              <a:t> and </a:t>
            </a:r>
            <a:r>
              <a:rPr lang="es-CL" dirty="0" err="1"/>
              <a:t>const</a:t>
            </a:r>
            <a:endParaRPr lang="es-CL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0D5265B-0B80-4902-8262-48A1979E04E4}"/>
              </a:ext>
            </a:extLst>
          </p:cNvPr>
          <p:cNvSpPr txBox="1"/>
          <p:nvPr/>
        </p:nvSpPr>
        <p:spPr>
          <a:xfrm>
            <a:off x="10456238" y="811038"/>
            <a:ext cx="107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Creating</a:t>
            </a:r>
            <a:endParaRPr lang="es-CL" dirty="0"/>
          </a:p>
          <a:p>
            <a:r>
              <a:rPr lang="es-CL" dirty="0"/>
              <a:t> variables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925BF03-45BF-46F8-9E51-0B124DACA7DE}"/>
              </a:ext>
            </a:extLst>
          </p:cNvPr>
          <p:cNvSpPr txBox="1"/>
          <p:nvPr/>
        </p:nvSpPr>
        <p:spPr>
          <a:xfrm>
            <a:off x="189754" y="642245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FF0000"/>
                </a:solidFill>
              </a:rPr>
              <a:t>[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A77F6BD-315D-446F-B0E2-C4AFD0D5A297}"/>
              </a:ext>
            </a:extLst>
          </p:cNvPr>
          <p:cNvSpPr txBox="1"/>
          <p:nvPr/>
        </p:nvSpPr>
        <p:spPr>
          <a:xfrm rot="10800000">
            <a:off x="11301798" y="727200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FF0000"/>
                </a:solidFill>
              </a:rPr>
              <a:t>[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5B31E83-FCCD-451B-BF9C-5A5065E1E377}"/>
              </a:ext>
            </a:extLst>
          </p:cNvPr>
          <p:cNvSpPr txBox="1"/>
          <p:nvPr/>
        </p:nvSpPr>
        <p:spPr>
          <a:xfrm>
            <a:off x="1268703" y="2573896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00B050"/>
                </a:solidFill>
              </a:rPr>
              <a:t>[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A5740AD-0ACA-4D62-A96F-DDB738BC7FF4}"/>
              </a:ext>
            </a:extLst>
          </p:cNvPr>
          <p:cNvSpPr txBox="1"/>
          <p:nvPr/>
        </p:nvSpPr>
        <p:spPr>
          <a:xfrm>
            <a:off x="5683376" y="4105016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00B0F0"/>
                </a:solidFill>
              </a:rPr>
              <a:t>[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F77DB09-5B0D-426D-B073-C4D8C765496F}"/>
              </a:ext>
            </a:extLst>
          </p:cNvPr>
          <p:cNvSpPr txBox="1"/>
          <p:nvPr/>
        </p:nvSpPr>
        <p:spPr>
          <a:xfrm rot="10800000">
            <a:off x="7680046" y="2787966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00B050"/>
                </a:solidFill>
              </a:rPr>
              <a:t>[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D5B14D2-9184-479B-8E1C-92C0658A5757}"/>
              </a:ext>
            </a:extLst>
          </p:cNvPr>
          <p:cNvSpPr txBox="1"/>
          <p:nvPr/>
        </p:nvSpPr>
        <p:spPr>
          <a:xfrm rot="10800000">
            <a:off x="11327990" y="4159642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00B0F0"/>
                </a:solidFill>
              </a:rPr>
              <a:t>[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54D8DE2-A9A3-4645-A029-D4755301909E}"/>
              </a:ext>
            </a:extLst>
          </p:cNvPr>
          <p:cNvGrpSpPr/>
          <p:nvPr/>
        </p:nvGrpSpPr>
        <p:grpSpPr>
          <a:xfrm>
            <a:off x="0" y="76588"/>
            <a:ext cx="12192000" cy="425562"/>
            <a:chOff x="676777" y="286892"/>
            <a:chExt cx="4322925" cy="1030636"/>
          </a:xfrm>
        </p:grpSpPr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6AE8EE2-2B7E-420C-A5F9-0343BB896F64}"/>
                </a:ext>
              </a:extLst>
            </p:cNvPr>
            <p:cNvSpPr/>
            <p:nvPr/>
          </p:nvSpPr>
          <p:spPr>
            <a:xfrm>
              <a:off x="676777" y="286892"/>
              <a:ext cx="4322925" cy="103063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Java Script </a:t>
              </a:r>
              <a:r>
                <a:rPr lang="es-CL" dirty="0" err="1"/>
                <a:t>QuickStart</a:t>
              </a:r>
              <a:endParaRPr lang="es-CL" dirty="0"/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F3066761-A115-495F-9605-F442335614AE}"/>
                </a:ext>
              </a:extLst>
            </p:cNvPr>
            <p:cNvSpPr/>
            <p:nvPr/>
          </p:nvSpPr>
          <p:spPr>
            <a:xfrm>
              <a:off x="1189701" y="1122351"/>
              <a:ext cx="3347883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0221984-B302-4D81-B649-6BB5C55838B1}"/>
              </a:ext>
            </a:extLst>
          </p:cNvPr>
          <p:cNvSpPr/>
          <p:nvPr/>
        </p:nvSpPr>
        <p:spPr>
          <a:xfrm>
            <a:off x="11739716" y="110668"/>
            <a:ext cx="45719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D91CA90-5EBB-4C14-A53F-B7FC7FB1C0E2}"/>
              </a:ext>
            </a:extLst>
          </p:cNvPr>
          <p:cNvSpPr/>
          <p:nvPr/>
        </p:nvSpPr>
        <p:spPr>
          <a:xfrm>
            <a:off x="11846397" y="111377"/>
            <a:ext cx="45719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56240ED3-8A6F-4205-9286-C7BF66E2CC31}"/>
              </a:ext>
            </a:extLst>
          </p:cNvPr>
          <p:cNvSpPr/>
          <p:nvPr/>
        </p:nvSpPr>
        <p:spPr>
          <a:xfrm>
            <a:off x="11950376" y="110668"/>
            <a:ext cx="45719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833387-E1A2-42F5-9C4D-61C4CB76890B}"/>
              </a:ext>
            </a:extLst>
          </p:cNvPr>
          <p:cNvSpPr txBox="1"/>
          <p:nvPr/>
        </p:nvSpPr>
        <p:spPr>
          <a:xfrm>
            <a:off x="87100" y="1113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00B0F0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86613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06BF3F6-465E-45B8-9114-7FB607FB6EF3}"/>
              </a:ext>
            </a:extLst>
          </p:cNvPr>
          <p:cNvGrpSpPr/>
          <p:nvPr/>
        </p:nvGrpSpPr>
        <p:grpSpPr>
          <a:xfrm>
            <a:off x="0" y="76588"/>
            <a:ext cx="12192000" cy="425562"/>
            <a:chOff x="676777" y="286892"/>
            <a:chExt cx="4322925" cy="103063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F7A5114F-3E6B-4523-A618-CDBCDF5E237E}"/>
                </a:ext>
              </a:extLst>
            </p:cNvPr>
            <p:cNvSpPr/>
            <p:nvPr/>
          </p:nvSpPr>
          <p:spPr>
            <a:xfrm>
              <a:off x="676777" y="286892"/>
              <a:ext cx="4322925" cy="103063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Java Script </a:t>
              </a:r>
              <a:r>
                <a:rPr lang="es-CL" dirty="0" err="1"/>
                <a:t>QuickStart</a:t>
              </a:r>
              <a:endParaRPr lang="es-CL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FBEF23E-8243-4C4D-B999-3B27A4A154B9}"/>
                </a:ext>
              </a:extLst>
            </p:cNvPr>
            <p:cNvSpPr/>
            <p:nvPr/>
          </p:nvSpPr>
          <p:spPr>
            <a:xfrm>
              <a:off x="1189701" y="1122351"/>
              <a:ext cx="3347883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485E40CA-09E0-49F0-A7E1-6A9457B0DBFF}"/>
              </a:ext>
            </a:extLst>
          </p:cNvPr>
          <p:cNvSpPr/>
          <p:nvPr/>
        </p:nvSpPr>
        <p:spPr>
          <a:xfrm>
            <a:off x="11739716" y="110668"/>
            <a:ext cx="45719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6512BE-1EDA-4105-A5CC-90DF7EDAAF0F}"/>
              </a:ext>
            </a:extLst>
          </p:cNvPr>
          <p:cNvSpPr/>
          <p:nvPr/>
        </p:nvSpPr>
        <p:spPr>
          <a:xfrm>
            <a:off x="11846397" y="111377"/>
            <a:ext cx="45719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72F795-0582-4001-8770-F26BE3E9751A}"/>
              </a:ext>
            </a:extLst>
          </p:cNvPr>
          <p:cNvSpPr/>
          <p:nvPr/>
        </p:nvSpPr>
        <p:spPr>
          <a:xfrm>
            <a:off x="11950376" y="110668"/>
            <a:ext cx="45719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9B05AD-D20C-44B4-B8FB-E6E1EC6E1521}"/>
              </a:ext>
            </a:extLst>
          </p:cNvPr>
          <p:cNvSpPr txBox="1"/>
          <p:nvPr/>
        </p:nvSpPr>
        <p:spPr>
          <a:xfrm>
            <a:off x="87100" y="1113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00B0F0"/>
                </a:solidFill>
              </a:rPr>
              <a:t>2/3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1FCE97-FBF7-45DB-B62C-7E38B08CC7E6}"/>
              </a:ext>
            </a:extLst>
          </p:cNvPr>
          <p:cNvSpPr/>
          <p:nvPr/>
        </p:nvSpPr>
        <p:spPr>
          <a:xfrm flipH="1">
            <a:off x="892280" y="1814050"/>
            <a:ext cx="575186" cy="575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89D927F-A5E7-4938-94DF-4ABFCEAED252}"/>
              </a:ext>
            </a:extLst>
          </p:cNvPr>
          <p:cNvSpPr/>
          <p:nvPr/>
        </p:nvSpPr>
        <p:spPr>
          <a:xfrm>
            <a:off x="1179874" y="1474838"/>
            <a:ext cx="9276364" cy="10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D38D6D-6F36-4F6F-82E9-3F9DBCEA14CE}"/>
              </a:ext>
            </a:extLst>
          </p:cNvPr>
          <p:cNvSpPr/>
          <p:nvPr/>
        </p:nvSpPr>
        <p:spPr>
          <a:xfrm flipH="1">
            <a:off x="2247909" y="1814045"/>
            <a:ext cx="575186" cy="575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8A5FF8D-A009-49A1-A069-53DC5C9EDFB0}"/>
              </a:ext>
            </a:extLst>
          </p:cNvPr>
          <p:cNvSpPr/>
          <p:nvPr/>
        </p:nvSpPr>
        <p:spPr>
          <a:xfrm flipH="1">
            <a:off x="3671894" y="1814044"/>
            <a:ext cx="575186" cy="575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0604757-29C7-44C8-86F9-14D83455E45E}"/>
              </a:ext>
            </a:extLst>
          </p:cNvPr>
          <p:cNvSpPr/>
          <p:nvPr/>
        </p:nvSpPr>
        <p:spPr>
          <a:xfrm flipH="1">
            <a:off x="5134284" y="1814044"/>
            <a:ext cx="575186" cy="575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13968A1-9036-475A-84F8-4A084981DBDB}"/>
              </a:ext>
            </a:extLst>
          </p:cNvPr>
          <p:cNvSpPr/>
          <p:nvPr/>
        </p:nvSpPr>
        <p:spPr>
          <a:xfrm flipH="1">
            <a:off x="6677713" y="1814043"/>
            <a:ext cx="575186" cy="575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22D435A-C710-40FB-A27E-F3D2AEE86086}"/>
              </a:ext>
            </a:extLst>
          </p:cNvPr>
          <p:cNvSpPr/>
          <p:nvPr/>
        </p:nvSpPr>
        <p:spPr>
          <a:xfrm flipH="1">
            <a:off x="8441994" y="1784546"/>
            <a:ext cx="575186" cy="575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6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CDCE4FC-FE7F-47A9-98E3-78148920DD68}"/>
              </a:ext>
            </a:extLst>
          </p:cNvPr>
          <p:cNvSpPr/>
          <p:nvPr/>
        </p:nvSpPr>
        <p:spPr>
          <a:xfrm flipH="1">
            <a:off x="10168645" y="1766257"/>
            <a:ext cx="575186" cy="575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7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E522B8D-CAFA-4E99-BADC-E7F3CCB491CC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1179873" y="1528783"/>
            <a:ext cx="1" cy="285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43519E0-3FA1-4B9F-BADB-063DD3301304}"/>
              </a:ext>
            </a:extLst>
          </p:cNvPr>
          <p:cNvCxnSpPr>
            <a:endCxn id="12" idx="0"/>
          </p:cNvCxnSpPr>
          <p:nvPr/>
        </p:nvCxnSpPr>
        <p:spPr>
          <a:xfrm>
            <a:off x="3959487" y="1533832"/>
            <a:ext cx="0" cy="28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0B22840-E7D7-49DB-AB26-CFB39C58D08E}"/>
              </a:ext>
            </a:extLst>
          </p:cNvPr>
          <p:cNvCxnSpPr>
            <a:endCxn id="13" idx="0"/>
          </p:cNvCxnSpPr>
          <p:nvPr/>
        </p:nvCxnSpPr>
        <p:spPr>
          <a:xfrm>
            <a:off x="5421877" y="1474838"/>
            <a:ext cx="0" cy="33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4B1B854-0BC0-4556-9D85-024C4C10590E}"/>
              </a:ext>
            </a:extLst>
          </p:cNvPr>
          <p:cNvCxnSpPr>
            <a:endCxn id="14" idx="0"/>
          </p:cNvCxnSpPr>
          <p:nvPr/>
        </p:nvCxnSpPr>
        <p:spPr>
          <a:xfrm>
            <a:off x="6965306" y="1519083"/>
            <a:ext cx="0" cy="2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9A5D7C-2A9E-4810-B966-63F7D511FDAC}"/>
              </a:ext>
            </a:extLst>
          </p:cNvPr>
          <p:cNvCxnSpPr>
            <a:cxnSpLocks/>
          </p:cNvCxnSpPr>
          <p:nvPr/>
        </p:nvCxnSpPr>
        <p:spPr>
          <a:xfrm>
            <a:off x="8714139" y="1533831"/>
            <a:ext cx="0" cy="33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54414DE-CCF8-418E-BDEF-CE00CF1A7FB3}"/>
              </a:ext>
            </a:extLst>
          </p:cNvPr>
          <p:cNvCxnSpPr>
            <a:cxnSpLocks/>
          </p:cNvCxnSpPr>
          <p:nvPr/>
        </p:nvCxnSpPr>
        <p:spPr>
          <a:xfrm>
            <a:off x="10456238" y="1533832"/>
            <a:ext cx="0" cy="25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07FEC8F-8D17-47C4-B127-B3BC8C9FB81D}"/>
              </a:ext>
            </a:extLst>
          </p:cNvPr>
          <p:cNvCxnSpPr>
            <a:endCxn id="11" idx="0"/>
          </p:cNvCxnSpPr>
          <p:nvPr/>
        </p:nvCxnSpPr>
        <p:spPr>
          <a:xfrm>
            <a:off x="2535502" y="1519083"/>
            <a:ext cx="0" cy="29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71F0142-6962-4B19-9892-DB159F3C86F4}"/>
              </a:ext>
            </a:extLst>
          </p:cNvPr>
          <p:cNvSpPr txBox="1"/>
          <p:nvPr/>
        </p:nvSpPr>
        <p:spPr>
          <a:xfrm>
            <a:off x="812154" y="2339150"/>
            <a:ext cx="906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Store Data </a:t>
            </a:r>
            <a:r>
              <a:rPr lang="es-CL" dirty="0" err="1"/>
              <a:t>with</a:t>
            </a:r>
            <a:r>
              <a:rPr lang="es-CL" dirty="0"/>
              <a:t> </a:t>
            </a:r>
          </a:p>
          <a:p>
            <a:r>
              <a:rPr lang="es-CL" dirty="0" err="1"/>
              <a:t>Arrays</a:t>
            </a:r>
            <a:endParaRPr lang="es-CL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15E6C8-4886-4DCD-A6DB-B003ABB54150}"/>
              </a:ext>
            </a:extLst>
          </p:cNvPr>
          <p:cNvSpPr txBox="1"/>
          <p:nvPr/>
        </p:nvSpPr>
        <p:spPr>
          <a:xfrm>
            <a:off x="6890620" y="2339150"/>
            <a:ext cx="123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Write</a:t>
            </a:r>
            <a:r>
              <a:rPr lang="es-CL" dirty="0"/>
              <a:t> a </a:t>
            </a:r>
            <a:r>
              <a:rPr lang="es-CL" dirty="0" err="1"/>
              <a:t>loop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… </a:t>
            </a:r>
            <a:r>
              <a:rPr lang="es-CL" dirty="0" err="1"/>
              <a:t>of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4C3FEC-4B74-4B3C-9849-01E5BAC01C64}"/>
              </a:ext>
            </a:extLst>
          </p:cNvPr>
          <p:cNvSpPr txBox="1"/>
          <p:nvPr/>
        </p:nvSpPr>
        <p:spPr>
          <a:xfrm>
            <a:off x="4578785" y="835939"/>
            <a:ext cx="213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Write</a:t>
            </a:r>
            <a:r>
              <a:rPr lang="es-CL" dirty="0"/>
              <a:t> a </a:t>
            </a:r>
            <a:r>
              <a:rPr lang="es-CL" dirty="0" err="1"/>
              <a:t>callback</a:t>
            </a:r>
            <a:endParaRPr lang="es-CL" dirty="0"/>
          </a:p>
          <a:p>
            <a:r>
              <a:rPr lang="es-CL" dirty="0"/>
              <a:t>As </a:t>
            </a:r>
            <a:r>
              <a:rPr lang="es-CL" dirty="0" err="1"/>
              <a:t>an</a:t>
            </a:r>
            <a:r>
              <a:rPr lang="es-CL" dirty="0"/>
              <a:t> </a:t>
            </a:r>
            <a:r>
              <a:rPr lang="es-CL" dirty="0" err="1"/>
              <a:t>arrow</a:t>
            </a:r>
            <a:r>
              <a:rPr lang="es-CL" dirty="0"/>
              <a:t> </a:t>
            </a:r>
            <a:r>
              <a:rPr lang="es-CL" dirty="0" err="1"/>
              <a:t>function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A331D8E-0B05-40FF-91E6-8450B6BC5DC0}"/>
              </a:ext>
            </a:extLst>
          </p:cNvPr>
          <p:cNvSpPr txBox="1"/>
          <p:nvPr/>
        </p:nvSpPr>
        <p:spPr>
          <a:xfrm>
            <a:off x="7661854" y="843371"/>
            <a:ext cx="2098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Common</a:t>
            </a:r>
            <a:r>
              <a:rPr lang="es-CL" dirty="0"/>
              <a:t> </a:t>
            </a:r>
            <a:r>
              <a:rPr lang="es-CL" dirty="0" err="1"/>
              <a:t>loops</a:t>
            </a:r>
            <a:r>
              <a:rPr lang="es-CL" dirty="0"/>
              <a:t> </a:t>
            </a:r>
            <a:r>
              <a:rPr lang="es-CL" dirty="0" err="1"/>
              <a:t>an</a:t>
            </a:r>
            <a:endParaRPr lang="es-CL" dirty="0"/>
          </a:p>
          <a:p>
            <a:r>
              <a:rPr lang="es-CL" dirty="0" err="1"/>
              <a:t>Iteration</a:t>
            </a:r>
            <a:r>
              <a:rPr lang="es-CL" dirty="0"/>
              <a:t> </a:t>
            </a:r>
            <a:r>
              <a:rPr lang="es-CL" dirty="0" err="1"/>
              <a:t>Method</a:t>
            </a:r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7175BC4-BF43-4C6E-B1AC-82FB0141C87B}"/>
              </a:ext>
            </a:extLst>
          </p:cNvPr>
          <p:cNvSpPr txBox="1"/>
          <p:nvPr/>
        </p:nvSpPr>
        <p:spPr>
          <a:xfrm>
            <a:off x="9919969" y="2419063"/>
            <a:ext cx="96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Create</a:t>
            </a:r>
            <a:r>
              <a:rPr lang="es-CL" dirty="0"/>
              <a:t> a </a:t>
            </a:r>
            <a:r>
              <a:rPr lang="es-CL" dirty="0" err="1"/>
              <a:t>forEach</a:t>
            </a:r>
            <a:endParaRPr lang="es-CL" dirty="0"/>
          </a:p>
          <a:p>
            <a:r>
              <a:rPr lang="es-CL" dirty="0" err="1"/>
              <a:t>loop</a:t>
            </a: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2A367AD-1D8A-4518-A735-8144B06A2B52}"/>
              </a:ext>
            </a:extLst>
          </p:cNvPr>
          <p:cNvSpPr txBox="1"/>
          <p:nvPr/>
        </p:nvSpPr>
        <p:spPr>
          <a:xfrm>
            <a:off x="189754" y="642245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FF0000"/>
                </a:solidFill>
              </a:rPr>
              <a:t>[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2F1629-4EA7-425D-9B41-6DF07905C149}"/>
              </a:ext>
            </a:extLst>
          </p:cNvPr>
          <p:cNvSpPr txBox="1"/>
          <p:nvPr/>
        </p:nvSpPr>
        <p:spPr>
          <a:xfrm rot="10800000">
            <a:off x="11038794" y="826595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FF0000"/>
                </a:solidFill>
              </a:rPr>
              <a:t>[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88B360F-972D-48A3-9030-06A48B99A698}"/>
              </a:ext>
            </a:extLst>
          </p:cNvPr>
          <p:cNvSpPr txBox="1"/>
          <p:nvPr/>
        </p:nvSpPr>
        <p:spPr>
          <a:xfrm>
            <a:off x="3292138" y="2389230"/>
            <a:ext cx="1238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Simplify</a:t>
            </a:r>
            <a:r>
              <a:rPr lang="es-CL" dirty="0"/>
              <a:t> </a:t>
            </a:r>
            <a:r>
              <a:rPr lang="es-CL" dirty="0" err="1"/>
              <a:t>Repetitive</a:t>
            </a:r>
            <a:endParaRPr lang="es-CL" dirty="0"/>
          </a:p>
          <a:p>
            <a:r>
              <a:rPr lang="es-CL" dirty="0" err="1"/>
              <a:t>Task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a </a:t>
            </a:r>
            <a:r>
              <a:rPr lang="es-CL" dirty="0" err="1"/>
              <a:t>forEach</a:t>
            </a:r>
            <a:r>
              <a:rPr lang="es-CL" dirty="0"/>
              <a:t> </a:t>
            </a:r>
            <a:r>
              <a:rPr lang="es-CL" dirty="0" err="1"/>
              <a:t>loop</a:t>
            </a:r>
            <a:endParaRPr lang="es-CL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8E9383D-C13C-44F9-AD4D-8CEFEEB84844}"/>
              </a:ext>
            </a:extLst>
          </p:cNvPr>
          <p:cNvSpPr txBox="1"/>
          <p:nvPr/>
        </p:nvSpPr>
        <p:spPr>
          <a:xfrm>
            <a:off x="2302915" y="843371"/>
            <a:ext cx="123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Create</a:t>
            </a:r>
            <a:r>
              <a:rPr lang="es-CL" dirty="0"/>
              <a:t> </a:t>
            </a:r>
            <a:r>
              <a:rPr lang="es-CL" dirty="0" err="1"/>
              <a:t>an</a:t>
            </a:r>
            <a:r>
              <a:rPr lang="es-CL" dirty="0"/>
              <a:t> Array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34B62AF-EE74-4A2E-85FC-4DA7E0C142E3}"/>
              </a:ext>
            </a:extLst>
          </p:cNvPr>
          <p:cNvCxnSpPr>
            <a:cxnSpLocks/>
          </p:cNvCxnSpPr>
          <p:nvPr/>
        </p:nvCxnSpPr>
        <p:spPr>
          <a:xfrm>
            <a:off x="5421877" y="3730956"/>
            <a:ext cx="56691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374B92A3-3C68-4721-A785-34C832C57E73}"/>
              </a:ext>
            </a:extLst>
          </p:cNvPr>
          <p:cNvSpPr/>
          <p:nvPr/>
        </p:nvSpPr>
        <p:spPr>
          <a:xfrm>
            <a:off x="5159958" y="3937415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6.1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4CC05B9-E0DB-4FE3-9A24-E02B9EA9FDC2}"/>
              </a:ext>
            </a:extLst>
          </p:cNvPr>
          <p:cNvSpPr/>
          <p:nvPr/>
        </p:nvSpPr>
        <p:spPr>
          <a:xfrm>
            <a:off x="6986335" y="3893187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6.2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8D637CC-9D56-42BF-886B-74FF1FDE4B55}"/>
              </a:ext>
            </a:extLst>
          </p:cNvPr>
          <p:cNvSpPr/>
          <p:nvPr/>
        </p:nvSpPr>
        <p:spPr>
          <a:xfrm>
            <a:off x="9252484" y="3866558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6.3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F53CC1D-E2CB-4BC2-A9A7-A968E9A8369B}"/>
              </a:ext>
            </a:extLst>
          </p:cNvPr>
          <p:cNvSpPr/>
          <p:nvPr/>
        </p:nvSpPr>
        <p:spPr>
          <a:xfrm>
            <a:off x="10743831" y="3893188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6.4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C92F2BA-1590-43E2-80A4-3D7F793952BE}"/>
              </a:ext>
            </a:extLst>
          </p:cNvPr>
          <p:cNvSpPr txBox="1"/>
          <p:nvPr/>
        </p:nvSpPr>
        <p:spPr>
          <a:xfrm>
            <a:off x="5221399" y="4526410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173442C-AE0C-456E-A9EA-FFBDCE02F9BE}"/>
              </a:ext>
            </a:extLst>
          </p:cNvPr>
          <p:cNvSpPr txBox="1"/>
          <p:nvPr/>
        </p:nvSpPr>
        <p:spPr>
          <a:xfrm>
            <a:off x="6913925" y="451259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while</a:t>
            </a:r>
            <a:endParaRPr lang="es-CL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517550B-4C27-41DA-9553-5B05CF0EBD94}"/>
              </a:ext>
            </a:extLst>
          </p:cNvPr>
          <p:cNvSpPr txBox="1"/>
          <p:nvPr/>
        </p:nvSpPr>
        <p:spPr>
          <a:xfrm>
            <a:off x="8946836" y="448309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Do … </a:t>
            </a:r>
            <a:r>
              <a:rPr lang="es-CL" dirty="0" err="1"/>
              <a:t>while</a:t>
            </a:r>
            <a:endParaRPr lang="es-CL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6B13572-9F3C-44A5-8CD9-09E08D690FCA}"/>
              </a:ext>
            </a:extLst>
          </p:cNvPr>
          <p:cNvSpPr txBox="1"/>
          <p:nvPr/>
        </p:nvSpPr>
        <p:spPr>
          <a:xfrm>
            <a:off x="10743831" y="4460975"/>
            <a:ext cx="95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Map</a:t>
            </a:r>
            <a:r>
              <a:rPr lang="es-CL" dirty="0"/>
              <a:t>()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304DF7C-B311-4FBE-BB66-D06F1B13523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8729587" y="2359733"/>
            <a:ext cx="0" cy="137122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45592C7-7506-434D-B50B-1449BEA2E70D}"/>
              </a:ext>
            </a:extLst>
          </p:cNvPr>
          <p:cNvCxnSpPr>
            <a:cxnSpLocks/>
          </p:cNvCxnSpPr>
          <p:nvPr/>
        </p:nvCxnSpPr>
        <p:spPr>
          <a:xfrm>
            <a:off x="5447551" y="3730956"/>
            <a:ext cx="0" cy="20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AEB0882-4293-4020-AC50-CC9CA32A701E}"/>
              </a:ext>
            </a:extLst>
          </p:cNvPr>
          <p:cNvCxnSpPr>
            <a:cxnSpLocks/>
          </p:cNvCxnSpPr>
          <p:nvPr/>
        </p:nvCxnSpPr>
        <p:spPr>
          <a:xfrm>
            <a:off x="7260334" y="3730956"/>
            <a:ext cx="420" cy="176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CDA9986-B039-4DD0-A756-468E43BDF6D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540077" y="3711718"/>
            <a:ext cx="0" cy="15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10CCFB9-2756-48DF-9885-D5A89C9E8C3A}"/>
              </a:ext>
            </a:extLst>
          </p:cNvPr>
          <p:cNvCxnSpPr>
            <a:cxnSpLocks/>
          </p:cNvCxnSpPr>
          <p:nvPr/>
        </p:nvCxnSpPr>
        <p:spPr>
          <a:xfrm>
            <a:off x="11091032" y="3730956"/>
            <a:ext cx="0" cy="16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AC231A4-0320-4200-8776-4C03226D0230}"/>
              </a:ext>
            </a:extLst>
          </p:cNvPr>
          <p:cNvSpPr txBox="1"/>
          <p:nvPr/>
        </p:nvSpPr>
        <p:spPr>
          <a:xfrm>
            <a:off x="4422067" y="3127894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00B050"/>
                </a:solidFill>
              </a:rPr>
              <a:t>[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1B8CDB-66B3-4A4E-BAC5-C12AC89C5A3B}"/>
              </a:ext>
            </a:extLst>
          </p:cNvPr>
          <p:cNvSpPr txBox="1"/>
          <p:nvPr/>
        </p:nvSpPr>
        <p:spPr>
          <a:xfrm rot="10800000">
            <a:off x="10914176" y="3342393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00B050"/>
                </a:solidFill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93888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D7AA6AD-47AD-4FAB-87BD-28BB01A5C662}"/>
              </a:ext>
            </a:extLst>
          </p:cNvPr>
          <p:cNvGrpSpPr/>
          <p:nvPr/>
        </p:nvGrpSpPr>
        <p:grpSpPr>
          <a:xfrm>
            <a:off x="892280" y="1474838"/>
            <a:ext cx="10714701" cy="914399"/>
            <a:chOff x="966022" y="1342103"/>
            <a:chExt cx="10714701" cy="91439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92CEA99-C7F4-4C3E-92A8-5BF78210BD55}"/>
                </a:ext>
              </a:extLst>
            </p:cNvPr>
            <p:cNvSpPr/>
            <p:nvPr/>
          </p:nvSpPr>
          <p:spPr>
            <a:xfrm flipH="1">
              <a:off x="966022" y="1681315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C1253BF-D96E-4369-A61C-0E0851E5C9C6}"/>
                </a:ext>
              </a:extLst>
            </p:cNvPr>
            <p:cNvSpPr/>
            <p:nvPr/>
          </p:nvSpPr>
          <p:spPr>
            <a:xfrm>
              <a:off x="1253615" y="1342103"/>
              <a:ext cx="10139515" cy="88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6140E4F-245C-4DE2-9BE8-DFF1417B6913}"/>
                </a:ext>
              </a:extLst>
            </p:cNvPr>
            <p:cNvSpPr/>
            <p:nvPr/>
          </p:nvSpPr>
          <p:spPr>
            <a:xfrm flipH="1">
              <a:off x="2321651" y="1681310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E005BC5-27AE-49CE-94A3-2FD963C556D6}"/>
                </a:ext>
              </a:extLst>
            </p:cNvPr>
            <p:cNvSpPr/>
            <p:nvPr/>
          </p:nvSpPr>
          <p:spPr>
            <a:xfrm flipH="1">
              <a:off x="3686644" y="1681309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703E16D-9640-4B1D-B06D-0AAEED28374C}"/>
                </a:ext>
              </a:extLst>
            </p:cNvPr>
            <p:cNvSpPr/>
            <p:nvPr/>
          </p:nvSpPr>
          <p:spPr>
            <a:xfrm flipH="1">
              <a:off x="5090042" y="1681309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BD368AB-0D49-4480-A57F-E6212037BE5C}"/>
                </a:ext>
              </a:extLst>
            </p:cNvPr>
            <p:cNvSpPr/>
            <p:nvPr/>
          </p:nvSpPr>
          <p:spPr>
            <a:xfrm flipH="1">
              <a:off x="6574479" y="1681308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08EBA98-3C63-4436-A195-8591C03AAC8B}"/>
                </a:ext>
              </a:extLst>
            </p:cNvPr>
            <p:cNvSpPr/>
            <p:nvPr/>
          </p:nvSpPr>
          <p:spPr>
            <a:xfrm flipH="1">
              <a:off x="8058917" y="1681308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6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F7131DC-52DB-42D0-8EA0-1AAC490200E2}"/>
                </a:ext>
              </a:extLst>
            </p:cNvPr>
            <p:cNvSpPr/>
            <p:nvPr/>
          </p:nvSpPr>
          <p:spPr>
            <a:xfrm flipH="1">
              <a:off x="9462315" y="1681308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7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618F723-D860-412B-BB16-984AECA10D4B}"/>
                </a:ext>
              </a:extLst>
            </p:cNvPr>
            <p:cNvSpPr/>
            <p:nvPr/>
          </p:nvSpPr>
          <p:spPr>
            <a:xfrm flipH="1">
              <a:off x="11105537" y="1681311"/>
              <a:ext cx="575186" cy="5751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8</a:t>
              </a: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9C8D08F-8182-43FC-8687-1EB89CD7A02E}"/>
              </a:ext>
            </a:extLst>
          </p:cNvPr>
          <p:cNvCxnSpPr>
            <a:stCxn id="4" idx="1"/>
            <a:endCxn id="3" idx="0"/>
          </p:cNvCxnSpPr>
          <p:nvPr/>
        </p:nvCxnSpPr>
        <p:spPr>
          <a:xfrm>
            <a:off x="1179873" y="1519084"/>
            <a:ext cx="0" cy="29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E0022B-067E-4524-BB87-54217427BFC9}"/>
              </a:ext>
            </a:extLst>
          </p:cNvPr>
          <p:cNvCxnSpPr>
            <a:endCxn id="6" idx="0"/>
          </p:cNvCxnSpPr>
          <p:nvPr/>
        </p:nvCxnSpPr>
        <p:spPr>
          <a:xfrm>
            <a:off x="3900495" y="1533832"/>
            <a:ext cx="0" cy="28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AC29C3E-C126-4845-AED8-0442CA444BD5}"/>
              </a:ext>
            </a:extLst>
          </p:cNvPr>
          <p:cNvCxnSpPr>
            <a:endCxn id="7" idx="0"/>
          </p:cNvCxnSpPr>
          <p:nvPr/>
        </p:nvCxnSpPr>
        <p:spPr>
          <a:xfrm>
            <a:off x="5303893" y="1474838"/>
            <a:ext cx="0" cy="33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9B1C021-47A7-4AA4-8549-D33DB833085B}"/>
              </a:ext>
            </a:extLst>
          </p:cNvPr>
          <p:cNvCxnSpPr>
            <a:endCxn id="8" idx="0"/>
          </p:cNvCxnSpPr>
          <p:nvPr/>
        </p:nvCxnSpPr>
        <p:spPr>
          <a:xfrm>
            <a:off x="6788330" y="1519083"/>
            <a:ext cx="0" cy="2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BAE74A0-C33A-4783-A4F7-CF95445B73BF}"/>
              </a:ext>
            </a:extLst>
          </p:cNvPr>
          <p:cNvCxnSpPr>
            <a:endCxn id="9" idx="0"/>
          </p:cNvCxnSpPr>
          <p:nvPr/>
        </p:nvCxnSpPr>
        <p:spPr>
          <a:xfrm>
            <a:off x="8272768" y="1474838"/>
            <a:ext cx="0" cy="33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4DBF4BC-E717-4125-869B-FF77974D8606}"/>
              </a:ext>
            </a:extLst>
          </p:cNvPr>
          <p:cNvCxnSpPr>
            <a:endCxn id="10" idx="0"/>
          </p:cNvCxnSpPr>
          <p:nvPr/>
        </p:nvCxnSpPr>
        <p:spPr>
          <a:xfrm>
            <a:off x="9676166" y="1563329"/>
            <a:ext cx="0" cy="25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CC3A5BD-52C3-46B1-BF32-432F12481F57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11319388" y="1519084"/>
            <a:ext cx="0" cy="29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0B4F6EA-4F1D-4944-997A-38BEC050476F}"/>
              </a:ext>
            </a:extLst>
          </p:cNvPr>
          <p:cNvCxnSpPr>
            <a:endCxn id="5" idx="0"/>
          </p:cNvCxnSpPr>
          <p:nvPr/>
        </p:nvCxnSpPr>
        <p:spPr>
          <a:xfrm>
            <a:off x="2535502" y="1519083"/>
            <a:ext cx="0" cy="29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3144CE2-A15F-4ED0-A056-D9CBEDCB4B8B}"/>
              </a:ext>
            </a:extLst>
          </p:cNvPr>
          <p:cNvCxnSpPr>
            <a:cxnSpLocks/>
          </p:cNvCxnSpPr>
          <p:nvPr/>
        </p:nvCxnSpPr>
        <p:spPr>
          <a:xfrm>
            <a:off x="2177953" y="3038168"/>
            <a:ext cx="547781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D2CBA84-28DA-4A26-859C-A9618FED4DEE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303893" y="2389231"/>
            <a:ext cx="0" cy="6489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F3E53139-9275-4A78-8ED1-A44C4E545FE1}"/>
              </a:ext>
            </a:extLst>
          </p:cNvPr>
          <p:cNvSpPr/>
          <p:nvPr/>
        </p:nvSpPr>
        <p:spPr>
          <a:xfrm>
            <a:off x="2023948" y="3215131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12D9F96-6FB9-4C3F-AE7C-7424A3402FC5}"/>
              </a:ext>
            </a:extLst>
          </p:cNvPr>
          <p:cNvSpPr/>
          <p:nvPr/>
        </p:nvSpPr>
        <p:spPr>
          <a:xfrm>
            <a:off x="2833265" y="3215131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4.2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4C1045C-A196-4393-B8B7-01C01D7EBE2B}"/>
              </a:ext>
            </a:extLst>
          </p:cNvPr>
          <p:cNvSpPr/>
          <p:nvPr/>
        </p:nvSpPr>
        <p:spPr>
          <a:xfrm>
            <a:off x="3718169" y="3193008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0FB1E06-1916-42DD-B7EE-AD7B7250D078}"/>
              </a:ext>
            </a:extLst>
          </p:cNvPr>
          <p:cNvSpPr/>
          <p:nvPr/>
        </p:nvSpPr>
        <p:spPr>
          <a:xfrm>
            <a:off x="4629268" y="3200400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8B72C4C-DE76-46A6-9A36-7164EA596322}"/>
              </a:ext>
            </a:extLst>
          </p:cNvPr>
          <p:cNvSpPr txBox="1"/>
          <p:nvPr/>
        </p:nvSpPr>
        <p:spPr>
          <a:xfrm>
            <a:off x="1765298" y="377555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boolean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E072B50-CF46-4C8D-ACC4-6DDAB3A080B1}"/>
              </a:ext>
            </a:extLst>
          </p:cNvPr>
          <p:cNvSpPr txBox="1"/>
          <p:nvPr/>
        </p:nvSpPr>
        <p:spPr>
          <a:xfrm>
            <a:off x="2801010" y="379031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null</a:t>
            </a:r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C4EA1C9-3D5E-46BE-85DB-CAA6D638B235}"/>
              </a:ext>
            </a:extLst>
          </p:cNvPr>
          <p:cNvSpPr txBox="1"/>
          <p:nvPr/>
        </p:nvSpPr>
        <p:spPr>
          <a:xfrm>
            <a:off x="3523237" y="379031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Undefined</a:t>
            </a: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965CD76-ED7F-4FEB-826A-823CD0172783}"/>
              </a:ext>
            </a:extLst>
          </p:cNvPr>
          <p:cNvSpPr txBox="1"/>
          <p:nvPr/>
        </p:nvSpPr>
        <p:spPr>
          <a:xfrm>
            <a:off x="4616272" y="3805041"/>
            <a:ext cx="95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Number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26FEED9-6FC4-44B4-AF70-A123AC682B1B}"/>
              </a:ext>
            </a:extLst>
          </p:cNvPr>
          <p:cNvSpPr txBox="1"/>
          <p:nvPr/>
        </p:nvSpPr>
        <p:spPr>
          <a:xfrm>
            <a:off x="5497696" y="380504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String</a:t>
            </a:r>
            <a:endParaRPr lang="es-CL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23A19A5-2F23-4FD7-9D7A-DCD1F84D023B}"/>
              </a:ext>
            </a:extLst>
          </p:cNvPr>
          <p:cNvSpPr/>
          <p:nvPr/>
        </p:nvSpPr>
        <p:spPr>
          <a:xfrm>
            <a:off x="5497696" y="3222496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4..5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4645B0-8041-40F3-AE9C-E468A132572F}"/>
              </a:ext>
            </a:extLst>
          </p:cNvPr>
          <p:cNvSpPr txBox="1"/>
          <p:nvPr/>
        </p:nvSpPr>
        <p:spPr>
          <a:xfrm>
            <a:off x="6176416" y="3805041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symbol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710C88D-DE52-423F-88C0-3934F63E7698}"/>
              </a:ext>
            </a:extLst>
          </p:cNvPr>
          <p:cNvSpPr txBox="1"/>
          <p:nvPr/>
        </p:nvSpPr>
        <p:spPr>
          <a:xfrm>
            <a:off x="7104172" y="3805638"/>
            <a:ext cx="11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JS </a:t>
            </a:r>
            <a:r>
              <a:rPr lang="es-CL" dirty="0" err="1"/>
              <a:t>Method</a:t>
            </a:r>
            <a:endParaRPr lang="es-CL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011E4E9-826E-4E1D-97E8-23812077E0E5}"/>
              </a:ext>
            </a:extLst>
          </p:cNvPr>
          <p:cNvSpPr/>
          <p:nvPr/>
        </p:nvSpPr>
        <p:spPr>
          <a:xfrm>
            <a:off x="6316504" y="3215130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4..6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E813DBB-DD0F-413A-8764-6B8A8D213B87}"/>
              </a:ext>
            </a:extLst>
          </p:cNvPr>
          <p:cNvSpPr/>
          <p:nvPr/>
        </p:nvSpPr>
        <p:spPr>
          <a:xfrm>
            <a:off x="7163457" y="3222495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4..7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1C173A5-7F42-4307-8CD1-5B0D3E5D580B}"/>
              </a:ext>
            </a:extLst>
          </p:cNvPr>
          <p:cNvCxnSpPr>
            <a:cxnSpLocks/>
          </p:cNvCxnSpPr>
          <p:nvPr/>
        </p:nvCxnSpPr>
        <p:spPr>
          <a:xfrm>
            <a:off x="9729843" y="2376433"/>
            <a:ext cx="0" cy="231550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1A092E43-3AB3-44F1-ACA2-71A92EDA49D8}"/>
              </a:ext>
            </a:extLst>
          </p:cNvPr>
          <p:cNvCxnSpPr/>
          <p:nvPr/>
        </p:nvCxnSpPr>
        <p:spPr>
          <a:xfrm>
            <a:off x="6351809" y="4704735"/>
            <a:ext cx="538790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FE6A80B1-8F2D-4779-BD51-B4A1668AC37F}"/>
              </a:ext>
            </a:extLst>
          </p:cNvPr>
          <p:cNvSpPr/>
          <p:nvPr/>
        </p:nvSpPr>
        <p:spPr>
          <a:xfrm>
            <a:off x="6426096" y="4785861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7.1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2DA6619-588C-422C-B3B8-71385D291F37}"/>
              </a:ext>
            </a:extLst>
          </p:cNvPr>
          <p:cNvSpPr/>
          <p:nvPr/>
        </p:nvSpPr>
        <p:spPr>
          <a:xfrm>
            <a:off x="7486604" y="4756358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7.2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236701B-8467-44BC-B702-CC4555EB3296}"/>
              </a:ext>
            </a:extLst>
          </p:cNvPr>
          <p:cNvSpPr/>
          <p:nvPr/>
        </p:nvSpPr>
        <p:spPr>
          <a:xfrm>
            <a:off x="8451168" y="4776412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7.3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D12B224-5172-48AE-B3DB-3A928FFFF138}"/>
              </a:ext>
            </a:extLst>
          </p:cNvPr>
          <p:cNvSpPr/>
          <p:nvPr/>
        </p:nvSpPr>
        <p:spPr>
          <a:xfrm>
            <a:off x="9591517" y="4756358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7..4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01B2405-3E6E-4742-A9C6-7C1CD99A5031}"/>
              </a:ext>
            </a:extLst>
          </p:cNvPr>
          <p:cNvSpPr/>
          <p:nvPr/>
        </p:nvSpPr>
        <p:spPr>
          <a:xfrm>
            <a:off x="10704914" y="4785860"/>
            <a:ext cx="575186" cy="575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7..5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CDECA0D-5726-4EA7-B326-AD9DF76DCD95}"/>
              </a:ext>
            </a:extLst>
          </p:cNvPr>
          <p:cNvSpPr txBox="1"/>
          <p:nvPr/>
        </p:nvSpPr>
        <p:spPr>
          <a:xfrm>
            <a:off x="6647788" y="5391083"/>
            <a:ext cx="6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const</a:t>
            </a:r>
            <a:endParaRPr lang="es-CL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6DB21F2-8B4D-4D5B-942B-C0307825C40E}"/>
              </a:ext>
            </a:extLst>
          </p:cNvPr>
          <p:cNvSpPr txBox="1"/>
          <p:nvPr/>
        </p:nvSpPr>
        <p:spPr>
          <a:xfrm>
            <a:off x="7608456" y="5405275"/>
            <a:ext cx="4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let</a:t>
            </a:r>
            <a:endParaRPr lang="es-CL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9A9168D-735A-4AFC-8E6E-3596335C3BFE}"/>
              </a:ext>
            </a:extLst>
          </p:cNvPr>
          <p:cNvSpPr txBox="1"/>
          <p:nvPr/>
        </p:nvSpPr>
        <p:spPr>
          <a:xfrm>
            <a:off x="8326521" y="5482528"/>
            <a:ext cx="1051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When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</a:p>
          <a:p>
            <a:r>
              <a:rPr lang="es-CL" dirty="0"/>
              <a:t>use</a:t>
            </a:r>
          </a:p>
          <a:p>
            <a:r>
              <a:rPr lang="es-CL" dirty="0" err="1"/>
              <a:t>Let</a:t>
            </a:r>
            <a:endParaRPr lang="es-CL" dirty="0"/>
          </a:p>
          <a:p>
            <a:r>
              <a:rPr lang="es-CL" dirty="0" err="1"/>
              <a:t>const</a:t>
            </a:r>
            <a:endParaRPr lang="es-CL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0187390-E034-46DB-89A8-61E4D9B16607}"/>
              </a:ext>
            </a:extLst>
          </p:cNvPr>
          <p:cNvSpPr txBox="1"/>
          <p:nvPr/>
        </p:nvSpPr>
        <p:spPr>
          <a:xfrm>
            <a:off x="9623512" y="5482537"/>
            <a:ext cx="1019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define</a:t>
            </a:r>
          </a:p>
          <a:p>
            <a:r>
              <a:rPr lang="es-CL" dirty="0"/>
              <a:t>variables</a:t>
            </a:r>
          </a:p>
          <a:p>
            <a:r>
              <a:rPr lang="es-CL" dirty="0" err="1"/>
              <a:t>Let</a:t>
            </a:r>
            <a:endParaRPr lang="es-CL" dirty="0"/>
          </a:p>
          <a:p>
            <a:r>
              <a:rPr lang="es-CL" dirty="0" err="1"/>
              <a:t>const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6210CC4-788D-4395-B84F-B2D744893333}"/>
              </a:ext>
            </a:extLst>
          </p:cNvPr>
          <p:cNvSpPr txBox="1"/>
          <p:nvPr/>
        </p:nvSpPr>
        <p:spPr>
          <a:xfrm>
            <a:off x="10600729" y="5484469"/>
            <a:ext cx="933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Practice</a:t>
            </a:r>
            <a:endParaRPr lang="es-CL" dirty="0"/>
          </a:p>
          <a:p>
            <a:r>
              <a:rPr lang="es-CL" dirty="0" err="1"/>
              <a:t>Let</a:t>
            </a:r>
            <a:r>
              <a:rPr lang="es-CL" dirty="0"/>
              <a:t> and </a:t>
            </a:r>
          </a:p>
          <a:p>
            <a:r>
              <a:rPr lang="es-CL" dirty="0" err="1"/>
              <a:t>const</a:t>
            </a:r>
            <a:endParaRPr lang="es-CL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B0F3118-86F5-4160-9DB4-5FFA33823D4F}"/>
              </a:ext>
            </a:extLst>
          </p:cNvPr>
          <p:cNvSpPr txBox="1"/>
          <p:nvPr/>
        </p:nvSpPr>
        <p:spPr>
          <a:xfrm>
            <a:off x="767484" y="2389230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Why</a:t>
            </a:r>
            <a:r>
              <a:rPr lang="es-CL" dirty="0"/>
              <a:t> </a:t>
            </a:r>
            <a:r>
              <a:rPr lang="es-CL" dirty="0" err="1"/>
              <a:t>jS</a:t>
            </a:r>
            <a:endParaRPr lang="es-CL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6389056-EC8B-4012-8EF8-88486AE905F3}"/>
              </a:ext>
            </a:extLst>
          </p:cNvPr>
          <p:cNvSpPr txBox="1"/>
          <p:nvPr/>
        </p:nvSpPr>
        <p:spPr>
          <a:xfrm>
            <a:off x="2150515" y="690971"/>
            <a:ext cx="123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Working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data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AD07809-A934-438B-9745-3449D01B8434}"/>
              </a:ext>
            </a:extLst>
          </p:cNvPr>
          <p:cNvSpPr txBox="1"/>
          <p:nvPr/>
        </p:nvSpPr>
        <p:spPr>
          <a:xfrm>
            <a:off x="3102395" y="2376433"/>
            <a:ext cx="183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Store </a:t>
            </a:r>
            <a:r>
              <a:rPr lang="es-CL" dirty="0" err="1"/>
              <a:t>information</a:t>
            </a:r>
            <a:endParaRPr lang="es-CL" dirty="0"/>
          </a:p>
          <a:p>
            <a:r>
              <a:rPr lang="es-CL" dirty="0" err="1"/>
              <a:t>With</a:t>
            </a:r>
            <a:r>
              <a:rPr lang="es-CL" dirty="0"/>
              <a:t> Variables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FCE0E96-E085-4485-9524-BDB36BB9FF65}"/>
              </a:ext>
            </a:extLst>
          </p:cNvPr>
          <p:cNvSpPr txBox="1"/>
          <p:nvPr/>
        </p:nvSpPr>
        <p:spPr>
          <a:xfrm>
            <a:off x="4736227" y="703149"/>
            <a:ext cx="166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Common</a:t>
            </a:r>
            <a:r>
              <a:rPr lang="es-CL" dirty="0"/>
              <a:t> script </a:t>
            </a:r>
          </a:p>
          <a:p>
            <a:r>
              <a:rPr lang="es-CL" dirty="0"/>
              <a:t>Data </a:t>
            </a:r>
            <a:r>
              <a:rPr lang="es-CL" dirty="0" err="1"/>
              <a:t>type</a:t>
            </a:r>
            <a:endParaRPr lang="es-CL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B3575F1-B0B2-477A-8E51-B5D577DC5055}"/>
              </a:ext>
            </a:extLst>
          </p:cNvPr>
          <p:cNvSpPr txBox="1"/>
          <p:nvPr/>
        </p:nvSpPr>
        <p:spPr>
          <a:xfrm>
            <a:off x="6031308" y="2291800"/>
            <a:ext cx="251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Use Variables </a:t>
            </a:r>
            <a:r>
              <a:rPr lang="es-CL" dirty="0" err="1"/>
              <a:t>to</a:t>
            </a:r>
            <a:endParaRPr lang="es-CL" dirty="0"/>
          </a:p>
          <a:p>
            <a:r>
              <a:rPr lang="es-CL" dirty="0" err="1"/>
              <a:t>Deisplay</a:t>
            </a:r>
            <a:r>
              <a:rPr lang="es-CL" dirty="0"/>
              <a:t> </a:t>
            </a:r>
            <a:r>
              <a:rPr lang="es-CL" dirty="0" err="1"/>
              <a:t>differet</a:t>
            </a:r>
            <a:r>
              <a:rPr lang="es-CL" dirty="0"/>
              <a:t> Content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36421BC-2729-4138-8990-0F2556D2A521}"/>
              </a:ext>
            </a:extLst>
          </p:cNvPr>
          <p:cNvSpPr txBox="1"/>
          <p:nvPr/>
        </p:nvSpPr>
        <p:spPr>
          <a:xfrm>
            <a:off x="7532338" y="782674"/>
            <a:ext cx="189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Variables and</a:t>
            </a:r>
          </a:p>
          <a:p>
            <a:r>
              <a:rPr lang="es-CL" dirty="0"/>
              <a:t> data </a:t>
            </a:r>
            <a:r>
              <a:rPr lang="es-CL" dirty="0" err="1"/>
              <a:t>types</a:t>
            </a:r>
            <a:r>
              <a:rPr lang="es-CL" dirty="0"/>
              <a:t> </a:t>
            </a:r>
            <a:r>
              <a:rPr lang="es-CL" dirty="0" err="1"/>
              <a:t>review</a:t>
            </a:r>
            <a:endParaRPr lang="es-CL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08F578A-1C1B-491A-B989-FCB99AC06778}"/>
              </a:ext>
            </a:extLst>
          </p:cNvPr>
          <p:cNvSpPr txBox="1"/>
          <p:nvPr/>
        </p:nvSpPr>
        <p:spPr>
          <a:xfrm>
            <a:off x="9739591" y="2284100"/>
            <a:ext cx="128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Define variables  </a:t>
            </a:r>
            <a:r>
              <a:rPr lang="es-CL" dirty="0" err="1"/>
              <a:t>with</a:t>
            </a:r>
            <a:r>
              <a:rPr lang="es-CL" dirty="0"/>
              <a:t> </a:t>
            </a:r>
          </a:p>
          <a:p>
            <a:r>
              <a:rPr lang="es-CL" dirty="0" err="1"/>
              <a:t>Let</a:t>
            </a:r>
            <a:r>
              <a:rPr lang="es-CL" dirty="0"/>
              <a:t> and </a:t>
            </a:r>
            <a:r>
              <a:rPr lang="es-CL" dirty="0" err="1"/>
              <a:t>const</a:t>
            </a:r>
            <a:endParaRPr lang="es-CL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464730C-0446-496B-B556-4C509BBB8FEA}"/>
              </a:ext>
            </a:extLst>
          </p:cNvPr>
          <p:cNvSpPr txBox="1"/>
          <p:nvPr/>
        </p:nvSpPr>
        <p:spPr>
          <a:xfrm>
            <a:off x="10456238" y="811038"/>
            <a:ext cx="107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Creating</a:t>
            </a:r>
            <a:endParaRPr lang="es-CL" dirty="0"/>
          </a:p>
          <a:p>
            <a:r>
              <a:rPr lang="es-CL" dirty="0"/>
              <a:t> variables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6A47EF5-05B7-4593-A7E3-A5F193F4DD5B}"/>
              </a:ext>
            </a:extLst>
          </p:cNvPr>
          <p:cNvSpPr txBox="1"/>
          <p:nvPr/>
        </p:nvSpPr>
        <p:spPr>
          <a:xfrm>
            <a:off x="189754" y="642245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FF0000"/>
                </a:solidFill>
              </a:rPr>
              <a:t>[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6142866-591E-4932-B2CA-11250AB50FC3}"/>
              </a:ext>
            </a:extLst>
          </p:cNvPr>
          <p:cNvSpPr txBox="1"/>
          <p:nvPr/>
        </p:nvSpPr>
        <p:spPr>
          <a:xfrm rot="10800000">
            <a:off x="11301798" y="727200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FF0000"/>
                </a:solidFill>
              </a:rPr>
              <a:t>[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A021F90-B3FB-413A-8681-2A9EC85B1526}"/>
              </a:ext>
            </a:extLst>
          </p:cNvPr>
          <p:cNvSpPr txBox="1"/>
          <p:nvPr/>
        </p:nvSpPr>
        <p:spPr>
          <a:xfrm>
            <a:off x="1268703" y="2573896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00B050"/>
                </a:solidFill>
              </a:rPr>
              <a:t>[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BA05269-780D-495C-8612-90E14F6C34CD}"/>
              </a:ext>
            </a:extLst>
          </p:cNvPr>
          <p:cNvSpPr txBox="1"/>
          <p:nvPr/>
        </p:nvSpPr>
        <p:spPr>
          <a:xfrm>
            <a:off x="5683376" y="4105016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00B0F0"/>
                </a:solidFill>
              </a:rPr>
              <a:t>[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399AA01-6E5F-475C-B802-44DC31D6CC59}"/>
              </a:ext>
            </a:extLst>
          </p:cNvPr>
          <p:cNvSpPr txBox="1"/>
          <p:nvPr/>
        </p:nvSpPr>
        <p:spPr>
          <a:xfrm rot="10800000">
            <a:off x="7680046" y="2787966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00B050"/>
                </a:solidFill>
              </a:rPr>
              <a:t>[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586F6AD-FCF6-4ED9-AE70-BCB6A6087008}"/>
              </a:ext>
            </a:extLst>
          </p:cNvPr>
          <p:cNvSpPr txBox="1"/>
          <p:nvPr/>
        </p:nvSpPr>
        <p:spPr>
          <a:xfrm rot="10800000">
            <a:off x="11327990" y="4159642"/>
            <a:ext cx="1075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3000" dirty="0">
                <a:solidFill>
                  <a:srgbClr val="00B0F0"/>
                </a:solidFill>
              </a:rPr>
              <a:t>[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32570D29-B48E-448B-A585-F3409AE99C81}"/>
              </a:ext>
            </a:extLst>
          </p:cNvPr>
          <p:cNvGrpSpPr/>
          <p:nvPr/>
        </p:nvGrpSpPr>
        <p:grpSpPr>
          <a:xfrm>
            <a:off x="0" y="76588"/>
            <a:ext cx="12192000" cy="425562"/>
            <a:chOff x="676777" y="286892"/>
            <a:chExt cx="4322925" cy="1030636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4AD7919F-3D25-4278-B055-4B397837D0BF}"/>
                </a:ext>
              </a:extLst>
            </p:cNvPr>
            <p:cNvSpPr/>
            <p:nvPr/>
          </p:nvSpPr>
          <p:spPr>
            <a:xfrm>
              <a:off x="676777" y="286892"/>
              <a:ext cx="4322925" cy="103063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Java Script </a:t>
              </a:r>
              <a:r>
                <a:rPr lang="es-CL" dirty="0" err="1"/>
                <a:t>QuickStart</a:t>
              </a:r>
              <a:endParaRPr lang="es-CL" dirty="0"/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D040C461-7EAB-4389-A2DD-A8E45FBEE30E}"/>
                </a:ext>
              </a:extLst>
            </p:cNvPr>
            <p:cNvSpPr/>
            <p:nvPr/>
          </p:nvSpPr>
          <p:spPr>
            <a:xfrm>
              <a:off x="1189701" y="1122351"/>
              <a:ext cx="3347883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5" name="Rectángulo 64">
            <a:extLst>
              <a:ext uri="{FF2B5EF4-FFF2-40B4-BE49-F238E27FC236}">
                <a16:creationId xmlns:a16="http://schemas.microsoft.com/office/drawing/2014/main" id="{A7856418-6AB1-4663-BB0A-AC240BB06621}"/>
              </a:ext>
            </a:extLst>
          </p:cNvPr>
          <p:cNvSpPr/>
          <p:nvPr/>
        </p:nvSpPr>
        <p:spPr>
          <a:xfrm>
            <a:off x="11739716" y="110668"/>
            <a:ext cx="45719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9264709-2574-466A-AB6A-C57D7A6986E1}"/>
              </a:ext>
            </a:extLst>
          </p:cNvPr>
          <p:cNvSpPr/>
          <p:nvPr/>
        </p:nvSpPr>
        <p:spPr>
          <a:xfrm>
            <a:off x="11846397" y="111377"/>
            <a:ext cx="45719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956748C-AD44-4796-B6A6-EE59A6917D1F}"/>
              </a:ext>
            </a:extLst>
          </p:cNvPr>
          <p:cNvSpPr/>
          <p:nvPr/>
        </p:nvSpPr>
        <p:spPr>
          <a:xfrm>
            <a:off x="11950376" y="110668"/>
            <a:ext cx="45719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CF02B1A-1331-414F-89C1-435D6D0F06FB}"/>
              </a:ext>
            </a:extLst>
          </p:cNvPr>
          <p:cNvSpPr txBox="1"/>
          <p:nvPr/>
        </p:nvSpPr>
        <p:spPr>
          <a:xfrm>
            <a:off x="87100" y="1113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00B0F0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087705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Panorámica</PresentationFormat>
  <Paragraphs>157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Torres del Fierro</dc:creator>
  <cp:lastModifiedBy>Gonzalo Torres del Fierro</cp:lastModifiedBy>
  <cp:revision>1</cp:revision>
  <dcterms:created xsi:type="dcterms:W3CDTF">2018-09-05T14:16:40Z</dcterms:created>
  <dcterms:modified xsi:type="dcterms:W3CDTF">2018-09-05T14:18:00Z</dcterms:modified>
</cp:coreProperties>
</file>