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handoutMasterIdLst>
    <p:handoutMasterId r:id="rId25"/>
  </p:handoutMasterIdLst>
  <p:sldIdLst>
    <p:sldId id="256" r:id="rId3"/>
    <p:sldId id="262" r:id="rId5"/>
    <p:sldId id="264" r:id="rId6"/>
    <p:sldId id="267" r:id="rId7"/>
    <p:sldId id="272" r:id="rId8"/>
    <p:sldId id="274" r:id="rId9"/>
    <p:sldId id="276" r:id="rId10"/>
    <p:sldId id="273" r:id="rId11"/>
    <p:sldId id="277" r:id="rId12"/>
    <p:sldId id="289" r:id="rId13"/>
    <p:sldId id="290" r:id="rId14"/>
    <p:sldId id="291" r:id="rId15"/>
    <p:sldId id="287" r:id="rId16"/>
    <p:sldId id="288" r:id="rId17"/>
    <p:sldId id="278" r:id="rId18"/>
    <p:sldId id="279" r:id="rId19"/>
    <p:sldId id="280" r:id="rId20"/>
    <p:sldId id="283" r:id="rId21"/>
    <p:sldId id="284" r:id="rId22"/>
    <p:sldId id="266" r:id="rId23"/>
    <p:sldId id="260" r:id="rId24"/>
  </p:sldIdLst>
  <p:sldSz cx="12192000" cy="6858000"/>
  <p:notesSz cx="6858000" cy="9144000"/>
  <p:defaultTextStyle>
    <a:defPPr rtl="0">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刘 靖迪" initials="刘" lastIdx="2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13" autoAdjust="0"/>
    <p:restoredTop sz="77459" autoAdjust="0"/>
  </p:normalViewPr>
  <p:slideViewPr>
    <p:cSldViewPr snapToGrid="0">
      <p:cViewPr varScale="1">
        <p:scale>
          <a:sx n="73" d="100"/>
          <a:sy n="73" d="100"/>
        </p:scale>
        <p:origin x="680" y="4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3792" y="10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commentAuthors" Target="commentAuthors.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handoutMaster" Target="handoutMasters/handoutMaster1.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12-01T17:11:33.250" idx="1">
    <p:pos x="1865" y="2684"/>
    <p:text>authors: popular authors or popular publisher may got higher book rating in the scores. eg J. K. Rowling's books usually got high quality</p:text>
  </p:cm>
  <p:cm authorId="1" dt="2020-12-01T17:12:09.615" idx="2">
    <p:pos x="2600" y="2613"/>
    <p:text>maybe we can learn something from the title if the title show some popular topic, and attract readers, and got a high rating score</p:text>
  </p:cm>
  <p:cm authorId="1" dt="2020-12-01T17:17:30.523" idx="3">
    <p:pos x="2283" y="2859"/>
    <p:text>rating_count, text_reviews_count may represent readers' willing to give the book a high socre to some extend</p:text>
  </p:cm>
  <p:cm authorId="1" dt="2020-12-02T18:41:41.892" idx="20">
    <p:pos x="10" y="10"/>
    <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20-12-01T18:25:42.069" idx="5">
    <p:pos x="2817" y="2605"/>
    <p:text>Look at the picture, we can know that majorty of the rating score is near four, and there are a few points under rating 2 which we regarded as the ouliers, because these points will have great influence on the model training and may lead to high variance, so we should filter them</p:text>
  </p:cm>
  <p:cm authorId="1" dt="2020-12-01T19:38:27.687" idx="6">
    <p:pos x="3223" y="1987"/>
    <p:text>go through the right hand diagram, four features are object type, and 4 features are int64 type. For regression, we can directly input the numercial type feature, but we need to deal with the text feature</p:text>
  </p:cm>
  <p:cm authorId="1" dt="2020-12-01T19:51:32.021" idx="8">
    <p:pos x="10" y="10"/>
    <p:text>we use mapreduce to transform publication_date into int64 type.</p:text>
  </p:cm>
</p:cmLst>
</file>

<file path=ppt/comments/comment3.xml><?xml version="1.0" encoding="utf-8"?>
<p:cmLst xmlns:a="http://schemas.openxmlformats.org/drawingml/2006/main" xmlns:r="http://schemas.openxmlformats.org/officeDocument/2006/relationships" xmlns:p="http://schemas.openxmlformats.org/presentationml/2006/main">
  <p:cm authorId="1" dt="2020-12-01T20:07:09.910" idx="9">
    <p:pos x="5220" y="1526"/>
    <p:text>As we all know the central-limit theorem tells
us, in many situations, when independent random
variables are added, their properly normalized 
sum tends toward a normal distribution 
(informally a bell curve) even if the original 
variables themselves are not normally 
distributed</p:text>
  </p:cm>
</p:cmLst>
</file>

<file path=ppt/comments/comment4.xml><?xml version="1.0" encoding="utf-8"?>
<p:cmLst xmlns:a="http://schemas.openxmlformats.org/drawingml/2006/main" xmlns:r="http://schemas.openxmlformats.org/officeDocument/2006/relationships" xmlns:p="http://schemas.openxmlformats.org/presentationml/2006/main">
  <p:cm authorId="1" dt="2020-12-01T20:39:40.058" idx="13">
    <p:pos x="10" y="10"/>
    <p:text>It reduces the information capacity of features and reduces the differentiation</p:text>
  </p:cm>
</p:cmLst>
</file>

<file path=ppt/comments/comment5.xml><?xml version="1.0" encoding="utf-8"?>
<p:cmLst xmlns:a="http://schemas.openxmlformats.org/drawingml/2006/main" xmlns:r="http://schemas.openxmlformats.org/officeDocument/2006/relationships" xmlns:p="http://schemas.openxmlformats.org/presentationml/2006/main">
  <p:cm authorId="1" dt="2020-12-02T18:43:42.188" idx="21">
    <p:pos x="10" y="10"/>
    <p:text/>
  </p:cm>
</p:cmLst>
</file>

<file path=ppt/comments/comment6.xml><?xml version="1.0" encoding="utf-8"?>
<p:cmLst xmlns:a="http://schemas.openxmlformats.org/drawingml/2006/main" xmlns:r="http://schemas.openxmlformats.org/officeDocument/2006/relationships" xmlns:p="http://schemas.openxmlformats.org/presentationml/2006/main">
  <p:cm authorId="1" dt="2020-12-02T15:12:55.020" idx="18">
    <p:pos x="2569" y="1247"/>
    <p:text>其中有两个重要的参数，即 C（惩罚系数） 和 gamma，
gamma 越大，支持向量越少，gamma 越小，支持向量越多。
而支持向量的个数影响训练和预测的速度。
C 越高，容易过拟合。C 越小，容易欠拟合</p:text>
  </p:cm>
  <p:cm authorId="1" dt="2020-12-02T15:13:08.454" idx="19">
    <p:pos x="10" y="10"/>
    <p:text>the larger the gamma, the less the support vector, and the smaller the gamma, the more the support vector.
The number of support vectors affects the speed of training and prediction.
The higher C is, the easier it is to overfit. Smaller C tends to underfit</p:text>
  </p:cm>
</p:cmLst>
</file>

<file path=ppt/comments/comment7.xml><?xml version="1.0" encoding="utf-8"?>
<p:cmLst xmlns:a="http://schemas.openxmlformats.org/drawingml/2006/main" xmlns:r="http://schemas.openxmlformats.org/officeDocument/2006/relationships" xmlns:p="http://schemas.openxmlformats.org/presentationml/2006/main">
  <p:cm authorId="1" dt="2020-12-01T23:13:38.819" idx="16">
    <p:pos x="2154" y="2981"/>
    <p:text>(it has 50 features after word2vec, but has little influence on the prediction)</p:text>
  </p:cm>
  <p:cm authorId="1" dt="2020-12-01T23:14:05.006" idx="17">
    <p:pos x="3004" y="3233"/>
    <p:text>(because language_code represent the different countries’ readers, have little effect on the prediction)</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4EE0E3C-B8FA-4BF5-A68C-CF5BDC24C388}" type="datetime1">
              <a:rPr lang="zh-CN" altLang="en-US" smtClean="0">
                <a:latin typeface="Microsoft YaHei UI" panose="020B0503020204020204" pitchFamily="34" charset="-122"/>
                <a:ea typeface="Microsoft YaHei UI" panose="020B0503020204020204" pitchFamily="34" charset="-122"/>
              </a:rPr>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Microsoft YaHei UI" panose="020B0503020204020204" pitchFamily="34" charset="-122"/>
              <a:ea typeface="Microsoft YaHei UI"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A395F5-D0FB-4F68-955F-AA7332633C49}"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86D75F4B-8C76-410B-A194-F86FD8935483}" type="datetime1">
              <a:rPr lang="zh-CN" altLang="en-US" smtClean="0"/>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dirty="0"/>
              <a:t>编辑母版文本样式</a:t>
            </a:r>
            <a:endParaRPr lang="zh-CN" altLang="en-US" noProof="0" dirty="0"/>
          </a:p>
          <a:p>
            <a:pPr lvl="1"/>
            <a:r>
              <a:rPr lang="zh-CN" altLang="en-US" noProof="0" dirty="0"/>
              <a:t>第二级</a:t>
            </a:r>
            <a:endParaRPr lang="zh-CN" altLang="en-US" noProof="0" dirty="0"/>
          </a:p>
          <a:p>
            <a:pPr lvl="2"/>
            <a:r>
              <a:rPr lang="zh-CN" altLang="en-US" noProof="0" dirty="0"/>
              <a:t>第三级</a:t>
            </a:r>
            <a:endParaRPr lang="zh-CN" altLang="en-US" noProof="0" dirty="0"/>
          </a:p>
          <a:p>
            <a:pPr lvl="3"/>
            <a:r>
              <a:rPr lang="zh-CN" altLang="en-US" noProof="0" dirty="0"/>
              <a:t>第四级</a:t>
            </a:r>
            <a:endParaRPr lang="zh-CN" altLang="en-US" noProof="0" dirty="0"/>
          </a:p>
          <a:p>
            <a:pPr lvl="4"/>
            <a:r>
              <a:rPr lang="zh-CN" altLang="en-US" noProof="0" dirty="0"/>
              <a:t>第五级</a:t>
            </a:r>
            <a:endParaRPr lang="zh-CN" altLang="en-US" noProof="0"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8" name="灯片编号占位符 7"/>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can you hear me ? is my voice clear?</a:t>
            </a:r>
            <a:endParaRPr lang="en-US" altLang="zh-CN"/>
          </a:p>
          <a:p>
            <a:r>
              <a:rPr lang="en-US" altLang="zh-CN"/>
              <a:t>okk Hello everyone here is group 4 presentation, we choose the topic2 as our final project.</a:t>
            </a:r>
            <a:endParaRPr lang="en-US" altLang="zh-CN"/>
          </a:p>
          <a:p>
            <a:r>
              <a:rPr lang="en-US" altLang="zh-CN"/>
              <a:t>we want to share what we have done. </a:t>
            </a:r>
            <a:endParaRPr lang="en-US" altLang="zh-CN"/>
          </a:p>
        </p:txBody>
      </p:sp>
      <p:sp>
        <p:nvSpPr>
          <p:cNvPr id="4" name="灯片编号占位符 3"/>
          <p:cNvSpPr>
            <a:spLocks noGrp="1"/>
          </p:cNvSpPr>
          <p:nvPr>
            <p:ph type="sldNum" sz="quarter" idx="5"/>
          </p:nvPr>
        </p:nvSpPr>
        <p:spPr>
          <a:xfrm>
            <a:off x="3884613" y="8685213"/>
            <a:ext cx="2971800" cy="458787"/>
          </a:xfrm>
        </p:spPr>
        <p:txBody>
          <a:bodyPr/>
          <a:lstStyle/>
          <a:p>
            <a:fld id="{91499F9D-29B5-4F76-8ECB-DE495DE54B30}" type="slidenum">
              <a:rPr lang="en-US" altLang="zh-CN"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a:xfrm>
            <a:off x="3884613" y="8685213"/>
            <a:ext cx="2971800" cy="458787"/>
          </a:xfrm>
        </p:spPr>
        <p:txBody>
          <a:bodyPr/>
          <a:p>
            <a:fld id="{91499F9D-29B5-4F76-8ECB-DE495DE54B30}" type="slidenum">
              <a:rPr lang="en-US" altLang="zh-CN" noProof="0" smtClean="0"/>
            </a:fld>
            <a:endParaRPr lang="zh-CN" altLang="en-US" noProof="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As you can see,  the type of publication_date is int64, </a:t>
            </a:r>
            <a:endParaRPr lang="zh-CN" altLang="en-US" dirty="0"/>
          </a:p>
          <a:p>
            <a:r>
              <a:rPr lang="en-US" altLang="zh-CN" dirty="0"/>
              <a:t>T</a:t>
            </a:r>
            <a:r>
              <a:rPr lang="zh-CN" altLang="en-US" dirty="0"/>
              <a:t>his is because we used mapreduce to convert the datetime from string to int, we just scan each row and then generate the new training dataset</a:t>
            </a:r>
            <a:endParaRPr lang="zh-CN" altLang="en-US" dirty="0"/>
          </a:p>
        </p:txBody>
      </p:sp>
      <p:sp>
        <p:nvSpPr>
          <p:cNvPr id="4" name="灯片编号占位符 3"/>
          <p:cNvSpPr>
            <a:spLocks noGrp="1"/>
          </p:cNvSpPr>
          <p:nvPr>
            <p:ph type="sldNum" sz="quarter" idx="5"/>
          </p:nvPr>
        </p:nvSpPr>
        <p:spPr>
          <a:xfrm>
            <a:off x="3884613" y="8685213"/>
            <a:ext cx="2971800" cy="458787"/>
          </a:xfrm>
        </p:spPr>
        <p:txBody>
          <a:bodyPr/>
          <a:lstStyle/>
          <a:p>
            <a:fld id="{91499F9D-29B5-4F76-8ECB-DE495DE54B30}" type="slidenum">
              <a:rPr lang="en-US" altLang="zh-CN" noProof="0" smtClean="0"/>
            </a:fld>
            <a:endParaRPr lang="zh-CN" altLang="en-US" noProof="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next part we are going to process is the numerical feature.</a:t>
            </a:r>
            <a:endParaRPr lang="en-US" altLang="zh-CN" dirty="0"/>
          </a:p>
        </p:txBody>
      </p:sp>
      <p:sp>
        <p:nvSpPr>
          <p:cNvPr id="4" name="灯片编号占位符 3"/>
          <p:cNvSpPr>
            <a:spLocks noGrp="1"/>
          </p:cNvSpPr>
          <p:nvPr>
            <p:ph type="sldNum" sz="quarter" idx="5"/>
          </p:nvPr>
        </p:nvSpPr>
        <p:spPr>
          <a:xfrm>
            <a:off x="3884613" y="8685213"/>
            <a:ext cx="2971800" cy="458787"/>
          </a:xfrm>
        </p:spPr>
        <p:txBody>
          <a:bodyPr/>
          <a:lstStyle/>
          <a:p>
            <a:fld id="{91499F9D-29B5-4F76-8ECB-DE495DE54B30}" type="slidenum">
              <a:rPr lang="en-US" altLang="zh-CN" noProof="0" smtClean="0"/>
            </a:fld>
            <a:endParaRPr lang="zh-CN" altLang="en-US" noProof="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a:xfrm>
            <a:off x="3884613" y="8685213"/>
            <a:ext cx="2971800" cy="458787"/>
          </a:xfrm>
        </p:spPr>
        <p:txBody>
          <a:bodyPr/>
          <a:lstStyle/>
          <a:p>
            <a:fld id="{91499F9D-29B5-4F76-8ECB-DE495DE54B30}" type="slidenum">
              <a:rPr lang="en-US" altLang="zh-CN" noProof="0" smtClean="0"/>
            </a:fld>
            <a:endParaRPr lang="zh-CN" altLang="en-US" noProof="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dirty="0">
                <a:latin typeface="Microsoft YaHei UI" panose="020B0503020204020204" pitchFamily="34" charset="-122"/>
                <a:ea typeface="Microsoft YaHei UI" panose="020B0503020204020204" pitchFamily="34" charset="-122"/>
              </a:rPr>
              <a:t>It reduces the information capacity of features and reduces the differentiation</a:t>
            </a:r>
            <a:endParaRPr lang="en-US" altLang="zh-CN" sz="1800" dirty="0">
              <a:latin typeface="Microsoft YaHei UI" panose="020B0503020204020204" pitchFamily="34" charset="-122"/>
              <a:ea typeface="Microsoft YaHei UI"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800" dirty="0">
              <a:latin typeface="Microsoft YaHei UI" panose="020B0503020204020204" pitchFamily="34" charset="-122"/>
              <a:ea typeface="Microsoft YaHei UI" panose="020B0503020204020204" pitchFamily="34" charset="-122"/>
            </a:endParaRPr>
          </a:p>
          <a:p>
            <a:r>
              <a:rPr lang="zh-CN" altLang="en-US" dirty="0"/>
              <a:t>After log functions, we use minmax and standard function to do more normalization to reduces the information capacity of features and reduces the differentiation.</a:t>
            </a:r>
            <a:endParaRPr lang="zh-CN" altLang="en-US" dirty="0"/>
          </a:p>
        </p:txBody>
      </p:sp>
      <p:sp>
        <p:nvSpPr>
          <p:cNvPr id="4" name="灯片编号占位符 3"/>
          <p:cNvSpPr>
            <a:spLocks noGrp="1"/>
          </p:cNvSpPr>
          <p:nvPr>
            <p:ph type="sldNum" sz="quarter" idx="5"/>
          </p:nvPr>
        </p:nvSpPr>
        <p:spPr>
          <a:xfrm>
            <a:off x="3884613" y="8685213"/>
            <a:ext cx="2971800" cy="458787"/>
          </a:xfrm>
        </p:spPr>
        <p:txBody>
          <a:bodyPr/>
          <a:lstStyle/>
          <a:p>
            <a:fld id="{91499F9D-29B5-4F76-8ECB-DE495DE54B30}" type="slidenum">
              <a:rPr lang="en-US" altLang="zh-CN" noProof="0" smtClean="0"/>
            </a:fld>
            <a:endParaRPr lang="zh-CN" altLang="en-US" noProof="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a:xfrm>
            <a:off x="3884613" y="8685213"/>
            <a:ext cx="2971800" cy="458787"/>
          </a:xfrm>
        </p:spPr>
        <p:txBody>
          <a:bodyPr/>
          <a:lstStyle/>
          <a:p>
            <a:fld id="{91499F9D-29B5-4F76-8ECB-DE495DE54B30}" type="slidenum">
              <a:rPr lang="en-US" altLang="zh-CN" noProof="0" smtClean="0"/>
            </a:fld>
            <a:endParaRPr lang="zh-CN" altLang="en-US" noProof="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first thing that we do is to split the dataset.</a:t>
            </a:r>
            <a:endParaRPr lang="en-US" altLang="zh-CN" dirty="0"/>
          </a:p>
          <a:p>
            <a:r>
              <a:rPr lang="en-US" altLang="zh-CN" dirty="0"/>
              <a:t>We split the dataset into training dataset and test dataset.</a:t>
            </a:r>
            <a:endParaRPr lang="en-US" altLang="zh-CN" dirty="0"/>
          </a:p>
          <a:p>
            <a:r>
              <a:rPr lang="en-US" altLang="zh-CN" dirty="0"/>
              <a:t>And split the training dataset into training data and validation data</a:t>
            </a:r>
            <a:endParaRPr lang="en-US" altLang="zh-CN" dirty="0"/>
          </a:p>
          <a:p>
            <a:r>
              <a:rPr lang="en-US" altLang="zh-CN" dirty="0"/>
              <a:t>We use validation data is to find better hyper-parameters as well as avoid overfitting</a:t>
            </a:r>
            <a:endParaRPr lang="en-US" altLang="zh-CN" dirty="0"/>
          </a:p>
        </p:txBody>
      </p:sp>
      <p:sp>
        <p:nvSpPr>
          <p:cNvPr id="4" name="灯片编号占位符 3"/>
          <p:cNvSpPr>
            <a:spLocks noGrp="1"/>
          </p:cNvSpPr>
          <p:nvPr>
            <p:ph type="sldNum" sz="quarter" idx="5"/>
          </p:nvPr>
        </p:nvSpPr>
        <p:spPr>
          <a:xfrm>
            <a:off x="3884613" y="8685213"/>
            <a:ext cx="2971800" cy="458787"/>
          </a:xfrm>
        </p:spPr>
        <p:txBody>
          <a:bodyPr/>
          <a:lstStyle/>
          <a:p>
            <a:fld id="{91499F9D-29B5-4F76-8ECB-DE495DE54B30}" type="slidenum">
              <a:rPr lang="en-US" altLang="zh-CN" noProof="0" smtClean="0"/>
            </a:fld>
            <a:endParaRPr lang="zh-CN" altLang="en-US" noProof="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dirty="0">
                <a:sym typeface="+mn-ea"/>
              </a:rPr>
              <a:t>The first model we used is SVR model.</a:t>
            </a:r>
            <a:endParaRPr lang="en-US" altLang="zh-CN" sz="1800" dirty="0">
              <a:sym typeface="+mn-ea"/>
            </a:endParaRPr>
          </a:p>
          <a:p>
            <a:r>
              <a:rPr lang="en-US" altLang="zh-CN" sz="1800" dirty="0">
                <a:sym typeface="+mn-ea"/>
              </a:rPr>
              <a:t>As you can see from the picture. the deeper the color is , the result is better. as a example, you can the point(0.2, 0.6) is a good result.</a:t>
            </a:r>
            <a:endParaRPr lang="en-US" altLang="zh-CN" sz="1800" dirty="0">
              <a:sym typeface="+mn-ea"/>
            </a:endParaRPr>
          </a:p>
          <a:p>
            <a:endParaRPr lang="en-US" altLang="zh-CN" sz="1800" dirty="0">
              <a:sym typeface="+mn-ea"/>
            </a:endParaRPr>
          </a:p>
          <a:p>
            <a:r>
              <a:rPr lang="en-US" altLang="zh-CN" sz="1800" dirty="0">
                <a:sym typeface="+mn-ea"/>
              </a:rPr>
              <a:t>Ans here is our best Mse when using SVR.</a:t>
            </a:r>
            <a:endParaRPr lang="en-US" altLang="zh-CN" sz="1800" dirty="0">
              <a:sym typeface="+mn-ea"/>
            </a:endParaRPr>
          </a:p>
          <a:p>
            <a:endParaRPr lang="en-US" altLang="zh-CN" sz="1800" dirty="0">
              <a:sym typeface="+mn-ea"/>
            </a:endParaRPr>
          </a:p>
          <a:p>
            <a:r>
              <a:rPr lang="en-US" altLang="zh-CN" sz="1800" dirty="0">
                <a:sym typeface="+mn-ea"/>
              </a:rPr>
              <a:t>And we use 3-fold to calculate MES using validation data</a:t>
            </a:r>
            <a:endParaRPr lang="en-US" altLang="zh-CN" sz="1800" dirty="0">
              <a:sym typeface="+mn-ea"/>
            </a:endParaRPr>
          </a:p>
        </p:txBody>
      </p:sp>
      <p:sp>
        <p:nvSpPr>
          <p:cNvPr id="4" name="灯片编号占位符 3"/>
          <p:cNvSpPr>
            <a:spLocks noGrp="1"/>
          </p:cNvSpPr>
          <p:nvPr>
            <p:ph type="sldNum" sz="quarter" idx="5"/>
          </p:nvPr>
        </p:nvSpPr>
        <p:spPr>
          <a:xfrm>
            <a:off x="3884613" y="8685213"/>
            <a:ext cx="2971800" cy="458787"/>
          </a:xfrm>
        </p:spPr>
        <p:txBody>
          <a:bodyPr/>
          <a:lstStyle/>
          <a:p>
            <a:fld id="{91499F9D-29B5-4F76-8ECB-DE495DE54B30}" type="slidenum">
              <a:rPr lang="en-US" altLang="zh-CN" noProof="0" smtClean="0"/>
            </a:fld>
            <a:endParaRPr lang="zh-CN" altLang="en-US" noProof="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While facing with the large number of features, nurel network may be good to avoid the high variance. MLP is the simple structure to do this job.</a:t>
            </a:r>
            <a:endParaRPr lang="en-US" altLang="zh-CN" dirty="0"/>
          </a:p>
          <a:p>
            <a:r>
              <a:rPr lang="en-US" altLang="zh-CN" dirty="0"/>
              <a:t>After testing different number of </a:t>
            </a:r>
            <a:r>
              <a:rPr lang="en-US" altLang="zh-CN" dirty="0">
                <a:sym typeface="+mn-ea"/>
              </a:rPr>
              <a:t>hidden layer</a:t>
            </a:r>
            <a:r>
              <a:rPr lang="en-US" altLang="zh-CN" dirty="0"/>
              <a:t> (more hidden layer may leads to overfitting ). Here we decide a single hidden layer mlp, and try different number of the units and the L2 penalty.</a:t>
            </a:r>
            <a:endParaRPr lang="en-US" altLang="zh-CN" dirty="0"/>
          </a:p>
          <a:p>
            <a:r>
              <a:rPr lang="en-US" altLang="zh-CN" dirty="0"/>
              <a:t>On the left hand side is the process of ajusting the hyper-parameters. We can see for our validation data, the best number of one hidden layer units is 300, and l2 penalty is 0.1.</a:t>
            </a:r>
            <a:endParaRPr lang="en-US" altLang="zh-CN" dirty="0"/>
          </a:p>
        </p:txBody>
      </p:sp>
      <p:sp>
        <p:nvSpPr>
          <p:cNvPr id="4" name="灯片编号占位符 3"/>
          <p:cNvSpPr>
            <a:spLocks noGrp="1"/>
          </p:cNvSpPr>
          <p:nvPr>
            <p:ph type="sldNum" sz="quarter" idx="5"/>
          </p:nvPr>
        </p:nvSpPr>
        <p:spPr>
          <a:xfrm>
            <a:off x="3884613" y="8685213"/>
            <a:ext cx="2971800" cy="458787"/>
          </a:xfrm>
        </p:spPr>
        <p:txBody>
          <a:bodyPr/>
          <a:lstStyle/>
          <a:p>
            <a:fld id="{91499F9D-29B5-4F76-8ECB-DE495DE54B30}" type="slidenum">
              <a:rPr lang="en-US" altLang="zh-CN" noProof="0" smtClean="0"/>
            </a:fld>
            <a:endParaRPr lang="zh-CN" altLang="en-US" noProof="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Stacking is a very popular ensemble learning model. It has many different types of models as basic learners and combines them with a meta model.</a:t>
            </a:r>
            <a:endParaRPr lang="en-US" altLang="zh-CN" dirty="0"/>
          </a:p>
          <a:p>
            <a:r>
              <a:rPr lang="en-US" altLang="zh-CN" dirty="0">
                <a:sym typeface="+mn-ea"/>
              </a:rPr>
              <a:t>Look at the picture that is how the stacking work.</a:t>
            </a:r>
            <a:endParaRPr lang="en-US" altLang="zh-CN" dirty="0">
              <a:sym typeface="+mn-ea"/>
            </a:endParaRPr>
          </a:p>
          <a:p>
            <a:r>
              <a:rPr lang="en-US" altLang="zh-CN" dirty="0"/>
              <a:t>Firstly we get a subset of training data as New Data (</a:t>
            </a:r>
            <a:r>
              <a:rPr lang="zh-CN" altLang="zh-CN" dirty="0"/>
              <a:t>示意一下</a:t>
            </a:r>
            <a:r>
              <a:rPr lang="en-US" altLang="zh-CN" dirty="0"/>
              <a:t>), Then we train each basic </a:t>
            </a:r>
            <a:r>
              <a:rPr lang="en-US" altLang="zh-CN" dirty="0">
                <a:sym typeface="+mn-ea"/>
              </a:rPr>
              <a:t>regression model and use them to predict the new data.</a:t>
            </a:r>
            <a:endParaRPr lang="en-US" altLang="zh-CN" dirty="0">
              <a:sym typeface="+mn-ea"/>
            </a:endParaRPr>
          </a:p>
          <a:p>
            <a:r>
              <a:rPr lang="en-US" altLang="zh-CN" dirty="0">
                <a:sym typeface="+mn-ea"/>
              </a:rPr>
              <a:t>After that we regard the output is new feature X,  and the book rating of  new data is Y, to train a meta regressor.</a:t>
            </a:r>
            <a:endParaRPr lang="en-US" altLang="zh-CN" dirty="0">
              <a:sym typeface="+mn-ea"/>
            </a:endParaRPr>
          </a:p>
          <a:p>
            <a:endParaRPr lang="en-US" altLang="zh-CN" dirty="0"/>
          </a:p>
          <a:p>
            <a:r>
              <a:rPr lang="en-US" altLang="zh-CN" dirty="0"/>
              <a:t>You can see , mlp and svr are as basic models and we feed the model to stacking model to get a better final regressor.</a:t>
            </a:r>
            <a:endParaRPr lang="en-US" altLang="zh-CN" dirty="0"/>
          </a:p>
        </p:txBody>
      </p:sp>
      <p:sp>
        <p:nvSpPr>
          <p:cNvPr id="4" name="灯片编号占位符 3"/>
          <p:cNvSpPr>
            <a:spLocks noGrp="1"/>
          </p:cNvSpPr>
          <p:nvPr>
            <p:ph type="sldNum" sz="quarter" idx="5"/>
          </p:nvPr>
        </p:nvSpPr>
        <p:spPr>
          <a:xfrm>
            <a:off x="3884613" y="8685213"/>
            <a:ext cx="2971800" cy="458787"/>
          </a:xfrm>
        </p:spPr>
        <p:txBody>
          <a:bodyPr/>
          <a:lstStyle/>
          <a:p>
            <a:fld id="{91499F9D-29B5-4F76-8ECB-DE495DE54B30}" type="slidenum">
              <a:rPr lang="en-US" altLang="zh-CN" noProof="0" smtClean="0"/>
            </a:fld>
            <a:endParaRPr lang="zh-CN" altLang="en-US" noProof="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800" dirty="0">
              <a:latin typeface="Microsoft YaHei UI" panose="020B0503020204020204" pitchFamily="34" charset="-122"/>
              <a:ea typeface="Microsoft YaHei UI"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dirty="0">
                <a:latin typeface="Microsoft YaHei UI" panose="020B0503020204020204" pitchFamily="34" charset="-122"/>
                <a:ea typeface="Microsoft YaHei UI" panose="020B0503020204020204" pitchFamily="34" charset="-122"/>
              </a:rPr>
              <a:t>predicting the book rating is not a simple work. Fisrt of all</a:t>
            </a:r>
            <a:r>
              <a:rPr lang="zh-CN" altLang="en-US" sz="1800" dirty="0">
                <a:latin typeface="Microsoft YaHei UI" panose="020B0503020204020204" pitchFamily="34" charset="-122"/>
                <a:ea typeface="Microsoft YaHei UI" panose="020B0503020204020204" pitchFamily="34" charset="-122"/>
              </a:rPr>
              <a:t>，</a:t>
            </a:r>
            <a:r>
              <a:rPr lang="en-US" sz="1800" dirty="0">
                <a:latin typeface="Microsoft YaHei UI" panose="020B0503020204020204" pitchFamily="34" charset="-122"/>
                <a:ea typeface="Microsoft YaHei UI" panose="020B0503020204020204" pitchFamily="34" charset="-122"/>
              </a:rPr>
              <a:t>we</a:t>
            </a:r>
            <a:r>
              <a:rPr lang="en-US" altLang="zh-CN" sz="1800" dirty="0">
                <a:latin typeface="Microsoft YaHei UI" panose="020B0503020204020204" pitchFamily="34" charset="-122"/>
                <a:ea typeface="Microsoft YaHei UI" panose="020B0503020204020204" pitchFamily="34" charset="-122"/>
              </a:rPr>
              <a:t> go through the data we got.</a:t>
            </a:r>
            <a:endParaRPr lang="en-US" altLang="zh-CN" sz="1800" dirty="0">
              <a:latin typeface="Microsoft YaHei UI" panose="020B0503020204020204" pitchFamily="34" charset="-122"/>
              <a:ea typeface="Microsoft YaHei UI"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dirty="0">
                <a:latin typeface="Microsoft YaHei UI" panose="020B0503020204020204" pitchFamily="34" charset="-122"/>
                <a:ea typeface="Microsoft YaHei UI" panose="020B0503020204020204" pitchFamily="34" charset="-122"/>
              </a:rPr>
              <a:t>totally we got 11features, and some here may be irrelevant and the others may be irrelevant.</a:t>
            </a:r>
            <a:endParaRPr lang="en-US" altLang="zh-CN" sz="1800" dirty="0">
              <a:latin typeface="Microsoft YaHei UI" panose="020B0503020204020204" pitchFamily="34" charset="-122"/>
              <a:ea typeface="Microsoft YaHei UI"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dirty="0">
                <a:latin typeface="Microsoft YaHei UI" panose="020B0503020204020204" pitchFamily="34" charset="-122"/>
                <a:ea typeface="Microsoft YaHei UI" panose="020B0503020204020204" pitchFamily="34" charset="-122"/>
              </a:rPr>
              <a:t>...</a:t>
            </a:r>
            <a:endParaRPr lang="en-US" altLang="zh-CN" sz="1800" dirty="0">
              <a:latin typeface="Microsoft YaHei UI" panose="020B0503020204020204" pitchFamily="34" charset="-122"/>
              <a:ea typeface="Microsoft YaHei UI"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dirty="0">
                <a:latin typeface="Microsoft YaHei UI" panose="020B0503020204020204" pitchFamily="34" charset="-122"/>
                <a:ea typeface="Microsoft YaHei UI" panose="020B0503020204020204" pitchFamily="34" charset="-122"/>
              </a:rPr>
              <a:t>here may be irrelevant features,</a:t>
            </a:r>
            <a:endParaRPr lang="en-US" altLang="zh-CN" sz="1800" dirty="0">
              <a:latin typeface="Microsoft YaHei UI" panose="020B0503020204020204" pitchFamily="34" charset="-122"/>
              <a:ea typeface="Microsoft YaHei UI"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dirty="0">
                <a:latin typeface="Microsoft YaHei UI" panose="020B0503020204020204" pitchFamily="34" charset="-122"/>
                <a:ea typeface="Microsoft YaHei UI" panose="020B0503020204020204" pitchFamily="34" charset="-122"/>
              </a:rPr>
              <a:t>...</a:t>
            </a:r>
            <a:endParaRPr lang="en-US" altLang="zh-CN" sz="1800" dirty="0">
              <a:latin typeface="Microsoft YaHei UI" panose="020B0503020204020204" pitchFamily="34" charset="-122"/>
              <a:ea typeface="Microsoft YaHei UI"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dirty="0">
                <a:latin typeface="Microsoft YaHei UI" panose="020B0503020204020204" pitchFamily="34" charset="-122"/>
                <a:ea typeface="Microsoft YaHei UI" panose="020B0503020204020204" pitchFamily="34" charset="-122"/>
              </a:rPr>
              <a:t>But for authors and publisher:  popular authors or popular publisher may got higher book rating in the scores. </a:t>
            </a:r>
            <a:r>
              <a:rPr lang="en-US" altLang="zh-CN" sz="1800" dirty="0" err="1">
                <a:latin typeface="Microsoft YaHei UI" panose="020B0503020204020204" pitchFamily="34" charset="-122"/>
                <a:ea typeface="Microsoft YaHei UI" panose="020B0503020204020204" pitchFamily="34" charset="-122"/>
              </a:rPr>
              <a:t>eg</a:t>
            </a:r>
            <a:r>
              <a:rPr lang="en-US" altLang="zh-CN" sz="1800" dirty="0">
                <a:latin typeface="Microsoft YaHei UI" panose="020B0503020204020204" pitchFamily="34" charset="-122"/>
                <a:ea typeface="Microsoft YaHei UI" panose="020B0503020204020204" pitchFamily="34" charset="-122"/>
              </a:rPr>
              <a:t> J. K. Rowling's books usually got high quality</a:t>
            </a:r>
            <a:endParaRPr lang="en-US" altLang="zh-CN" sz="1800" dirty="0">
              <a:latin typeface="Microsoft YaHei UI" panose="020B0503020204020204" pitchFamily="34" charset="-122"/>
              <a:ea typeface="Microsoft YaHei UI"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dirty="0">
                <a:latin typeface="Microsoft YaHei UI" panose="020B0503020204020204" pitchFamily="34" charset="-122"/>
                <a:ea typeface="Microsoft YaHei UI" panose="020B0503020204020204" pitchFamily="34" charset="-122"/>
              </a:rPr>
              <a:t>maybe we can learn something from the title if the title show some popular topic, and attract readers, and got a high rating score</a:t>
            </a:r>
            <a:endParaRPr lang="zh-CN" altLang="en-US" sz="1800" dirty="0">
              <a:latin typeface="Microsoft YaHei UI" panose="020B0503020204020204" pitchFamily="34" charset="-122"/>
              <a:ea typeface="Microsoft YaHei UI"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dirty="0" err="1">
                <a:latin typeface="Microsoft YaHei UI" panose="020B0503020204020204" pitchFamily="34" charset="-122"/>
                <a:ea typeface="Microsoft YaHei UI" panose="020B0503020204020204" pitchFamily="34" charset="-122"/>
              </a:rPr>
              <a:t>rating_count</a:t>
            </a:r>
            <a:r>
              <a:rPr lang="en-US" altLang="zh-CN" sz="1800" dirty="0">
                <a:latin typeface="Microsoft YaHei UI" panose="020B0503020204020204" pitchFamily="34" charset="-122"/>
                <a:ea typeface="Microsoft YaHei UI" panose="020B0503020204020204" pitchFamily="34" charset="-122"/>
              </a:rPr>
              <a:t>, </a:t>
            </a:r>
            <a:r>
              <a:rPr lang="en-US" altLang="zh-CN" sz="1800" dirty="0" err="1">
                <a:latin typeface="Microsoft YaHei UI" panose="020B0503020204020204" pitchFamily="34" charset="-122"/>
                <a:ea typeface="Microsoft YaHei UI" panose="020B0503020204020204" pitchFamily="34" charset="-122"/>
              </a:rPr>
              <a:t>text_reviews_count</a:t>
            </a:r>
            <a:r>
              <a:rPr lang="en-US" altLang="zh-CN" sz="1800" dirty="0">
                <a:latin typeface="Microsoft YaHei UI" panose="020B0503020204020204" pitchFamily="34" charset="-122"/>
                <a:ea typeface="Microsoft YaHei UI" panose="020B0503020204020204" pitchFamily="34" charset="-122"/>
              </a:rPr>
              <a:t> may represent readers' willing to give the book a high </a:t>
            </a:r>
            <a:r>
              <a:rPr lang="en-US" altLang="zh-CN" sz="1800" dirty="0" err="1">
                <a:latin typeface="Microsoft YaHei UI" panose="020B0503020204020204" pitchFamily="34" charset="-122"/>
                <a:ea typeface="Microsoft YaHei UI" panose="020B0503020204020204" pitchFamily="34" charset="-122"/>
              </a:rPr>
              <a:t>socre</a:t>
            </a:r>
            <a:r>
              <a:rPr lang="en-US" altLang="zh-CN" sz="1800" dirty="0">
                <a:latin typeface="Microsoft YaHei UI" panose="020B0503020204020204" pitchFamily="34" charset="-122"/>
                <a:ea typeface="Microsoft YaHei UI" panose="020B0503020204020204" pitchFamily="34" charset="-122"/>
              </a:rPr>
              <a:t> to some extend</a:t>
            </a:r>
            <a:endParaRPr lang="en-US" altLang="zh-CN" sz="1800" dirty="0">
              <a:latin typeface="Microsoft YaHei UI" panose="020B0503020204020204" pitchFamily="34" charset="-122"/>
              <a:ea typeface="Microsoft YaHei UI"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dirty="0">
                <a:latin typeface="Microsoft YaHei UI" panose="020B0503020204020204" pitchFamily="34" charset="-122"/>
                <a:ea typeface="Microsoft YaHei UI" panose="020B0503020204020204" pitchFamily="34" charset="-122"/>
              </a:rPr>
              <a:t>...</a:t>
            </a:r>
            <a:endParaRPr lang="zh-CN" altLang="en-US" sz="1800" dirty="0">
              <a:latin typeface="Microsoft YaHei UI" panose="020B0503020204020204" pitchFamily="34" charset="-122"/>
              <a:ea typeface="Microsoft YaHei UI" panose="020B0503020204020204" pitchFamily="34" charset="-122"/>
            </a:endParaRPr>
          </a:p>
          <a:p>
            <a:endParaRPr lang="zh-CN" altLang="en-US" dirty="0"/>
          </a:p>
        </p:txBody>
      </p:sp>
      <p:sp>
        <p:nvSpPr>
          <p:cNvPr id="4" name="灯片编号占位符 3"/>
          <p:cNvSpPr>
            <a:spLocks noGrp="1"/>
          </p:cNvSpPr>
          <p:nvPr>
            <p:ph type="sldNum" sz="quarter" idx="5"/>
          </p:nvPr>
        </p:nvSpPr>
        <p:spPr>
          <a:xfrm>
            <a:off x="3884613" y="8685213"/>
            <a:ext cx="2971800" cy="458787"/>
          </a:xfrm>
        </p:spPr>
        <p:txBody>
          <a:bodyPr/>
          <a:lstStyle/>
          <a:p>
            <a:fld id="{91499F9D-29B5-4F76-8ECB-DE495DE54B30}" type="slidenum">
              <a:rPr lang="en-US" altLang="zh-CN" noProof="0" smtClean="0"/>
            </a:fld>
            <a:endParaRPr lang="zh-CN" altLang="en-US" noProof="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dirty="0">
                <a:latin typeface="Microsoft YaHei UI" panose="020B0503020204020204" pitchFamily="34" charset="-122"/>
                <a:ea typeface="Microsoft YaHei UI" panose="020B0503020204020204" pitchFamily="34" charset="-122"/>
              </a:rPr>
              <a:t>cross-validation and visualization are main mothods we use to do our optimization. </a:t>
            </a:r>
            <a:endParaRPr lang="en-US" altLang="zh-CN" sz="1800" dirty="0">
              <a:latin typeface="Microsoft YaHei UI" panose="020B0503020204020204" pitchFamily="34" charset="-122"/>
              <a:ea typeface="Microsoft YaHei UI"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dirty="0">
                <a:latin typeface="Microsoft YaHei UI" panose="020B0503020204020204" pitchFamily="34" charset="-122"/>
                <a:ea typeface="Microsoft YaHei UI" panose="020B0503020204020204" pitchFamily="34" charset="-122"/>
              </a:rPr>
              <a:t>And in the end, we decide to drop feature to get better MSE. </a:t>
            </a:r>
            <a:endParaRPr lang="en-US" altLang="zh-CN" sz="1800" dirty="0">
              <a:latin typeface="Microsoft YaHei UI" panose="020B0503020204020204" pitchFamily="34" charset="-122"/>
              <a:ea typeface="Microsoft YaHei UI"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800" dirty="0">
              <a:latin typeface="Microsoft YaHei UI" panose="020B0503020204020204" pitchFamily="34" charset="-122"/>
              <a:ea typeface="Microsoft YaHei UI"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dirty="0">
                <a:latin typeface="Microsoft YaHei UI" panose="020B0503020204020204" pitchFamily="34" charset="-122"/>
                <a:ea typeface="Microsoft YaHei UI" panose="020B0503020204020204" pitchFamily="34" charset="-122"/>
              </a:rPr>
              <a:t>picture here show the validation data predicted results. the red is predicted value and green one is true value.</a:t>
            </a:r>
            <a:endParaRPr lang="en-US" altLang="zh-CN" sz="1800" dirty="0">
              <a:latin typeface="Microsoft YaHei UI" panose="020B0503020204020204" pitchFamily="34" charset="-122"/>
              <a:ea typeface="Microsoft YaHei UI"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800" dirty="0">
              <a:latin typeface="Microsoft YaHei UI" panose="020B0503020204020204" pitchFamily="34" charset="-122"/>
              <a:ea typeface="Microsoft YaHei UI"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dirty="0">
                <a:latin typeface="Microsoft YaHei UI" panose="020B0503020204020204" pitchFamily="34" charset="-122"/>
                <a:ea typeface="Microsoft YaHei UI" panose="020B0503020204020204" pitchFamily="34" charset="-122"/>
              </a:rPr>
              <a:t>Here we got the best MSE.</a:t>
            </a:r>
            <a:endParaRPr lang="en-US" altLang="zh-CN" sz="1800" dirty="0">
              <a:latin typeface="Microsoft YaHei UI" panose="020B0503020204020204" pitchFamily="34" charset="-122"/>
              <a:ea typeface="Microsoft YaHei UI"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800" dirty="0">
              <a:latin typeface="Microsoft YaHei UI" panose="020B0503020204020204" pitchFamily="34" charset="-122"/>
              <a:ea typeface="Microsoft YaHei UI"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dirty="0">
                <a:latin typeface="Microsoft YaHei UI" panose="020B0503020204020204" pitchFamily="34" charset="-122"/>
                <a:ea typeface="Microsoft YaHei UI" panose="020B0503020204020204" pitchFamily="34" charset="-122"/>
              </a:rPr>
              <a:t>May be in the next few days we are going to feed more different models such as random forest to improve the stacking model.</a:t>
            </a:r>
            <a:endParaRPr lang="en-US" altLang="zh-CN" sz="1800" dirty="0">
              <a:latin typeface="Microsoft YaHei UI" panose="020B0503020204020204" pitchFamily="34" charset="-122"/>
              <a:ea typeface="Microsoft YaHei UI"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5"/>
          </p:nvPr>
        </p:nvSpPr>
        <p:spPr>
          <a:xfrm>
            <a:off x="3884613" y="8685213"/>
            <a:ext cx="2971800" cy="458787"/>
          </a:xfrm>
        </p:spPr>
        <p:txBody>
          <a:bodyPr/>
          <a:lstStyle/>
          <a:p>
            <a:fld id="{91499F9D-29B5-4F76-8ECB-DE495DE54B30}" type="slidenum">
              <a:rPr lang="en-US" altLang="zh-CN" noProof="0" smtClean="0"/>
            </a:fld>
            <a:endParaRPr lang="zh-CN" altLang="en-US" noProof="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This is all we want to share. thank you.</a:t>
            </a:r>
            <a:endParaRPr lang="en-US" altLang="zh-CN"/>
          </a:p>
        </p:txBody>
      </p:sp>
      <p:sp>
        <p:nvSpPr>
          <p:cNvPr id="4" name="灯片编号占位符 3"/>
          <p:cNvSpPr>
            <a:spLocks noGrp="1"/>
          </p:cNvSpPr>
          <p:nvPr>
            <p:ph type="sldNum" sz="quarter" idx="5"/>
          </p:nvPr>
        </p:nvSpPr>
        <p:spPr>
          <a:xfrm>
            <a:off x="3884613" y="8685213"/>
            <a:ext cx="2971800" cy="458787"/>
          </a:xfrm>
        </p:spPr>
        <p:txBody>
          <a:bodyPr/>
          <a:lstStyle/>
          <a:p>
            <a:fld id="{91499F9D-29B5-4F76-8ECB-DE495DE54B30}" type="slidenum">
              <a:rPr lang="en-US" altLang="zh-CN"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dirty="0">
                <a:sym typeface="+mn-ea"/>
              </a:rPr>
              <a:t>next to the preview of dataset</a:t>
            </a:r>
            <a:endParaRPr lang="en-US" altLang="zh-CN" sz="1800" dirty="0">
              <a:sym typeface="+mn-ea"/>
            </a:endParaRPr>
          </a:p>
          <a:p>
            <a:r>
              <a:rPr lang="en-US" altLang="zh-CN" sz="1800" dirty="0">
                <a:sym typeface="+mn-ea"/>
              </a:rPr>
              <a:t>look at the right hand diagram, 5 features are object type, and 3 features are int64 type. </a:t>
            </a:r>
            <a:endParaRPr lang="en-US" altLang="zh-CN" sz="1800" dirty="0">
              <a:sym typeface="+mn-ea"/>
            </a:endParaRPr>
          </a:p>
          <a:p>
            <a:r>
              <a:rPr lang="en-US" altLang="zh-CN" sz="1800" dirty="0">
                <a:sym typeface="+mn-ea"/>
              </a:rPr>
              <a:t>For regression task, we can directly input the </a:t>
            </a:r>
            <a:r>
              <a:rPr lang="en-US" altLang="zh-CN" sz="1800" dirty="0" err="1">
                <a:sym typeface="+mn-ea"/>
              </a:rPr>
              <a:t>numerical</a:t>
            </a:r>
            <a:r>
              <a:rPr lang="en-US" altLang="zh-CN" sz="1800" dirty="0">
                <a:sym typeface="+mn-ea"/>
              </a:rPr>
              <a:t> type feature, but we do need to deal with the text feature before we feed the model.</a:t>
            </a:r>
            <a:endParaRPr lang="zh-CN" altLang="en-US" sz="1800" dirty="0">
              <a:latin typeface="Microsoft YaHei UI" panose="020B0503020204020204" pitchFamily="34" charset="-122"/>
              <a:ea typeface="Microsoft YaHei UI" panose="020B0503020204020204" pitchFamily="34" charset="-122"/>
            </a:endParaRPr>
          </a:p>
          <a:p>
            <a:r>
              <a:rPr lang="en-US" altLang="zh-CN" sz="1800" dirty="0">
                <a:latin typeface="Microsoft YaHei UI" panose="020B0503020204020204" pitchFamily="34" charset="-122"/>
                <a:ea typeface="Microsoft YaHei UI" panose="020B0503020204020204" pitchFamily="34" charset="-122"/>
              </a:rPr>
              <a:t>here are the things we have done.</a:t>
            </a:r>
            <a:endParaRPr lang="en-US" altLang="zh-CN" sz="1800" dirty="0">
              <a:latin typeface="Microsoft YaHei UI" panose="020B0503020204020204" pitchFamily="34" charset="-122"/>
              <a:ea typeface="Microsoft YaHei UI" panose="020B0503020204020204" pitchFamily="34" charset="-122"/>
            </a:endParaRPr>
          </a:p>
          <a:p>
            <a:r>
              <a:rPr lang="en-US" altLang="zh-CN" sz="1800" dirty="0">
                <a:latin typeface="Microsoft YaHei UI" panose="020B0503020204020204" pitchFamily="34" charset="-122"/>
                <a:ea typeface="Microsoft YaHei UI" panose="020B0503020204020204" pitchFamily="34" charset="-122"/>
              </a:rPr>
              <a:t>(</a:t>
            </a:r>
            <a:r>
              <a:rPr lang="zh-CN" altLang="zh-CN" sz="1800" dirty="0">
                <a:latin typeface="Microsoft YaHei UI" panose="020B0503020204020204" pitchFamily="34" charset="-122"/>
                <a:ea typeface="Microsoft YaHei UI" panose="020B0503020204020204" pitchFamily="34" charset="-122"/>
              </a:rPr>
              <a:t>指一下左边，然后指右边</a:t>
            </a:r>
            <a:r>
              <a:rPr lang="en-US" altLang="zh-CN" sz="1800" dirty="0">
                <a:latin typeface="Microsoft YaHei UI" panose="020B0503020204020204" pitchFamily="34" charset="-122"/>
                <a:ea typeface="Microsoft YaHei UI" panose="020B0503020204020204" pitchFamily="34" charset="-122"/>
              </a:rPr>
              <a:t>)</a:t>
            </a:r>
            <a:endParaRPr lang="en-US" altLang="zh-CN" sz="1800" dirty="0">
              <a:latin typeface="Microsoft YaHei UI" panose="020B0503020204020204" pitchFamily="34" charset="-122"/>
              <a:ea typeface="Microsoft YaHei UI" panose="020B0503020204020204" pitchFamily="34" charset="-122"/>
            </a:endParaRPr>
          </a:p>
          <a:p>
            <a:r>
              <a:rPr lang="en-US" altLang="zh-CN" sz="1800" dirty="0">
                <a:latin typeface="Microsoft YaHei UI" panose="020B0503020204020204" pitchFamily="34" charset="-122"/>
                <a:ea typeface="Microsoft YaHei UI" panose="020B0503020204020204" pitchFamily="34" charset="-122"/>
              </a:rPr>
              <a:t>Look at the picture, we can know that </a:t>
            </a:r>
            <a:r>
              <a:rPr lang="en-US" altLang="zh-CN" sz="1800" dirty="0" err="1">
                <a:latin typeface="Microsoft YaHei UI" panose="020B0503020204020204" pitchFamily="34" charset="-122"/>
                <a:ea typeface="Microsoft YaHei UI" panose="020B0503020204020204" pitchFamily="34" charset="-122"/>
              </a:rPr>
              <a:t>majorty</a:t>
            </a:r>
            <a:r>
              <a:rPr lang="en-US" altLang="zh-CN" sz="1800" dirty="0">
                <a:latin typeface="Microsoft YaHei UI" panose="020B0503020204020204" pitchFamily="34" charset="-122"/>
                <a:ea typeface="Microsoft YaHei UI" panose="020B0503020204020204" pitchFamily="34" charset="-122"/>
              </a:rPr>
              <a:t> of the rating score is near 4, and there are a few points under rating 2.0  which we regarded as the </a:t>
            </a:r>
            <a:r>
              <a:rPr lang="en-US" altLang="zh-CN" sz="1800" dirty="0" err="1">
                <a:latin typeface="Microsoft YaHei UI" panose="020B0503020204020204" pitchFamily="34" charset="-122"/>
                <a:ea typeface="Microsoft YaHei UI" panose="020B0503020204020204" pitchFamily="34" charset="-122"/>
              </a:rPr>
              <a:t>ouliers</a:t>
            </a:r>
            <a:r>
              <a:rPr lang="en-US" altLang="zh-CN" sz="1800" dirty="0">
                <a:latin typeface="Microsoft YaHei UI" panose="020B0503020204020204" pitchFamily="34" charset="-122"/>
                <a:ea typeface="Microsoft YaHei UI" panose="020B0503020204020204" pitchFamily="34" charset="-122"/>
              </a:rPr>
              <a:t>, because these points will have great influence on the model training and may lead to high variance,</a:t>
            </a:r>
            <a:r>
              <a:rPr lang="zh-CN" altLang="en-US" sz="1800" dirty="0">
                <a:latin typeface="Microsoft YaHei UI" panose="020B0503020204020204" pitchFamily="34" charset="-122"/>
                <a:ea typeface="Microsoft YaHei UI" panose="020B0503020204020204" pitchFamily="34" charset="-122"/>
              </a:rPr>
              <a:t> </a:t>
            </a:r>
            <a:r>
              <a:rPr lang="en-US" altLang="zh-CN" sz="1800" dirty="0">
                <a:latin typeface="Microsoft YaHei UI" panose="020B0503020204020204" pitchFamily="34" charset="-122"/>
                <a:ea typeface="Microsoft YaHei UI" panose="020B0503020204020204" pitchFamily="34" charset="-122"/>
              </a:rPr>
              <a:t>so we should filter them.</a:t>
            </a:r>
            <a:endParaRPr lang="en-US" altLang="zh-CN" sz="1800" dirty="0">
              <a:latin typeface="Microsoft YaHei UI" panose="020B0503020204020204" pitchFamily="34" charset="-122"/>
              <a:ea typeface="Microsoft YaHei UI" panose="020B0503020204020204" pitchFamily="34" charset="-122"/>
            </a:endParaRPr>
          </a:p>
          <a:p>
            <a:endParaRPr lang="zh-CN" altLang="en-US" dirty="0"/>
          </a:p>
        </p:txBody>
      </p:sp>
      <p:sp>
        <p:nvSpPr>
          <p:cNvPr id="4" name="灯片编号占位符 3"/>
          <p:cNvSpPr>
            <a:spLocks noGrp="1"/>
          </p:cNvSpPr>
          <p:nvPr>
            <p:ph type="sldNum" sz="quarter" idx="5"/>
          </p:nvPr>
        </p:nvSpPr>
        <p:spPr>
          <a:xfrm>
            <a:off x="3884613" y="8685213"/>
            <a:ext cx="2971800" cy="458787"/>
          </a:xfrm>
        </p:spPr>
        <p:txBody>
          <a:bodyPr/>
          <a:lstStyle/>
          <a:p>
            <a:fld id="{91499F9D-29B5-4F76-8ECB-DE495DE54B30}" type="slidenum">
              <a:rPr lang="en-US" altLang="zh-CN" noProof="0" smtClean="0"/>
            </a:fld>
            <a:endParaRPr lang="zh-CN" altLang="en-US" noProof="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the feature processing step, for different types feature we have to do different works.</a:t>
            </a:r>
            <a:endParaRPr lang="en-US" altLang="zh-CN" dirty="0"/>
          </a:p>
          <a:p>
            <a:r>
              <a:rPr lang="en-US" altLang="zh-CN" dirty="0">
                <a:sym typeface="+mn-ea"/>
              </a:rPr>
              <a:t>Text feature is different from the numerical feature, it is difficult to describe, so we should extract more </a:t>
            </a:r>
            <a:r>
              <a:rPr lang="en-US" altLang="zh-CN" dirty="0" err="1">
                <a:sym typeface="+mn-ea"/>
              </a:rPr>
              <a:t>infomation</a:t>
            </a:r>
            <a:r>
              <a:rPr lang="en-US" altLang="zh-CN" dirty="0">
                <a:sym typeface="+mn-ea"/>
              </a:rPr>
              <a:t> by more other methods</a:t>
            </a:r>
            <a:endParaRPr lang="en-US" altLang="zh-CN" dirty="0"/>
          </a:p>
        </p:txBody>
      </p:sp>
      <p:sp>
        <p:nvSpPr>
          <p:cNvPr id="4" name="灯片编号占位符 3"/>
          <p:cNvSpPr>
            <a:spLocks noGrp="1"/>
          </p:cNvSpPr>
          <p:nvPr>
            <p:ph type="sldNum" sz="quarter" idx="5"/>
          </p:nvPr>
        </p:nvSpPr>
        <p:spPr>
          <a:xfrm>
            <a:off x="3884613" y="8685213"/>
            <a:ext cx="2971800" cy="458787"/>
          </a:xfrm>
        </p:spPr>
        <p:txBody>
          <a:bodyPr/>
          <a:lstStyle/>
          <a:p>
            <a:fld id="{91499F9D-29B5-4F76-8ECB-DE495DE54B30}" type="slidenum">
              <a:rPr lang="en-US" altLang="zh-CN" noProof="0" smtClean="0"/>
            </a:fld>
            <a:endParaRPr lang="zh-CN" altLang="en-US" noProof="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One-hot is very popular encoding mothod to handle the categories feature.</a:t>
            </a:r>
            <a:endParaRPr lang="en-US" altLang="zh-CN"/>
          </a:p>
          <a:p>
            <a:r>
              <a:rPr lang="en-US" altLang="zh-CN"/>
              <a:t>For the categories feature, if the variable is finite and having the same weight, such as language_code in our data,  each variable may represent different public or countries, the one-hot encoding can be used.</a:t>
            </a:r>
            <a:endParaRPr lang="en-US" altLang="zh-CN"/>
          </a:p>
          <a:p>
            <a:endParaRPr lang="en-US" altLang="zh-CN"/>
          </a:p>
          <a:p>
            <a:r>
              <a:rPr lang="en-US" altLang="zh-CN"/>
              <a:t>The picture here show after one-hot we get another serveral numerical feature to replace previous language_code.</a:t>
            </a:r>
            <a:endParaRPr lang="en-US" altLang="zh-CN"/>
          </a:p>
        </p:txBody>
      </p:sp>
      <p:sp>
        <p:nvSpPr>
          <p:cNvPr id="4" name="灯片编号占位符 3"/>
          <p:cNvSpPr>
            <a:spLocks noGrp="1"/>
          </p:cNvSpPr>
          <p:nvPr>
            <p:ph type="sldNum" sz="quarter" idx="5"/>
          </p:nvPr>
        </p:nvSpPr>
        <p:spPr>
          <a:xfrm>
            <a:off x="3884613" y="8685213"/>
            <a:ext cx="2971800" cy="458787"/>
          </a:xfrm>
        </p:spPr>
        <p:txBody>
          <a:bodyPr/>
          <a:p>
            <a:fld id="{91499F9D-29B5-4F76-8ECB-DE495DE54B30}" type="slidenum">
              <a:rPr lang="en-US" altLang="zh-CN" noProof="0" smtClean="0"/>
            </a:fld>
            <a:endParaRPr lang="zh-CN" altLang="en-US" noProof="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dirty="0">
                <a:sym typeface="+mn-ea"/>
              </a:rPr>
              <a:t>...</a:t>
            </a:r>
            <a:endParaRPr lang="en-US" altLang="zh-CN" dirty="0">
              <a:sym typeface="+mn-ea"/>
            </a:endParaRPr>
          </a:p>
          <a:p>
            <a:r>
              <a:rPr lang="en-US" altLang="zh-CN" dirty="0">
                <a:sym typeface="+mn-ea"/>
              </a:rPr>
              <a:t>one-hot encoding can not be used, because it will generate thousands of features.</a:t>
            </a:r>
            <a:endParaRPr lang="en-US" altLang="zh-CN" dirty="0">
              <a:sym typeface="+mn-ea"/>
            </a:endParaRPr>
          </a:p>
          <a:p>
            <a:r>
              <a:rPr lang="en-US" altLang="zh-CN" dirty="0">
                <a:sym typeface="+mn-ea"/>
              </a:rPr>
              <a:t>...</a:t>
            </a:r>
            <a:endParaRPr lang="en-US" altLang="zh-CN" dirty="0">
              <a:sym typeface="+mn-ea"/>
            </a:endParaRPr>
          </a:p>
          <a:p>
            <a:r>
              <a:rPr lang="en-US" altLang="zh-CN"/>
              <a:t>Here, for more details we implement a more convenient function to split the sentence instead of using library.</a:t>
            </a:r>
            <a:endParaRPr lang="en-US" altLang="zh-CN"/>
          </a:p>
        </p:txBody>
      </p:sp>
      <p:sp>
        <p:nvSpPr>
          <p:cNvPr id="4" name="灯片编号占位符 3"/>
          <p:cNvSpPr>
            <a:spLocks noGrp="1"/>
          </p:cNvSpPr>
          <p:nvPr>
            <p:ph type="sldNum" sz="quarter" idx="5"/>
          </p:nvPr>
        </p:nvSpPr>
        <p:spPr>
          <a:xfrm>
            <a:off x="3884613" y="8685213"/>
            <a:ext cx="2971800" cy="458787"/>
          </a:xfrm>
        </p:spPr>
        <p:txBody>
          <a:bodyPr/>
          <a:p>
            <a:fld id="{91499F9D-29B5-4F76-8ECB-DE495DE54B30}" type="slidenum">
              <a:rPr lang="en-US" altLang="zh-CN" noProof="0" smtClean="0"/>
            </a:fld>
            <a:endParaRPr lang="zh-CN" altLang="en-US" noProof="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As a embedding method, word2vec .</a:t>
            </a:r>
            <a:endParaRPr lang="en-US" altLang="zh-CN"/>
          </a:p>
          <a:p>
            <a:r>
              <a:rPr lang="en-US" altLang="zh-CN"/>
              <a:t>...</a:t>
            </a:r>
            <a:endParaRPr lang="en-US" altLang="zh-CN"/>
          </a:p>
          <a:p>
            <a:r>
              <a:rPr lang="en-US" altLang="zh-CN"/>
              <a:t>As for our dataset totally we got nearly ten thousand words as our corpus after splitting. Finally it means that these 50 feature can describe a single word. </a:t>
            </a:r>
            <a:endParaRPr lang="en-US" altLang="zh-CN"/>
          </a:p>
        </p:txBody>
      </p:sp>
      <p:sp>
        <p:nvSpPr>
          <p:cNvPr id="4" name="灯片编号占位符 3"/>
          <p:cNvSpPr>
            <a:spLocks noGrp="1"/>
          </p:cNvSpPr>
          <p:nvPr>
            <p:ph type="sldNum" sz="quarter" idx="5"/>
          </p:nvPr>
        </p:nvSpPr>
        <p:spPr>
          <a:xfrm>
            <a:off x="3884613" y="8685213"/>
            <a:ext cx="2971800" cy="458787"/>
          </a:xfrm>
        </p:spPr>
        <p:txBody>
          <a:bodyPr/>
          <a:p>
            <a:fld id="{91499F9D-29B5-4F76-8ECB-DE495DE54B30}" type="slidenum">
              <a:rPr lang="en-US" altLang="zh-CN" noProof="0" smtClean="0"/>
            </a:fld>
            <a:endParaRPr lang="zh-CN" altLang="en-US" noProof="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Text feature may have many meaningful words, how can we extract the specific information from them. here we use tf-idf.</a:t>
            </a:r>
            <a:endParaRPr lang="en-US" altLang="zh-CN"/>
          </a:p>
          <a:p>
            <a:endParaRPr lang="en-US" altLang="zh-CN"/>
          </a:p>
          <a:p>
            <a:r>
              <a:rPr lang="en-US" altLang="zh-CN"/>
              <a:t>For feature publishers, as the picture shown, we extract the “Viking” as keyword from“Viking books”</a:t>
            </a:r>
            <a:endParaRPr lang="en-US" altLang="zh-CN"/>
          </a:p>
        </p:txBody>
      </p:sp>
      <p:sp>
        <p:nvSpPr>
          <p:cNvPr id="4" name="灯片编号占位符 3"/>
          <p:cNvSpPr>
            <a:spLocks noGrp="1"/>
          </p:cNvSpPr>
          <p:nvPr>
            <p:ph type="sldNum" sz="quarter" idx="5"/>
          </p:nvPr>
        </p:nvSpPr>
        <p:spPr>
          <a:xfrm>
            <a:off x="3884613" y="8685213"/>
            <a:ext cx="2971800" cy="458787"/>
          </a:xfrm>
        </p:spPr>
        <p:txBody>
          <a:bodyPr/>
          <a:p>
            <a:fld id="{91499F9D-29B5-4F76-8ECB-DE495DE54B30}" type="slidenum">
              <a:rPr lang="en-US" altLang="zh-CN" noProof="0" smtClean="0"/>
            </a:fld>
            <a:endParaRPr lang="zh-CN" altLang="en-US" noProof="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a:t>
            </a:r>
            <a:endParaRPr lang="en-US" altLang="zh-CN"/>
          </a:p>
          <a:p>
            <a:r>
              <a:rPr lang="en-US" altLang="zh-CN"/>
              <a:t>the diagram belows is the dataset we use to train our models.</a:t>
            </a:r>
            <a:endParaRPr lang="en-US" altLang="zh-CN"/>
          </a:p>
          <a:p>
            <a:endParaRPr lang="en-US" altLang="zh-CN"/>
          </a:p>
          <a:p>
            <a:r>
              <a:rPr lang="en-US" altLang="zh-CN"/>
              <a:t>and now i will give the time to my partner</a:t>
            </a:r>
            <a:endParaRPr lang="en-US" altLang="zh-CN"/>
          </a:p>
        </p:txBody>
      </p:sp>
      <p:sp>
        <p:nvSpPr>
          <p:cNvPr id="4" name="灯片编号占位符 3"/>
          <p:cNvSpPr>
            <a:spLocks noGrp="1"/>
          </p:cNvSpPr>
          <p:nvPr>
            <p:ph type="sldNum" sz="quarter" idx="5"/>
          </p:nvPr>
        </p:nvSpPr>
        <p:spPr>
          <a:xfrm>
            <a:off x="3884613" y="8685213"/>
            <a:ext cx="2971800" cy="458787"/>
          </a:xfrm>
        </p:spPr>
        <p:txBody>
          <a:bodyPr/>
          <a:p>
            <a:fld id="{91499F9D-29B5-4F76-8ECB-DE495DE54B30}" type="slidenum">
              <a:rPr lang="en-US" altLang="zh-CN" noProof="0" smtClean="0"/>
            </a:fld>
            <a:endParaRPr lang="zh-CN" altLang="en-US" noProof="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pic>
        <p:nvPicPr>
          <p:cNvPr id="66" name="图片 2" descr="\\DROBO-FS\QuickDrops\JB\PPTX NG\Droplets\LightingOverlay.png"/>
          <p:cNvPicPr>
            <a:picLocks noChangeAspect="1" noChangeArrowheads="1"/>
          </p:cNvPicPr>
          <p:nvPr/>
        </p:nvPicPr>
        <p:blipFill>
          <a:blip r:embed="rId2" cstate="email">
            <a:alphaModFix amt="30000"/>
            <a:duotone>
              <a:prstClr val="black"/>
              <a:schemeClr val="tx2">
                <a:tint val="45000"/>
                <a:satMod val="400000"/>
              </a:schemeClr>
            </a:duotone>
          </a:blip>
          <a:srcRect/>
          <a:stretch>
            <a:fillRect/>
          </a:stretch>
        </p:blipFill>
        <p:spPr bwMode="auto">
          <a:xfrm>
            <a:off x="0" y="-1"/>
            <a:ext cx="12192003" cy="6858001"/>
          </a:xfrm>
          <a:prstGeom prst="rect">
            <a:avLst/>
          </a:prstGeom>
          <a:noFill/>
        </p:spPr>
      </p:pic>
      <p:grpSp>
        <p:nvGrpSpPr>
          <p:cNvPr id="11" name="组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矩形 5"/>
            <p:cNvSpPr>
              <a:spLocks noChangeArrowheads="1"/>
            </p:cNvSpPr>
            <p:nvPr/>
          </p:nvSpPr>
          <p:spPr bwMode="auto">
            <a:xfrm>
              <a:off x="1209675" y="4763"/>
              <a:ext cx="23813" cy="2181225"/>
            </a:xfrm>
            <a:prstGeom prst="rect">
              <a:avLst/>
            </a:prstGeom>
            <a:grpFill/>
            <a:ln>
              <a:noFill/>
            </a:ln>
          </p:spPr>
        </p:sp>
        <p:sp>
          <p:nvSpPr>
            <p:cNvPr id="13" name="任意多边形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4" name="任意多边形(F)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5" name="矩形 8"/>
            <p:cNvSpPr>
              <a:spLocks noChangeArrowheads="1"/>
            </p:cNvSpPr>
            <p:nvPr/>
          </p:nvSpPr>
          <p:spPr bwMode="auto">
            <a:xfrm>
              <a:off x="414338" y="9525"/>
              <a:ext cx="28575" cy="4481513"/>
            </a:xfrm>
            <a:prstGeom prst="rect">
              <a:avLst/>
            </a:prstGeom>
            <a:grpFill/>
            <a:ln>
              <a:noFill/>
            </a:ln>
          </p:spPr>
        </p:sp>
        <p:sp>
          <p:nvSpPr>
            <p:cNvPr id="16" name="任意多边形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7" name="任意多边形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p:spPr>
        </p:sp>
        <p:sp>
          <p:nvSpPr>
            <p:cNvPr id="18" name="任意多边形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p:spPr>
        </p:sp>
        <p:sp>
          <p:nvSpPr>
            <p:cNvPr id="19" name="任意多边形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0" name="任意多边形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p:spPr>
        </p:sp>
        <p:sp>
          <p:nvSpPr>
            <p:cNvPr id="21" name="任意多边形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2" name="任意多边形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3" name="任意多边形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4" name="任意多边形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p:spPr>
        </p:sp>
        <p:sp>
          <p:nvSpPr>
            <p:cNvPr id="25" name="任意多边形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26" name="任意多边形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p:spPr>
        </p:sp>
        <p:sp>
          <p:nvSpPr>
            <p:cNvPr id="27" name="任意多边形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p:spPr>
        </p:sp>
        <p:sp>
          <p:nvSpPr>
            <p:cNvPr id="28" name="任意多边形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29" name="任意多边形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p:spPr>
        </p:sp>
        <p:sp>
          <p:nvSpPr>
            <p:cNvPr id="30" name="任意多边形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p:spPr>
        </p:sp>
        <p:sp>
          <p:nvSpPr>
            <p:cNvPr id="31" name="任意多边形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p:spPr>
        </p:sp>
        <p:sp>
          <p:nvSpPr>
            <p:cNvPr id="32" name="任意多边形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p:spPr>
        </p:sp>
        <p:sp>
          <p:nvSpPr>
            <p:cNvPr id="33" name="任意多边形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4" name="任意多边形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p:spPr>
        </p:sp>
        <p:sp>
          <p:nvSpPr>
            <p:cNvPr id="35" name="任意多边形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6" name="任意多边形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p:spPr>
        </p:sp>
        <p:sp>
          <p:nvSpPr>
            <p:cNvPr id="37" name="任意多边形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38" name="任意多边形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p:spPr>
        </p:sp>
        <p:sp>
          <p:nvSpPr>
            <p:cNvPr id="39" name="任意多边形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0" name="矩形​ 33"/>
            <p:cNvSpPr>
              <a:spLocks noChangeArrowheads="1"/>
            </p:cNvSpPr>
            <p:nvPr/>
          </p:nvSpPr>
          <p:spPr bwMode="auto">
            <a:xfrm>
              <a:off x="642938" y="6610350"/>
              <a:ext cx="23813" cy="242888"/>
            </a:xfrm>
            <a:prstGeom prst="rect">
              <a:avLst/>
            </a:prstGeom>
            <a:grpFill/>
            <a:ln>
              <a:noFill/>
            </a:ln>
          </p:spPr>
        </p:sp>
        <p:sp>
          <p:nvSpPr>
            <p:cNvPr id="41" name="任意多边形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2" name="任意多边形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p:spPr>
        </p:sp>
        <p:sp>
          <p:nvSpPr>
            <p:cNvPr id="43" name="任意多边形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p:spPr>
        </p:sp>
        <p:sp>
          <p:nvSpPr>
            <p:cNvPr id="44" name="任意多边形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p:spPr>
        </p:sp>
        <p:sp>
          <p:nvSpPr>
            <p:cNvPr id="45" name="任意多边形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p:spPr>
        </p:sp>
        <p:sp>
          <p:nvSpPr>
            <p:cNvPr id="46" name="任意多边形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47" name="任意多边形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48" name="任意多边形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p:spPr>
        </p:sp>
        <p:sp>
          <p:nvSpPr>
            <p:cNvPr id="49" name="任意多边形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p:spPr>
        </p:sp>
        <p:sp>
          <p:nvSpPr>
            <p:cNvPr id="50" name="任意多边形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p:spPr>
        </p:sp>
        <p:sp>
          <p:nvSpPr>
            <p:cNvPr id="51" name="任意多边形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52" name="矩形 45"/>
            <p:cNvSpPr>
              <a:spLocks noChangeArrowheads="1"/>
            </p:cNvSpPr>
            <p:nvPr/>
          </p:nvSpPr>
          <p:spPr bwMode="auto">
            <a:xfrm>
              <a:off x="1228725" y="4662488"/>
              <a:ext cx="23813" cy="2181225"/>
            </a:xfrm>
            <a:prstGeom prst="rect">
              <a:avLst/>
            </a:prstGeom>
            <a:grpFill/>
            <a:ln>
              <a:noFill/>
            </a:ln>
          </p:spPr>
        </p:sp>
        <p:sp>
          <p:nvSpPr>
            <p:cNvPr id="53" name="任意多边形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p:spPr>
        </p:sp>
        <p:sp>
          <p:nvSpPr>
            <p:cNvPr id="54" name="任意多边形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5" name="任意多边形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p:spPr>
        </p:sp>
        <p:sp>
          <p:nvSpPr>
            <p:cNvPr id="56" name="任意多边形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57" name="任意多边形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8" name="任意多边形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p:spPr>
        </p:sp>
        <p:sp>
          <p:nvSpPr>
            <p:cNvPr id="59" name="任意多边形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60" name="任意多边形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1" name="任意多边形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2" name="任意多边形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p:spPr>
        </p:sp>
        <p:sp>
          <p:nvSpPr>
            <p:cNvPr id="63" name="任意多边形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sp>
          <p:nvSpPr>
            <p:cNvPr id="64" name="任意多边形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p:spPr>
        </p:sp>
        <p:sp>
          <p:nvSpPr>
            <p:cNvPr id="65" name="任意多边形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p:spPr>
        </p:sp>
      </p:grpSp>
      <p:sp>
        <p:nvSpPr>
          <p:cNvPr id="2" name="标题 1"/>
          <p:cNvSpPr>
            <a:spLocks noGrp="1"/>
          </p:cNvSpPr>
          <p:nvPr>
            <p:ph type="ctrTitle"/>
          </p:nvPr>
        </p:nvSpPr>
        <p:spPr>
          <a:xfrm>
            <a:off x="1876424" y="1122363"/>
            <a:ext cx="8791575" cy="2387600"/>
          </a:xfrm>
        </p:spPr>
        <p:txBody>
          <a:bodyPr rtlCol="0" anchor="b">
            <a:normAutofit/>
          </a:bodyPr>
          <a:lstStyle>
            <a:lvl1pPr algn="l">
              <a:defRPr sz="4800"/>
            </a:lvl1pPr>
          </a:lstStyle>
          <a:p>
            <a:pPr rtl="0"/>
            <a:r>
              <a:rPr lang="zh-CN" altLang="en-US" noProof="0"/>
              <a:t>单击此处编辑母版标题样式</a:t>
            </a:r>
            <a:endParaRPr lang="zh-CN" altLang="en-US" noProof="0"/>
          </a:p>
        </p:txBody>
      </p:sp>
      <p:sp>
        <p:nvSpPr>
          <p:cNvPr id="3" name="副标题 2"/>
          <p:cNvSpPr>
            <a:spLocks noGrp="1"/>
          </p:cNvSpPr>
          <p:nvPr>
            <p:ph type="subTitle" idx="1"/>
          </p:nvPr>
        </p:nvSpPr>
        <p:spPr>
          <a:xfrm>
            <a:off x="1876424" y="3602038"/>
            <a:ext cx="8791575" cy="1655762"/>
          </a:xfrm>
        </p:spPr>
        <p:txBody>
          <a:bodyPr rtlCol="0">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a:t>单击此处编辑母版副标题样式</a:t>
            </a:r>
            <a:endParaRPr lang="zh-CN" altLang="en-US" noProof="0"/>
          </a:p>
        </p:txBody>
      </p:sp>
      <p:sp>
        <p:nvSpPr>
          <p:cNvPr id="4" name="日期占位符 3"/>
          <p:cNvSpPr>
            <a:spLocks noGrp="1"/>
          </p:cNvSpPr>
          <p:nvPr>
            <p:ph type="dt" sz="half" idx="10"/>
          </p:nvPr>
        </p:nvSpPr>
        <p:spPr>
          <a:xfrm>
            <a:off x="7077511" y="5410201"/>
            <a:ext cx="2743200" cy="365125"/>
          </a:xfrm>
        </p:spPr>
        <p:txBody>
          <a:bodyPr rtlCol="0"/>
          <a:lstStyle/>
          <a:p>
            <a:pPr rtl="0"/>
            <a:fld id="{781A4556-CF14-4C3B-BA56-C46F1937D15D}" type="datetime1">
              <a:rPr lang="zh-CN" altLang="en-US" noProof="0" smtClean="0"/>
            </a:fld>
            <a:endParaRPr lang="zh-CN" altLang="en-US" noProof="0"/>
          </a:p>
        </p:txBody>
      </p:sp>
      <p:sp>
        <p:nvSpPr>
          <p:cNvPr id="5" name="页脚占位符 4"/>
          <p:cNvSpPr>
            <a:spLocks noGrp="1"/>
          </p:cNvSpPr>
          <p:nvPr>
            <p:ph type="ftr" sz="quarter" idx="11"/>
          </p:nvPr>
        </p:nvSpPr>
        <p:spPr>
          <a:xfrm>
            <a:off x="1876424" y="5410201"/>
            <a:ext cx="5124886" cy="365125"/>
          </a:xfrm>
        </p:spPr>
        <p:txBody>
          <a:bodyPr rtlCol="0"/>
          <a:lstStyle/>
          <a:p>
            <a:pPr rtl="0"/>
            <a:endParaRPr lang="zh-CN" altLang="en-US" noProof="0"/>
          </a:p>
        </p:txBody>
      </p:sp>
      <p:sp>
        <p:nvSpPr>
          <p:cNvPr id="6" name="幻灯片编号占位符 5"/>
          <p:cNvSpPr>
            <a:spLocks noGrp="1"/>
          </p:cNvSpPr>
          <p:nvPr>
            <p:ph type="sldNum" sz="quarter" idx="12"/>
          </p:nvPr>
        </p:nvSpPr>
        <p:spPr>
          <a:xfrm>
            <a:off x="9896911" y="5410199"/>
            <a:ext cx="771089" cy="365125"/>
          </a:xfrm>
        </p:spPr>
        <p:txBody>
          <a:bodyPr rtlCol="0"/>
          <a:lstStyle/>
          <a:p>
            <a:pPr rtl="0"/>
            <a:fld id="{6D22F896-40B5-4ADD-8801-0D06FADFA095}" type="slidenum">
              <a:rPr lang="en-US" altLang="zh-CN" noProof="0" smtClean="0"/>
            </a:fld>
            <a:endParaRPr lang="zh-CN" altLang="en-US"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标题​​的全景图片">
    <p:spTree>
      <p:nvGrpSpPr>
        <p:cNvPr id="1" name=""/>
        <p:cNvGrpSpPr/>
        <p:nvPr/>
      </p:nvGrpSpPr>
      <p:grpSpPr>
        <a:xfrm>
          <a:off x="0" y="0"/>
          <a:ext cx="0" cy="0"/>
          <a:chOff x="0" y="0"/>
          <a:chExt cx="0" cy="0"/>
        </a:xfrm>
      </p:grpSpPr>
      <p:sp>
        <p:nvSpPr>
          <p:cNvPr id="2" name="标题 1"/>
          <p:cNvSpPr>
            <a:spLocks noGrp="1"/>
          </p:cNvSpPr>
          <p:nvPr>
            <p:ph type="title"/>
          </p:nvPr>
        </p:nvSpPr>
        <p:spPr>
          <a:xfrm>
            <a:off x="1141410" y="4304664"/>
            <a:ext cx="9912355" cy="819355"/>
          </a:xfrm>
        </p:spPr>
        <p:txBody>
          <a:bodyPr rtlCol="0" anchor="b">
            <a:normAutofit/>
          </a:bodyPr>
          <a:lstStyle>
            <a:lvl1pPr>
              <a:defRPr sz="3200"/>
            </a:lvl1pPr>
          </a:lstStyle>
          <a:p>
            <a:pPr rtl="0"/>
            <a:r>
              <a:rPr lang="zh-CN" altLang="en-US" noProof="0"/>
              <a:t>单击此处编辑母版标题样式</a:t>
            </a:r>
            <a:endParaRPr lang="zh-CN" altLang="en-US" noProof="0"/>
          </a:p>
        </p:txBody>
      </p:sp>
      <p:sp>
        <p:nvSpPr>
          <p:cNvPr id="3" name="图片占位符 2"/>
          <p:cNvSpPr>
            <a:spLocks noGrp="1" noChangeAspect="1"/>
          </p:cNvSpPr>
          <p:nvPr>
            <p:ph type="pic" idx="1" hasCustomPrompt="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rtl="0">
              <a:buNone/>
            </a:pPr>
            <a:r>
              <a:rPr lang="zh-CN" altLang="en-US" noProof="0"/>
              <a:t>单击图标以添加图片</a:t>
            </a:r>
            <a:endParaRPr lang="zh-CN" altLang="en-US" noProof="0"/>
          </a:p>
        </p:txBody>
      </p:sp>
      <p:sp>
        <p:nvSpPr>
          <p:cNvPr id="4" name="文本占位符 3"/>
          <p:cNvSpPr>
            <a:spLocks noGrp="1"/>
          </p:cNvSpPr>
          <p:nvPr>
            <p:ph type="body" sz="half" idx="2" hasCustomPrompt="1"/>
          </p:nvPr>
        </p:nvSpPr>
        <p:spPr>
          <a:xfrm>
            <a:off x="1141364" y="5124020"/>
            <a:ext cx="9910859" cy="682472"/>
          </a:xfrm>
        </p:spPr>
        <p:txBody>
          <a:bodyPr rtlCol="0">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编辑母版文本样式</a:t>
            </a:r>
            <a:endParaRPr lang="zh-CN" altLang="en-US" noProof="0"/>
          </a:p>
        </p:txBody>
      </p:sp>
      <p:sp>
        <p:nvSpPr>
          <p:cNvPr id="5" name="日期占位符 4"/>
          <p:cNvSpPr>
            <a:spLocks noGrp="1"/>
          </p:cNvSpPr>
          <p:nvPr>
            <p:ph type="dt" sz="half" idx="10"/>
          </p:nvPr>
        </p:nvSpPr>
        <p:spPr/>
        <p:txBody>
          <a:bodyPr rtlCol="0"/>
          <a:lstStyle/>
          <a:p>
            <a:pPr rtl="0"/>
            <a:fld id="{9D83E76F-3E0F-4F98-B6C5-8F4B887F5641}" type="datetime1">
              <a:rPr lang="zh-CN" altLang="en-US" noProof="0" smtClean="0"/>
            </a:fld>
            <a:endParaRPr lang="zh-CN" altLang="en-US" noProof="0"/>
          </a:p>
        </p:txBody>
      </p:sp>
      <p:sp>
        <p:nvSpPr>
          <p:cNvPr id="6" name="页脚占位符 5"/>
          <p:cNvSpPr>
            <a:spLocks noGrp="1"/>
          </p:cNvSpPr>
          <p:nvPr>
            <p:ph type="ftr" sz="quarter" idx="11"/>
          </p:nvPr>
        </p:nvSpPr>
        <p:spPr/>
        <p:txBody>
          <a:bodyPr rtlCol="0"/>
          <a:lstStyle/>
          <a:p>
            <a:pPr rtl="0"/>
            <a:endParaRPr lang="zh-CN" altLang="en-US" noProof="0"/>
          </a:p>
        </p:txBody>
      </p:sp>
      <p:sp>
        <p:nvSpPr>
          <p:cNvPr id="7" name="灯片编号占位符 6"/>
          <p:cNvSpPr>
            <a:spLocks noGrp="1"/>
          </p:cNvSpPr>
          <p:nvPr>
            <p:ph type="sldNum" sz="quarter" idx="12"/>
          </p:nvPr>
        </p:nvSpPr>
        <p:spPr/>
        <p:txBody>
          <a:bodyPr rtlCol="0"/>
          <a:lstStyle/>
          <a:p>
            <a:pPr rtl="0"/>
            <a:fld id="{6D22F896-40B5-4ADD-8801-0D06FADFA095}" type="slidenum">
              <a:rPr lang="en-US" altLang="zh-CN" noProof="0" smtClean="0"/>
            </a:fld>
            <a:endParaRPr lang="zh-CN" altLang="en-US"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文字">
    <p:spTree>
      <p:nvGrpSpPr>
        <p:cNvPr id="1" name=""/>
        <p:cNvGrpSpPr/>
        <p:nvPr/>
      </p:nvGrpSpPr>
      <p:grpSpPr>
        <a:xfrm>
          <a:off x="0" y="0"/>
          <a:ext cx="0" cy="0"/>
          <a:chOff x="0" y="0"/>
          <a:chExt cx="0" cy="0"/>
        </a:xfrm>
      </p:grpSpPr>
      <p:sp>
        <p:nvSpPr>
          <p:cNvPr id="2" name="标题 1"/>
          <p:cNvSpPr>
            <a:spLocks noGrp="1"/>
          </p:cNvSpPr>
          <p:nvPr>
            <p:ph type="title"/>
          </p:nvPr>
        </p:nvSpPr>
        <p:spPr>
          <a:xfrm>
            <a:off x="1141456" y="609600"/>
            <a:ext cx="9905955" cy="3429000"/>
          </a:xfrm>
        </p:spPr>
        <p:txBody>
          <a:bodyPr rtlCol="0" anchor="ctr">
            <a:normAutofit/>
          </a:bodyPr>
          <a:lstStyle>
            <a:lvl1pPr>
              <a:defRPr sz="3600"/>
            </a:lvl1pPr>
          </a:lstStyle>
          <a:p>
            <a:pPr rtl="0"/>
            <a:r>
              <a:rPr lang="zh-CN" altLang="en-US" noProof="0"/>
              <a:t>单击此处编辑母版标题样式</a:t>
            </a:r>
            <a:endParaRPr lang="zh-CN" altLang="en-US" noProof="0"/>
          </a:p>
        </p:txBody>
      </p:sp>
      <p:sp>
        <p:nvSpPr>
          <p:cNvPr id="4" name="文本占位符 3"/>
          <p:cNvSpPr>
            <a:spLocks noGrp="1"/>
          </p:cNvSpPr>
          <p:nvPr>
            <p:ph type="body" sz="half" idx="2" hasCustomPrompt="1"/>
          </p:nvPr>
        </p:nvSpPr>
        <p:spPr>
          <a:xfrm>
            <a:off x="1141410" y="4419599"/>
            <a:ext cx="9904459" cy="1371599"/>
          </a:xfrm>
        </p:spPr>
        <p:txBody>
          <a:bodyPr rtlCol="0"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编辑母版文本样式</a:t>
            </a:r>
            <a:endParaRPr lang="zh-CN" altLang="en-US" noProof="0"/>
          </a:p>
        </p:txBody>
      </p:sp>
      <p:sp>
        <p:nvSpPr>
          <p:cNvPr id="5" name="日期占位符 4"/>
          <p:cNvSpPr>
            <a:spLocks noGrp="1"/>
          </p:cNvSpPr>
          <p:nvPr>
            <p:ph type="dt" sz="half" idx="10"/>
          </p:nvPr>
        </p:nvSpPr>
        <p:spPr/>
        <p:txBody>
          <a:bodyPr rtlCol="0"/>
          <a:lstStyle/>
          <a:p>
            <a:pPr rtl="0"/>
            <a:fld id="{68EE954C-5B61-4968-82AA-5276F6550480}" type="datetime1">
              <a:rPr lang="zh-CN" altLang="en-US" noProof="0" smtClean="0"/>
            </a:fld>
            <a:endParaRPr lang="zh-CN" altLang="en-US" noProof="0"/>
          </a:p>
        </p:txBody>
      </p:sp>
      <p:sp>
        <p:nvSpPr>
          <p:cNvPr id="6" name="页脚占位符 5"/>
          <p:cNvSpPr>
            <a:spLocks noGrp="1"/>
          </p:cNvSpPr>
          <p:nvPr>
            <p:ph type="ftr" sz="quarter" idx="11"/>
          </p:nvPr>
        </p:nvSpPr>
        <p:spPr/>
        <p:txBody>
          <a:bodyPr rtlCol="0"/>
          <a:lstStyle/>
          <a:p>
            <a:pPr rtl="0"/>
            <a:endParaRPr lang="zh-CN" altLang="en-US" noProof="0"/>
          </a:p>
        </p:txBody>
      </p:sp>
      <p:sp>
        <p:nvSpPr>
          <p:cNvPr id="7" name="灯片编号占位符 6"/>
          <p:cNvSpPr>
            <a:spLocks noGrp="1"/>
          </p:cNvSpPr>
          <p:nvPr>
            <p:ph type="sldNum" sz="quarter" idx="12"/>
          </p:nvPr>
        </p:nvSpPr>
        <p:spPr/>
        <p:txBody>
          <a:bodyPr rtlCol="0"/>
          <a:lstStyle/>
          <a:p>
            <a:pPr rtl="0"/>
            <a:fld id="{6D22F896-40B5-4ADD-8801-0D06FADFA095}" type="slidenum">
              <a:rPr lang="en-US" altLang="zh-CN" noProof="0" smtClean="0"/>
            </a:fld>
            <a:endParaRPr lang="zh-CN" altLang="en-US" noProof="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述">
    <p:spTree>
      <p:nvGrpSpPr>
        <p:cNvPr id="1" name=""/>
        <p:cNvGrpSpPr/>
        <p:nvPr/>
      </p:nvGrpSpPr>
      <p:grpSpPr>
        <a:xfrm>
          <a:off x="0" y="0"/>
          <a:ext cx="0" cy="0"/>
          <a:chOff x="0" y="0"/>
          <a:chExt cx="0" cy="0"/>
        </a:xfrm>
      </p:grpSpPr>
      <p:sp>
        <p:nvSpPr>
          <p:cNvPr id="2" name="标题 1"/>
          <p:cNvSpPr>
            <a:spLocks noGrp="1"/>
          </p:cNvSpPr>
          <p:nvPr>
            <p:ph type="title"/>
          </p:nvPr>
        </p:nvSpPr>
        <p:spPr>
          <a:xfrm>
            <a:off x="1446212" y="609599"/>
            <a:ext cx="9302752" cy="2748429"/>
          </a:xfrm>
        </p:spPr>
        <p:txBody>
          <a:bodyPr rtlCol="0" anchor="ctr">
            <a:normAutofit/>
          </a:bodyPr>
          <a:lstStyle>
            <a:lvl1pPr>
              <a:defRPr sz="360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a:p>
        </p:txBody>
      </p:sp>
      <p:sp>
        <p:nvSpPr>
          <p:cNvPr id="12" name="文本占位符 3"/>
          <p:cNvSpPr>
            <a:spLocks noGrp="1"/>
          </p:cNvSpPr>
          <p:nvPr>
            <p:ph type="body" sz="half" idx="13" hasCustomPrompt="1"/>
          </p:nvPr>
        </p:nvSpPr>
        <p:spPr>
          <a:xfrm>
            <a:off x="1720644" y="3365557"/>
            <a:ext cx="8752299" cy="548968"/>
          </a:xfrm>
        </p:spPr>
        <p:txBody>
          <a:bodyPr rtlCol="0" anchor="t">
            <a:normAutofit/>
          </a:bodyPr>
          <a:lstStyle>
            <a:lvl1pPr marL="0" indent="0">
              <a:buNone/>
              <a:defRPr sz="1400">
                <a:latin typeface="Microsoft YaHei UI" panose="020B0503020204020204" pitchFamily="34" charset="-122"/>
                <a:ea typeface="Microsoft YaHei UI"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编辑母版文本样式</a:t>
            </a:r>
            <a:endParaRPr lang="zh-CN" altLang="en-US" noProof="0"/>
          </a:p>
        </p:txBody>
      </p:sp>
      <p:sp>
        <p:nvSpPr>
          <p:cNvPr id="4" name="文本占位符 3"/>
          <p:cNvSpPr>
            <a:spLocks noGrp="1"/>
          </p:cNvSpPr>
          <p:nvPr>
            <p:ph type="body" sz="half" idx="2" hasCustomPrompt="1"/>
          </p:nvPr>
        </p:nvSpPr>
        <p:spPr>
          <a:xfrm>
            <a:off x="1141411" y="4309919"/>
            <a:ext cx="9906002" cy="1489496"/>
          </a:xfrm>
        </p:spPr>
        <p:txBody>
          <a:bodyPr rtlCol="0" anchor="ctr">
            <a:normAutofit/>
          </a:bodyPr>
          <a:lstStyle>
            <a:lvl1pPr marL="0" indent="0">
              <a:buNone/>
              <a:defRPr sz="1800">
                <a:latin typeface="Microsoft YaHei UI" panose="020B0503020204020204" pitchFamily="34" charset="-122"/>
                <a:ea typeface="Microsoft YaHei UI"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编辑母版文本样式</a:t>
            </a:r>
            <a:endParaRPr lang="zh-CN" altLang="en-US" noProof="0"/>
          </a:p>
        </p:txBody>
      </p:sp>
      <p:sp>
        <p:nvSpPr>
          <p:cNvPr id="5" name="日期占位符 4"/>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D699A677-1326-42C6-B6CB-4E79805FB8F5}" type="datetime1">
              <a:rPr lang="zh-CN" altLang="en-US" smtClean="0"/>
            </a:fld>
            <a:endParaRPr lang="zh-CN" altLang="en-US"/>
          </a:p>
        </p:txBody>
      </p:sp>
      <p:sp>
        <p:nvSpPr>
          <p:cNvPr id="6" name="页脚占位符 5"/>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a:p>
        </p:txBody>
      </p:sp>
      <p:sp>
        <p:nvSpPr>
          <p:cNvPr id="7" name="灯片编号占位符 6"/>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6D22F896-40B5-4ADD-8801-0D06FADFA095}" type="slidenum">
              <a:rPr lang="en-US" altLang="zh-CN" smtClean="0"/>
            </a:fld>
            <a:endParaRPr lang="zh-CN" altLang="en-US"/>
          </a:p>
        </p:txBody>
      </p:sp>
      <p:sp>
        <p:nvSpPr>
          <p:cNvPr id="60" name="文本框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zh-CN" altLang="en-US" sz="8000" noProof="0">
                <a:solidFill>
                  <a:schemeClr val="tx1"/>
                </a:solidFill>
                <a:effectLst/>
                <a:latin typeface="Microsoft YaHei UI" panose="020B0503020204020204" pitchFamily="34" charset="-122"/>
                <a:ea typeface="Microsoft YaHei UI" panose="020B0503020204020204" pitchFamily="34" charset="-122"/>
              </a:rPr>
              <a:t>“</a:t>
            </a:r>
            <a:endParaRPr lang="zh-CN" altLang="en-US" sz="8000" noProof="0">
              <a:solidFill>
                <a:schemeClr val="tx1"/>
              </a:solidFill>
              <a:effectLst/>
              <a:latin typeface="Microsoft YaHei UI" panose="020B0503020204020204" pitchFamily="34" charset="-122"/>
              <a:ea typeface="Microsoft YaHei UI" panose="020B0503020204020204" pitchFamily="34" charset="-122"/>
            </a:endParaRPr>
          </a:p>
        </p:txBody>
      </p:sp>
      <p:sp>
        <p:nvSpPr>
          <p:cNvPr id="61" name="文本框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zh-CN" altLang="en-US" sz="8000" noProof="0">
                <a:solidFill>
                  <a:schemeClr val="tx1"/>
                </a:solidFill>
                <a:effectLst/>
                <a:latin typeface="Microsoft YaHei UI" panose="020B0503020204020204" pitchFamily="34" charset="-122"/>
                <a:ea typeface="Microsoft YaHei UI" panose="020B0503020204020204" pitchFamily="34" charset="-122"/>
              </a:rPr>
              <a:t>”</a:t>
            </a:r>
            <a:endParaRPr lang="zh-CN" altLang="en-US" sz="8000" noProof="0">
              <a:solidFill>
                <a:schemeClr val="tx1"/>
              </a:solidFill>
              <a:effectLst/>
              <a:latin typeface="Microsoft YaHei UI" panose="020B0503020204020204" pitchFamily="34" charset="-122"/>
              <a:ea typeface="Microsoft YaHei UI" panose="020B0503020204020204" pitchFamily="34" charset="-122"/>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标题 1"/>
          <p:cNvSpPr>
            <a:spLocks noGrp="1"/>
          </p:cNvSpPr>
          <p:nvPr>
            <p:ph type="title"/>
          </p:nvPr>
        </p:nvSpPr>
        <p:spPr>
          <a:xfrm>
            <a:off x="1141410" y="2134041"/>
            <a:ext cx="9906001" cy="2511835"/>
          </a:xfrm>
        </p:spPr>
        <p:txBody>
          <a:bodyPr rtlCol="0" anchor="b">
            <a:normAutofit/>
          </a:bodyPr>
          <a:lstStyle>
            <a:lvl1pPr>
              <a:defRPr sz="3600"/>
            </a:lvl1pPr>
          </a:lstStyle>
          <a:p>
            <a:pPr rtl="0"/>
            <a:r>
              <a:rPr lang="zh-CN" altLang="en-US" noProof="0"/>
              <a:t>单击此处编辑母版标题样式</a:t>
            </a:r>
            <a:endParaRPr lang="zh-CN" altLang="en-US" noProof="0"/>
          </a:p>
        </p:txBody>
      </p:sp>
      <p:sp>
        <p:nvSpPr>
          <p:cNvPr id="4" name="文本占位符 3"/>
          <p:cNvSpPr>
            <a:spLocks noGrp="1"/>
          </p:cNvSpPr>
          <p:nvPr>
            <p:ph type="body" sz="half" idx="2" hasCustomPrompt="1"/>
          </p:nvPr>
        </p:nvSpPr>
        <p:spPr>
          <a:xfrm>
            <a:off x="1141364" y="4657655"/>
            <a:ext cx="9904505" cy="1140644"/>
          </a:xfrm>
        </p:spPr>
        <p:txBody>
          <a:bodyPr rtlCol="0"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编辑母版文本样式</a:t>
            </a:r>
            <a:endParaRPr lang="zh-CN" altLang="en-US" noProof="0"/>
          </a:p>
        </p:txBody>
      </p:sp>
      <p:sp>
        <p:nvSpPr>
          <p:cNvPr id="5" name="日期占位符 4"/>
          <p:cNvSpPr>
            <a:spLocks noGrp="1"/>
          </p:cNvSpPr>
          <p:nvPr>
            <p:ph type="dt" sz="half" idx="10"/>
          </p:nvPr>
        </p:nvSpPr>
        <p:spPr/>
        <p:txBody>
          <a:bodyPr rtlCol="0"/>
          <a:lstStyle/>
          <a:p>
            <a:pPr rtl="0"/>
            <a:fld id="{DEF13D3F-7ED2-45CE-849E-206EA94846B0}" type="datetime1">
              <a:rPr lang="zh-CN" altLang="en-US" noProof="0" smtClean="0"/>
            </a:fld>
            <a:endParaRPr lang="zh-CN" altLang="en-US" noProof="0"/>
          </a:p>
        </p:txBody>
      </p:sp>
      <p:sp>
        <p:nvSpPr>
          <p:cNvPr id="6" name="页脚占位符 5"/>
          <p:cNvSpPr>
            <a:spLocks noGrp="1"/>
          </p:cNvSpPr>
          <p:nvPr>
            <p:ph type="ftr" sz="quarter" idx="11"/>
          </p:nvPr>
        </p:nvSpPr>
        <p:spPr/>
        <p:txBody>
          <a:bodyPr rtlCol="0"/>
          <a:lstStyle/>
          <a:p>
            <a:pPr rtl="0"/>
            <a:endParaRPr lang="zh-CN" altLang="en-US" noProof="0"/>
          </a:p>
        </p:txBody>
      </p:sp>
      <p:sp>
        <p:nvSpPr>
          <p:cNvPr id="7" name="灯片编号占位符 6"/>
          <p:cNvSpPr>
            <a:spLocks noGrp="1"/>
          </p:cNvSpPr>
          <p:nvPr>
            <p:ph type="sldNum" sz="quarter" idx="12"/>
          </p:nvPr>
        </p:nvSpPr>
        <p:spPr/>
        <p:txBody>
          <a:bodyPr rtlCol="0"/>
          <a:lstStyle/>
          <a:p>
            <a:pPr rtl="0"/>
            <a:fld id="{6D22F896-40B5-4ADD-8801-0D06FADFA095}" type="slidenum">
              <a:rPr lang="en-US" altLang="zh-CN" noProof="0" smtClean="0"/>
            </a:fld>
            <a:endParaRPr lang="zh-CN" altLang="en-US" noProof="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列">
    <p:spTree>
      <p:nvGrpSpPr>
        <p:cNvPr id="1" name=""/>
        <p:cNvGrpSpPr/>
        <p:nvPr/>
      </p:nvGrpSpPr>
      <p:grpSpPr>
        <a:xfrm>
          <a:off x="0" y="0"/>
          <a:ext cx="0" cy="0"/>
          <a:chOff x="0" y="0"/>
          <a:chExt cx="0" cy="0"/>
        </a:xfrm>
      </p:grpSpPr>
      <p:sp>
        <p:nvSpPr>
          <p:cNvPr id="15" name="标题 1"/>
          <p:cNvSpPr>
            <a:spLocks noGrp="1"/>
          </p:cNvSpPr>
          <p:nvPr>
            <p:ph type="title"/>
          </p:nvPr>
        </p:nvSpPr>
        <p:spPr>
          <a:xfrm>
            <a:off x="1141413" y="609600"/>
            <a:ext cx="9905998" cy="1905000"/>
          </a:xfrm>
        </p:spPr>
        <p:txBody>
          <a:bodyPr rtlCol="0"/>
          <a:lstStyle/>
          <a:p>
            <a:pPr rtl="0"/>
            <a:r>
              <a:rPr lang="zh-CN" altLang="en-US" noProof="0"/>
              <a:t>单击此处编辑母版标题样式</a:t>
            </a:r>
            <a:endParaRPr lang="zh-CN" altLang="en-US" noProof="0"/>
          </a:p>
        </p:txBody>
      </p:sp>
      <p:sp>
        <p:nvSpPr>
          <p:cNvPr id="7" name="文本占位符 2"/>
          <p:cNvSpPr>
            <a:spLocks noGrp="1"/>
          </p:cNvSpPr>
          <p:nvPr>
            <p:ph type="body" idx="1" hasCustomPrompt="1"/>
          </p:nvPr>
        </p:nvSpPr>
        <p:spPr>
          <a:xfrm>
            <a:off x="1141410" y="2674463"/>
            <a:ext cx="3196899" cy="685800"/>
          </a:xfrm>
        </p:spPr>
        <p:txBody>
          <a:bodyPr rtlCol="0"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编辑母版文本样式</a:t>
            </a:r>
            <a:endParaRPr lang="zh-CN" altLang="en-US" noProof="0"/>
          </a:p>
        </p:txBody>
      </p:sp>
      <p:sp>
        <p:nvSpPr>
          <p:cNvPr id="8" name="文本占位符 3"/>
          <p:cNvSpPr>
            <a:spLocks noGrp="1"/>
          </p:cNvSpPr>
          <p:nvPr>
            <p:ph type="body" sz="half" idx="15" hasCustomPrompt="1"/>
          </p:nvPr>
        </p:nvSpPr>
        <p:spPr>
          <a:xfrm>
            <a:off x="1127918" y="3360263"/>
            <a:ext cx="3208735" cy="2430936"/>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编辑母版文本样式</a:t>
            </a:r>
            <a:endParaRPr lang="zh-CN" altLang="en-US" noProof="0"/>
          </a:p>
        </p:txBody>
      </p:sp>
      <p:sp>
        <p:nvSpPr>
          <p:cNvPr id="9" name="文本占位符 4"/>
          <p:cNvSpPr>
            <a:spLocks noGrp="1"/>
          </p:cNvSpPr>
          <p:nvPr>
            <p:ph type="body" sz="quarter" idx="3" hasCustomPrompt="1"/>
          </p:nvPr>
        </p:nvSpPr>
        <p:spPr>
          <a:xfrm>
            <a:off x="4514766" y="2677635"/>
            <a:ext cx="3184385" cy="685800"/>
          </a:xfrm>
        </p:spPr>
        <p:txBody>
          <a:bodyPr rtlCol="0"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编辑母版文本样式</a:t>
            </a:r>
            <a:endParaRPr lang="zh-CN" altLang="en-US" noProof="0"/>
          </a:p>
        </p:txBody>
      </p:sp>
      <p:sp>
        <p:nvSpPr>
          <p:cNvPr id="10" name="文本占位符 3"/>
          <p:cNvSpPr>
            <a:spLocks noGrp="1"/>
          </p:cNvSpPr>
          <p:nvPr>
            <p:ph type="body" sz="half" idx="16" hasCustomPrompt="1"/>
          </p:nvPr>
        </p:nvSpPr>
        <p:spPr>
          <a:xfrm>
            <a:off x="4504213" y="3363435"/>
            <a:ext cx="3195830" cy="2430936"/>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编辑母版文本样式</a:t>
            </a:r>
            <a:endParaRPr lang="zh-CN" altLang="en-US" noProof="0"/>
          </a:p>
        </p:txBody>
      </p:sp>
      <p:sp>
        <p:nvSpPr>
          <p:cNvPr id="11" name="文本占位符 4"/>
          <p:cNvSpPr>
            <a:spLocks noGrp="1"/>
          </p:cNvSpPr>
          <p:nvPr>
            <p:ph type="body" sz="quarter" idx="13" hasCustomPrompt="1"/>
          </p:nvPr>
        </p:nvSpPr>
        <p:spPr>
          <a:xfrm>
            <a:off x="7852442" y="2674463"/>
            <a:ext cx="3194968" cy="685800"/>
          </a:xfrm>
        </p:spPr>
        <p:txBody>
          <a:bodyPr rtlCol="0"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编辑母版文本样式</a:t>
            </a:r>
            <a:endParaRPr lang="zh-CN" altLang="en-US" noProof="0"/>
          </a:p>
        </p:txBody>
      </p:sp>
      <p:sp>
        <p:nvSpPr>
          <p:cNvPr id="12" name="文本占位符 3"/>
          <p:cNvSpPr>
            <a:spLocks noGrp="1"/>
          </p:cNvSpPr>
          <p:nvPr>
            <p:ph type="body" sz="half" idx="17" hasCustomPrompt="1"/>
          </p:nvPr>
        </p:nvSpPr>
        <p:spPr>
          <a:xfrm>
            <a:off x="7852442" y="3360263"/>
            <a:ext cx="3194968" cy="2430936"/>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编辑母版文本样式</a:t>
            </a:r>
            <a:endParaRPr lang="zh-CN" altLang="en-US" noProof="0"/>
          </a:p>
        </p:txBody>
      </p:sp>
      <p:sp>
        <p:nvSpPr>
          <p:cNvPr id="3" name="日期占位符 2"/>
          <p:cNvSpPr>
            <a:spLocks noGrp="1"/>
          </p:cNvSpPr>
          <p:nvPr>
            <p:ph type="dt" sz="half" idx="10"/>
          </p:nvPr>
        </p:nvSpPr>
        <p:spPr/>
        <p:txBody>
          <a:bodyPr rtlCol="0"/>
          <a:lstStyle/>
          <a:p>
            <a:pPr rtl="0"/>
            <a:fld id="{BF5E66FF-E71E-4457-809B-A1A9665E1B38}" type="datetime1">
              <a:rPr lang="zh-CN" altLang="en-US" noProof="0" smtClean="0"/>
            </a:fld>
            <a:endParaRPr lang="zh-CN" altLang="en-US" noProof="0"/>
          </a:p>
        </p:txBody>
      </p:sp>
      <p:sp>
        <p:nvSpPr>
          <p:cNvPr id="4" name="页脚占位符 3"/>
          <p:cNvSpPr>
            <a:spLocks noGrp="1"/>
          </p:cNvSpPr>
          <p:nvPr>
            <p:ph type="ftr" sz="quarter" idx="11"/>
          </p:nvPr>
        </p:nvSpPr>
        <p:spPr/>
        <p:txBody>
          <a:bodyPr rtlCol="0"/>
          <a:lstStyle/>
          <a:p>
            <a:pPr rtl="0"/>
            <a:endParaRPr lang="zh-CN" altLang="en-US" noProof="0"/>
          </a:p>
        </p:txBody>
      </p:sp>
      <p:sp>
        <p:nvSpPr>
          <p:cNvPr id="5" name="灯片编号占位符 4"/>
          <p:cNvSpPr>
            <a:spLocks noGrp="1"/>
          </p:cNvSpPr>
          <p:nvPr>
            <p:ph type="sldNum" sz="quarter" idx="12"/>
          </p:nvPr>
        </p:nvSpPr>
        <p:spPr/>
        <p:txBody>
          <a:bodyPr rtlCol="0"/>
          <a:lstStyle/>
          <a:p>
            <a:pPr rtl="0"/>
            <a:fld id="{6D22F896-40B5-4ADD-8801-0D06FADFA095}" type="slidenum">
              <a:rPr lang="en-US" altLang="zh-CN" noProof="0" smtClean="0"/>
            </a:fld>
            <a:endParaRPr lang="zh-CN" altLang="en-US" noProof="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列">
    <p:spTree>
      <p:nvGrpSpPr>
        <p:cNvPr id="1" name=""/>
        <p:cNvGrpSpPr/>
        <p:nvPr/>
      </p:nvGrpSpPr>
      <p:grpSpPr>
        <a:xfrm>
          <a:off x="0" y="0"/>
          <a:ext cx="0" cy="0"/>
          <a:chOff x="0" y="0"/>
          <a:chExt cx="0" cy="0"/>
        </a:xfrm>
      </p:grpSpPr>
      <p:sp>
        <p:nvSpPr>
          <p:cNvPr id="30" name="标题 1"/>
          <p:cNvSpPr>
            <a:spLocks noGrp="1"/>
          </p:cNvSpPr>
          <p:nvPr>
            <p:ph type="title"/>
          </p:nvPr>
        </p:nvSpPr>
        <p:spPr>
          <a:xfrm>
            <a:off x="1141411" y="609600"/>
            <a:ext cx="9905999" cy="1905000"/>
          </a:xfrm>
        </p:spPr>
        <p:txBody>
          <a:bodyPr rtlCol="0"/>
          <a:lstStyle/>
          <a:p>
            <a:pPr rtl="0"/>
            <a:r>
              <a:rPr lang="zh-CN" altLang="en-US" noProof="0"/>
              <a:t>单击此处编辑母版标题样式</a:t>
            </a:r>
            <a:endParaRPr lang="zh-CN" altLang="en-US" noProof="0"/>
          </a:p>
        </p:txBody>
      </p:sp>
      <p:sp>
        <p:nvSpPr>
          <p:cNvPr id="19" name="文本占位符 2"/>
          <p:cNvSpPr>
            <a:spLocks noGrp="1"/>
          </p:cNvSpPr>
          <p:nvPr>
            <p:ph type="body" idx="1" hasCustomPrompt="1"/>
          </p:nvPr>
        </p:nvSpPr>
        <p:spPr>
          <a:xfrm>
            <a:off x="1141413" y="4404596"/>
            <a:ext cx="3195240" cy="576262"/>
          </a:xfrm>
        </p:spPr>
        <p:txBody>
          <a:bodyPr rtlCol="0"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编辑母版文本样式</a:t>
            </a:r>
            <a:endParaRPr lang="zh-CN" altLang="en-US" noProof="0"/>
          </a:p>
        </p:txBody>
      </p:sp>
      <p:sp>
        <p:nvSpPr>
          <p:cNvPr id="20" name="图片占位符 2"/>
          <p:cNvSpPr>
            <a:spLocks noGrp="1" noChangeAspect="1"/>
          </p:cNvSpPr>
          <p:nvPr>
            <p:ph type="pic" idx="15" hasCustomPrompt="1"/>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rtl="0">
              <a:buNone/>
            </a:pPr>
            <a:r>
              <a:rPr lang="zh-CN" altLang="en-US" noProof="0"/>
              <a:t>单击图标以添加图片</a:t>
            </a:r>
            <a:endParaRPr lang="zh-CN" altLang="en-US" noProof="0"/>
          </a:p>
        </p:txBody>
      </p:sp>
      <p:sp>
        <p:nvSpPr>
          <p:cNvPr id="21" name="文本占位符 3"/>
          <p:cNvSpPr>
            <a:spLocks noGrp="1"/>
          </p:cNvSpPr>
          <p:nvPr>
            <p:ph type="body" sz="half" idx="18" hasCustomPrompt="1"/>
          </p:nvPr>
        </p:nvSpPr>
        <p:spPr>
          <a:xfrm>
            <a:off x="1141413" y="4980858"/>
            <a:ext cx="3195240" cy="817843"/>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编辑母版文本样式</a:t>
            </a:r>
            <a:endParaRPr lang="zh-CN" altLang="en-US" noProof="0"/>
          </a:p>
        </p:txBody>
      </p:sp>
      <p:sp>
        <p:nvSpPr>
          <p:cNvPr id="22" name="文本占位符 4"/>
          <p:cNvSpPr>
            <a:spLocks noGrp="1"/>
          </p:cNvSpPr>
          <p:nvPr>
            <p:ph type="body" sz="quarter" idx="3" hasCustomPrompt="1"/>
          </p:nvPr>
        </p:nvSpPr>
        <p:spPr>
          <a:xfrm>
            <a:off x="4489053" y="4404596"/>
            <a:ext cx="3200400" cy="576262"/>
          </a:xfrm>
        </p:spPr>
        <p:txBody>
          <a:bodyPr rtlCol="0"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编辑母版文本样式</a:t>
            </a:r>
            <a:endParaRPr lang="zh-CN" altLang="en-US" noProof="0"/>
          </a:p>
        </p:txBody>
      </p:sp>
      <p:sp>
        <p:nvSpPr>
          <p:cNvPr id="23" name="图片占位符 2"/>
          <p:cNvSpPr>
            <a:spLocks noGrp="1" noChangeAspect="1"/>
          </p:cNvSpPr>
          <p:nvPr>
            <p:ph type="pic" idx="21" hasCustomPrompt="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rtl="0">
              <a:buNone/>
            </a:pPr>
            <a:r>
              <a:rPr lang="zh-CN" altLang="en-US" noProof="0"/>
              <a:t>单击图标以添加图片</a:t>
            </a:r>
            <a:endParaRPr lang="zh-CN" altLang="en-US" noProof="0"/>
          </a:p>
        </p:txBody>
      </p:sp>
      <p:sp>
        <p:nvSpPr>
          <p:cNvPr id="24" name="文本占位符 3"/>
          <p:cNvSpPr>
            <a:spLocks noGrp="1"/>
          </p:cNvSpPr>
          <p:nvPr>
            <p:ph type="body" sz="half" idx="19" hasCustomPrompt="1"/>
          </p:nvPr>
        </p:nvSpPr>
        <p:spPr>
          <a:xfrm>
            <a:off x="4487593" y="4980857"/>
            <a:ext cx="3200400" cy="81034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编辑母版文本样式</a:t>
            </a:r>
            <a:endParaRPr lang="zh-CN" altLang="en-US" noProof="0"/>
          </a:p>
        </p:txBody>
      </p:sp>
      <p:sp>
        <p:nvSpPr>
          <p:cNvPr id="25" name="文本占位符 4"/>
          <p:cNvSpPr>
            <a:spLocks noGrp="1"/>
          </p:cNvSpPr>
          <p:nvPr>
            <p:ph type="body" sz="quarter" idx="13" hasCustomPrompt="1"/>
          </p:nvPr>
        </p:nvSpPr>
        <p:spPr>
          <a:xfrm>
            <a:off x="7852567" y="4404595"/>
            <a:ext cx="3190741" cy="576262"/>
          </a:xfrm>
        </p:spPr>
        <p:txBody>
          <a:bodyPr rtlCol="0"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编辑母版文本样式</a:t>
            </a:r>
            <a:endParaRPr lang="zh-CN" altLang="en-US" noProof="0"/>
          </a:p>
        </p:txBody>
      </p:sp>
      <p:sp>
        <p:nvSpPr>
          <p:cNvPr id="26" name="图片占位符 2"/>
          <p:cNvSpPr>
            <a:spLocks noGrp="1" noChangeAspect="1"/>
          </p:cNvSpPr>
          <p:nvPr>
            <p:ph type="pic" idx="22" hasCustomPrompt="1"/>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rtl="0">
              <a:buNone/>
            </a:pPr>
            <a:r>
              <a:rPr lang="zh-CN" altLang="en-US" noProof="0"/>
              <a:t>单击图标以添加图片</a:t>
            </a:r>
            <a:endParaRPr lang="zh-CN" altLang="en-US" noProof="0"/>
          </a:p>
        </p:txBody>
      </p:sp>
      <p:sp>
        <p:nvSpPr>
          <p:cNvPr id="27" name="文本占位符 3"/>
          <p:cNvSpPr>
            <a:spLocks noGrp="1"/>
          </p:cNvSpPr>
          <p:nvPr>
            <p:ph type="body" sz="half" idx="20" hasCustomPrompt="1"/>
          </p:nvPr>
        </p:nvSpPr>
        <p:spPr>
          <a:xfrm>
            <a:off x="7852442" y="4980854"/>
            <a:ext cx="3194968" cy="810345"/>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编辑母版文本样式</a:t>
            </a:r>
            <a:endParaRPr lang="zh-CN" altLang="en-US" noProof="0"/>
          </a:p>
        </p:txBody>
      </p:sp>
      <p:sp>
        <p:nvSpPr>
          <p:cNvPr id="3" name="日期占位符 2"/>
          <p:cNvSpPr>
            <a:spLocks noGrp="1"/>
          </p:cNvSpPr>
          <p:nvPr>
            <p:ph type="dt" sz="half" idx="10"/>
          </p:nvPr>
        </p:nvSpPr>
        <p:spPr/>
        <p:txBody>
          <a:bodyPr rtlCol="0"/>
          <a:lstStyle/>
          <a:p>
            <a:pPr rtl="0"/>
            <a:fld id="{2336382F-1D8A-4131-A190-A73500348A3F}" type="datetime1">
              <a:rPr lang="zh-CN" altLang="en-US" noProof="0" smtClean="0"/>
            </a:fld>
            <a:endParaRPr lang="zh-CN" altLang="en-US" noProof="0"/>
          </a:p>
        </p:txBody>
      </p:sp>
      <p:sp>
        <p:nvSpPr>
          <p:cNvPr id="4" name="页脚占位符 3"/>
          <p:cNvSpPr>
            <a:spLocks noGrp="1"/>
          </p:cNvSpPr>
          <p:nvPr>
            <p:ph type="ftr" sz="quarter" idx="11"/>
          </p:nvPr>
        </p:nvSpPr>
        <p:spPr/>
        <p:txBody>
          <a:bodyPr rtlCol="0"/>
          <a:lstStyle/>
          <a:p>
            <a:pPr rtl="0"/>
            <a:endParaRPr lang="zh-CN" altLang="en-US" noProof="0"/>
          </a:p>
        </p:txBody>
      </p:sp>
      <p:sp>
        <p:nvSpPr>
          <p:cNvPr id="5" name="灯片编号占位符 4"/>
          <p:cNvSpPr>
            <a:spLocks noGrp="1"/>
          </p:cNvSpPr>
          <p:nvPr>
            <p:ph type="sldNum" sz="quarter" idx="12"/>
          </p:nvPr>
        </p:nvSpPr>
        <p:spPr/>
        <p:txBody>
          <a:bodyPr rtlCol="0"/>
          <a:lstStyle/>
          <a:p>
            <a:pPr rtl="0"/>
            <a:fld id="{6D22F896-40B5-4ADD-8801-0D06FADFA095}" type="slidenum">
              <a:rPr lang="en-US" altLang="zh-CN" noProof="0" smtClean="0"/>
            </a:fld>
            <a:endParaRPr lang="zh-CN" altLang="en-US" noProof="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a:p>
        </p:txBody>
      </p:sp>
      <p:sp>
        <p:nvSpPr>
          <p:cNvPr id="3" name="垂直文本占位符 2"/>
          <p:cNvSpPr>
            <a:spLocks noGrp="1"/>
          </p:cNvSpPr>
          <p:nvPr>
            <p:ph type="body" orient="vert" idx="1" hasCustomPrompt="1"/>
          </p:nvPr>
        </p:nvSpPr>
        <p:spPr/>
        <p:txBody>
          <a:bodyPr vert="eaVert" rtlCol="0" anchor="t"/>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a:p>
        </p:txBody>
      </p:sp>
      <p:sp>
        <p:nvSpPr>
          <p:cNvPr id="4" name="日期占位符 3"/>
          <p:cNvSpPr>
            <a:spLocks noGrp="1"/>
          </p:cNvSpPr>
          <p:nvPr>
            <p:ph type="dt" sz="half" idx="10"/>
          </p:nvPr>
        </p:nvSpPr>
        <p:spPr/>
        <p:txBody>
          <a:bodyPr rtlCol="0"/>
          <a:lstStyle/>
          <a:p>
            <a:pPr rtl="0"/>
            <a:fld id="{904D6587-183C-40CA-879B-31BE84D3DBEF}" type="datetime1">
              <a:rPr lang="zh-CN" altLang="en-US" noProof="0" smtClean="0"/>
            </a:fld>
            <a:endParaRPr lang="zh-CN" altLang="en-US" noProof="0"/>
          </a:p>
        </p:txBody>
      </p:sp>
      <p:sp>
        <p:nvSpPr>
          <p:cNvPr id="5"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6D22F896-40B5-4ADD-8801-0D06FADFA095}" type="slidenum">
              <a:rPr lang="en-US" altLang="zh-CN" noProof="0" smtClean="0"/>
            </a:fld>
            <a:endParaRPr lang="zh-CN" altLang="en-US" noProof="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9042400" y="609599"/>
            <a:ext cx="2005011" cy="5181601"/>
          </a:xfrm>
        </p:spPr>
        <p:txBody>
          <a:bodyPr vert="eaVert" rtlCol="0"/>
          <a:lstStyle/>
          <a:p>
            <a:pPr rtl="0"/>
            <a:r>
              <a:rPr lang="zh-CN" altLang="en-US" noProof="0"/>
              <a:t>单击此处编辑母版标题样式</a:t>
            </a:r>
            <a:endParaRPr lang="zh-CN" altLang="en-US" noProof="0"/>
          </a:p>
        </p:txBody>
      </p:sp>
      <p:sp>
        <p:nvSpPr>
          <p:cNvPr id="3" name="垂直文本占位符 2"/>
          <p:cNvSpPr>
            <a:spLocks noGrp="1"/>
          </p:cNvSpPr>
          <p:nvPr>
            <p:ph type="body" orient="vert" idx="1" hasCustomPrompt="1"/>
          </p:nvPr>
        </p:nvSpPr>
        <p:spPr>
          <a:xfrm>
            <a:off x="1141410" y="609599"/>
            <a:ext cx="7748590" cy="5181601"/>
          </a:xfrm>
        </p:spPr>
        <p:txBody>
          <a:bodyPr vert="eaVert" rtlCol="0"/>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a:p>
        </p:txBody>
      </p:sp>
      <p:sp>
        <p:nvSpPr>
          <p:cNvPr id="4" name="日期占位符 3"/>
          <p:cNvSpPr>
            <a:spLocks noGrp="1"/>
          </p:cNvSpPr>
          <p:nvPr>
            <p:ph type="dt" sz="half" idx="10"/>
          </p:nvPr>
        </p:nvSpPr>
        <p:spPr/>
        <p:txBody>
          <a:bodyPr rtlCol="0"/>
          <a:lstStyle/>
          <a:p>
            <a:pPr rtl="0"/>
            <a:fld id="{41851FEC-F46A-4CAC-94DA-94BD5182805A}" type="datetime1">
              <a:rPr lang="zh-CN" altLang="en-US" noProof="0" smtClean="0"/>
            </a:fld>
            <a:endParaRPr lang="zh-CN" altLang="en-US" noProof="0"/>
          </a:p>
        </p:txBody>
      </p:sp>
      <p:sp>
        <p:nvSpPr>
          <p:cNvPr id="5"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6D22F896-40B5-4ADD-8801-0D06FADFA095}" type="slidenum">
              <a:rPr lang="en-US" altLang="zh-CN" noProof="0" smtClean="0"/>
            </a:fld>
            <a:endParaRPr lang="zh-CN" altLang="en-U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a:p>
        </p:txBody>
      </p:sp>
      <p:sp>
        <p:nvSpPr>
          <p:cNvPr id="3" name="内容占位符 2"/>
          <p:cNvSpPr>
            <a:spLocks noGrp="1"/>
          </p:cNvSpPr>
          <p:nvPr>
            <p:ph idx="1" hasCustomPrompt="1"/>
          </p:nvPr>
        </p:nvSpPr>
        <p:spPr/>
        <p:txBody>
          <a:bodyPr rtlCol="0"/>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a:p>
        </p:txBody>
      </p:sp>
      <p:sp>
        <p:nvSpPr>
          <p:cNvPr id="4" name="日期占位符 3"/>
          <p:cNvSpPr>
            <a:spLocks noGrp="1"/>
          </p:cNvSpPr>
          <p:nvPr>
            <p:ph type="dt" sz="half" idx="10"/>
          </p:nvPr>
        </p:nvSpPr>
        <p:spPr/>
        <p:txBody>
          <a:bodyPr rtlCol="0"/>
          <a:lstStyle/>
          <a:p>
            <a:pPr rtl="0"/>
            <a:fld id="{D2133B09-1A52-4D20-85FC-EB000DEA0CAD}" type="datetime1">
              <a:rPr lang="zh-CN" altLang="en-US" noProof="0" smtClean="0"/>
            </a:fld>
            <a:endParaRPr lang="zh-CN" altLang="en-US" noProof="0"/>
          </a:p>
        </p:txBody>
      </p:sp>
      <p:sp>
        <p:nvSpPr>
          <p:cNvPr id="5"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6D22F896-40B5-4ADD-8801-0D06FADFA095}" type="slidenum">
              <a:rPr lang="en-US" altLang="zh-CN" noProof="0" smtClean="0"/>
            </a:fld>
            <a:endParaRPr lang="zh-CN" altLang="en-US"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141411" y="1419226"/>
            <a:ext cx="9906000" cy="2852737"/>
          </a:xfrm>
        </p:spPr>
        <p:txBody>
          <a:bodyPr rtlCol="0" anchor="b">
            <a:normAutofit/>
          </a:bodyPr>
          <a:lstStyle>
            <a:lvl1pPr>
              <a:defRPr sz="3600"/>
            </a:lvl1pPr>
          </a:lstStyle>
          <a:p>
            <a:pPr rtl="0"/>
            <a:r>
              <a:rPr lang="zh-CN" altLang="en-US" noProof="0"/>
              <a:t>单击此处编辑母版标题样式</a:t>
            </a:r>
            <a:endParaRPr lang="zh-CN" altLang="en-US" noProof="0"/>
          </a:p>
        </p:txBody>
      </p:sp>
      <p:sp>
        <p:nvSpPr>
          <p:cNvPr id="3" name="文本占位符 2"/>
          <p:cNvSpPr>
            <a:spLocks noGrp="1"/>
          </p:cNvSpPr>
          <p:nvPr>
            <p:ph type="body" idx="1" hasCustomPrompt="1"/>
          </p:nvPr>
        </p:nvSpPr>
        <p:spPr>
          <a:xfrm>
            <a:off x="1141411" y="4424362"/>
            <a:ext cx="9906000" cy="1374776"/>
          </a:xfrm>
        </p:spPr>
        <p:txBody>
          <a:bodyPr rtlCol="0">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zh-CN" altLang="en-US" noProof="0"/>
              <a:t>编辑母版文本样式</a:t>
            </a:r>
            <a:endParaRPr lang="zh-CN" altLang="en-US" noProof="0"/>
          </a:p>
        </p:txBody>
      </p:sp>
      <p:sp>
        <p:nvSpPr>
          <p:cNvPr id="4" name="日期占位符 3"/>
          <p:cNvSpPr>
            <a:spLocks noGrp="1"/>
          </p:cNvSpPr>
          <p:nvPr>
            <p:ph type="dt" sz="half" idx="10"/>
          </p:nvPr>
        </p:nvSpPr>
        <p:spPr/>
        <p:txBody>
          <a:bodyPr rtlCol="0"/>
          <a:lstStyle/>
          <a:p>
            <a:pPr rtl="0"/>
            <a:fld id="{A19DDC74-F146-47FA-B6DF-40FE41B1CAB9}" type="datetime1">
              <a:rPr lang="zh-CN" altLang="en-US" noProof="0" smtClean="0"/>
            </a:fld>
            <a:endParaRPr lang="zh-CN" altLang="en-US" noProof="0"/>
          </a:p>
        </p:txBody>
      </p:sp>
      <p:sp>
        <p:nvSpPr>
          <p:cNvPr id="5"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6D22F896-40B5-4ADD-8801-0D06FADFA095}" type="slidenum">
              <a:rPr lang="en-US" altLang="zh-CN" noProof="0" smtClean="0"/>
            </a:fld>
            <a:endParaRPr lang="zh-CN" altLang="en-US"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a:p>
        </p:txBody>
      </p:sp>
      <p:sp>
        <p:nvSpPr>
          <p:cNvPr id="3" name="内容占位符 2"/>
          <p:cNvSpPr>
            <a:spLocks noGrp="1"/>
          </p:cNvSpPr>
          <p:nvPr>
            <p:ph sz="half" idx="1" hasCustomPrompt="1"/>
          </p:nvPr>
        </p:nvSpPr>
        <p:spPr>
          <a:xfrm>
            <a:off x="1141410" y="2249486"/>
            <a:ext cx="4878389" cy="3541714"/>
          </a:xfrm>
        </p:spPr>
        <p:txBody>
          <a:bodyPr rtlCol="0"/>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a:p>
        </p:txBody>
      </p:sp>
      <p:sp>
        <p:nvSpPr>
          <p:cNvPr id="4" name="内容占位符 3"/>
          <p:cNvSpPr>
            <a:spLocks noGrp="1"/>
          </p:cNvSpPr>
          <p:nvPr>
            <p:ph sz="half" idx="2" hasCustomPrompt="1"/>
          </p:nvPr>
        </p:nvSpPr>
        <p:spPr>
          <a:xfrm>
            <a:off x="6172200" y="2249486"/>
            <a:ext cx="4875211" cy="3541714"/>
          </a:xfrm>
        </p:spPr>
        <p:txBody>
          <a:bodyPr rtlCol="0"/>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a:p>
        </p:txBody>
      </p:sp>
      <p:sp>
        <p:nvSpPr>
          <p:cNvPr id="5" name="日期占位符 4"/>
          <p:cNvSpPr>
            <a:spLocks noGrp="1"/>
          </p:cNvSpPr>
          <p:nvPr>
            <p:ph type="dt" sz="half" idx="10"/>
          </p:nvPr>
        </p:nvSpPr>
        <p:spPr/>
        <p:txBody>
          <a:bodyPr rtlCol="0"/>
          <a:lstStyle/>
          <a:p>
            <a:pPr rtl="0"/>
            <a:fld id="{C6B61CE9-44A5-4BAB-ADC8-7CC8286A1982}" type="datetime1">
              <a:rPr lang="zh-CN" altLang="en-US" noProof="0" smtClean="0"/>
            </a:fld>
            <a:endParaRPr lang="zh-CN" altLang="en-US" noProof="0"/>
          </a:p>
        </p:txBody>
      </p:sp>
      <p:sp>
        <p:nvSpPr>
          <p:cNvPr id="6" name="页脚占位符 5"/>
          <p:cNvSpPr>
            <a:spLocks noGrp="1"/>
          </p:cNvSpPr>
          <p:nvPr>
            <p:ph type="ftr" sz="quarter" idx="11"/>
          </p:nvPr>
        </p:nvSpPr>
        <p:spPr/>
        <p:txBody>
          <a:bodyPr rtlCol="0"/>
          <a:lstStyle/>
          <a:p>
            <a:pPr rtl="0"/>
            <a:endParaRPr lang="zh-CN" altLang="en-US" noProof="0"/>
          </a:p>
        </p:txBody>
      </p:sp>
      <p:sp>
        <p:nvSpPr>
          <p:cNvPr id="7" name="灯片编号占位符 6"/>
          <p:cNvSpPr>
            <a:spLocks noGrp="1"/>
          </p:cNvSpPr>
          <p:nvPr>
            <p:ph type="sldNum" sz="quarter" idx="12"/>
          </p:nvPr>
        </p:nvSpPr>
        <p:spPr/>
        <p:txBody>
          <a:bodyPr rtlCol="0"/>
          <a:lstStyle/>
          <a:p>
            <a:pPr rtl="0"/>
            <a:fld id="{6D22F896-40B5-4ADD-8801-0D06FADFA095}" type="slidenum">
              <a:rPr lang="en-US" altLang="zh-CN" noProof="0" smtClean="0"/>
            </a:fld>
            <a:endParaRPr lang="zh-CN" altLang="en-US"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141411" y="619126"/>
            <a:ext cx="9906000" cy="1477961"/>
          </a:xfrm>
        </p:spPr>
        <p:txBody>
          <a:bodyPr rtlCol="0"/>
          <a:lstStyle/>
          <a:p>
            <a:pPr rtl="0"/>
            <a:r>
              <a:rPr lang="zh-CN" altLang="en-US" noProof="0"/>
              <a:t>单击此处编辑母版标题样式</a:t>
            </a:r>
            <a:endParaRPr lang="zh-CN" altLang="en-US" noProof="0"/>
          </a:p>
        </p:txBody>
      </p:sp>
      <p:sp>
        <p:nvSpPr>
          <p:cNvPr id="3" name="文本占位符 2"/>
          <p:cNvSpPr>
            <a:spLocks noGrp="1"/>
          </p:cNvSpPr>
          <p:nvPr>
            <p:ph type="body" idx="1" hasCustomPrompt="1"/>
          </p:nvPr>
        </p:nvSpPr>
        <p:spPr>
          <a:xfrm>
            <a:off x="1370019" y="2249486"/>
            <a:ext cx="4649783" cy="823912"/>
          </a:xfrm>
        </p:spPr>
        <p:txBody>
          <a:bodyPr rtlCol="0"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编辑母版文本样式</a:t>
            </a:r>
            <a:endParaRPr lang="zh-CN" altLang="en-US" noProof="0"/>
          </a:p>
        </p:txBody>
      </p:sp>
      <p:sp>
        <p:nvSpPr>
          <p:cNvPr id="4" name="内容占位符 3"/>
          <p:cNvSpPr>
            <a:spLocks noGrp="1"/>
          </p:cNvSpPr>
          <p:nvPr>
            <p:ph sz="half" idx="2" hasCustomPrompt="1"/>
          </p:nvPr>
        </p:nvSpPr>
        <p:spPr>
          <a:xfrm>
            <a:off x="1141410" y="3073397"/>
            <a:ext cx="4878391" cy="2717801"/>
          </a:xfrm>
        </p:spPr>
        <p:txBody>
          <a:bodyPr rtlCol="0"/>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a:p>
        </p:txBody>
      </p:sp>
      <p:sp>
        <p:nvSpPr>
          <p:cNvPr id="5" name="文本占位符 4"/>
          <p:cNvSpPr>
            <a:spLocks noGrp="1"/>
          </p:cNvSpPr>
          <p:nvPr>
            <p:ph type="body" sz="quarter" idx="3" hasCustomPrompt="1"/>
          </p:nvPr>
        </p:nvSpPr>
        <p:spPr>
          <a:xfrm>
            <a:off x="6400808" y="2249485"/>
            <a:ext cx="4646602" cy="823912"/>
          </a:xfrm>
        </p:spPr>
        <p:txBody>
          <a:bodyPr rtlCol="0"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编辑母版文本样式</a:t>
            </a:r>
            <a:endParaRPr lang="zh-CN" altLang="en-US" noProof="0"/>
          </a:p>
        </p:txBody>
      </p:sp>
      <p:sp>
        <p:nvSpPr>
          <p:cNvPr id="6" name="内容占位符 5"/>
          <p:cNvSpPr>
            <a:spLocks noGrp="1"/>
          </p:cNvSpPr>
          <p:nvPr>
            <p:ph sz="quarter" idx="4" hasCustomPrompt="1"/>
          </p:nvPr>
        </p:nvSpPr>
        <p:spPr>
          <a:xfrm>
            <a:off x="6172200" y="3073397"/>
            <a:ext cx="4875210" cy="2717801"/>
          </a:xfrm>
        </p:spPr>
        <p:txBody>
          <a:bodyPr rtlCol="0"/>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a:p>
        </p:txBody>
      </p:sp>
      <p:sp>
        <p:nvSpPr>
          <p:cNvPr id="7" name="日期占位符 6"/>
          <p:cNvSpPr>
            <a:spLocks noGrp="1"/>
          </p:cNvSpPr>
          <p:nvPr>
            <p:ph type="dt" sz="half" idx="10"/>
          </p:nvPr>
        </p:nvSpPr>
        <p:spPr/>
        <p:txBody>
          <a:bodyPr rtlCol="0"/>
          <a:lstStyle/>
          <a:p>
            <a:pPr rtl="0"/>
            <a:fld id="{CDE666DD-F8A4-46B2-8EF7-782529AD81F6}" type="datetime1">
              <a:rPr lang="zh-CN" altLang="en-US" noProof="0" smtClean="0"/>
            </a:fld>
            <a:endParaRPr lang="zh-CN" altLang="en-US" noProof="0"/>
          </a:p>
        </p:txBody>
      </p:sp>
      <p:sp>
        <p:nvSpPr>
          <p:cNvPr id="8" name="页脚占位符 7"/>
          <p:cNvSpPr>
            <a:spLocks noGrp="1"/>
          </p:cNvSpPr>
          <p:nvPr>
            <p:ph type="ftr" sz="quarter" idx="11"/>
          </p:nvPr>
        </p:nvSpPr>
        <p:spPr/>
        <p:txBody>
          <a:bodyPr rtlCol="0"/>
          <a:lstStyle/>
          <a:p>
            <a:pPr rtl="0"/>
            <a:endParaRPr lang="zh-CN" altLang="en-US" noProof="0"/>
          </a:p>
        </p:txBody>
      </p:sp>
      <p:sp>
        <p:nvSpPr>
          <p:cNvPr id="9" name="灯片编号占位符 8"/>
          <p:cNvSpPr>
            <a:spLocks noGrp="1"/>
          </p:cNvSpPr>
          <p:nvPr>
            <p:ph type="sldNum" sz="quarter" idx="12"/>
          </p:nvPr>
        </p:nvSpPr>
        <p:spPr/>
        <p:txBody>
          <a:bodyPr rtlCol="0"/>
          <a:lstStyle/>
          <a:p>
            <a:pPr rtl="0"/>
            <a:fld id="{6D22F896-40B5-4ADD-8801-0D06FADFA095}" type="slidenum">
              <a:rPr lang="en-US" altLang="zh-CN" noProof="0" smtClean="0"/>
            </a:fld>
            <a:endParaRPr lang="zh-CN" altLang="en-US"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a:p>
        </p:txBody>
      </p:sp>
      <p:sp>
        <p:nvSpPr>
          <p:cNvPr id="3" name="日期占位符 2"/>
          <p:cNvSpPr>
            <a:spLocks noGrp="1"/>
          </p:cNvSpPr>
          <p:nvPr>
            <p:ph type="dt" sz="half" idx="10"/>
          </p:nvPr>
        </p:nvSpPr>
        <p:spPr/>
        <p:txBody>
          <a:bodyPr rtlCol="0"/>
          <a:lstStyle/>
          <a:p>
            <a:pPr rtl="0"/>
            <a:fld id="{8A67185A-B964-487F-8FFD-BFD0E21975CD}" type="datetime1">
              <a:rPr lang="zh-CN" altLang="en-US" noProof="0" smtClean="0"/>
            </a:fld>
            <a:endParaRPr lang="zh-CN" altLang="en-US" noProof="0"/>
          </a:p>
        </p:txBody>
      </p:sp>
      <p:sp>
        <p:nvSpPr>
          <p:cNvPr id="4" name="页脚占位符 3"/>
          <p:cNvSpPr>
            <a:spLocks noGrp="1"/>
          </p:cNvSpPr>
          <p:nvPr>
            <p:ph type="ftr" sz="quarter" idx="11"/>
          </p:nvPr>
        </p:nvSpPr>
        <p:spPr/>
        <p:txBody>
          <a:bodyPr rtlCol="0"/>
          <a:lstStyle/>
          <a:p>
            <a:pPr rtl="0"/>
            <a:endParaRPr lang="zh-CN" altLang="en-US" noProof="0"/>
          </a:p>
        </p:txBody>
      </p:sp>
      <p:sp>
        <p:nvSpPr>
          <p:cNvPr id="5" name="灯片编号占位符 4"/>
          <p:cNvSpPr>
            <a:spLocks noGrp="1"/>
          </p:cNvSpPr>
          <p:nvPr>
            <p:ph type="sldNum" sz="quarter" idx="12"/>
          </p:nvPr>
        </p:nvSpPr>
        <p:spPr/>
        <p:txBody>
          <a:bodyPr rtlCol="0"/>
          <a:lstStyle/>
          <a:p>
            <a:pPr rtl="0"/>
            <a:fld id="{6D22F896-40B5-4ADD-8801-0D06FADFA095}" type="slidenum">
              <a:rPr lang="en-US" altLang="zh-CN" noProof="0" smtClean="0"/>
            </a:fld>
            <a:endParaRPr lang="zh-CN" altLang="en-US"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p>
            <a:pPr rtl="0"/>
            <a:fld id="{291D15F6-AE72-4470-9620-16F39A4A88C1}" type="datetime1">
              <a:rPr lang="zh-CN" altLang="en-US" noProof="0" smtClean="0"/>
            </a:fld>
            <a:endParaRPr lang="zh-CN" altLang="en-US" noProof="0"/>
          </a:p>
        </p:txBody>
      </p:sp>
      <p:sp>
        <p:nvSpPr>
          <p:cNvPr id="3" name="页脚占位符 2"/>
          <p:cNvSpPr>
            <a:spLocks noGrp="1"/>
          </p:cNvSpPr>
          <p:nvPr>
            <p:ph type="ftr" sz="quarter" idx="11"/>
          </p:nvPr>
        </p:nvSpPr>
        <p:spPr/>
        <p:txBody>
          <a:bodyPr rtlCol="0"/>
          <a:lstStyle/>
          <a:p>
            <a:pPr rtl="0"/>
            <a:endParaRPr lang="zh-CN" altLang="en-US" noProof="0"/>
          </a:p>
        </p:txBody>
      </p:sp>
      <p:sp>
        <p:nvSpPr>
          <p:cNvPr id="4" name="灯片编号占位符 3"/>
          <p:cNvSpPr>
            <a:spLocks noGrp="1"/>
          </p:cNvSpPr>
          <p:nvPr>
            <p:ph type="sldNum" sz="quarter" idx="12"/>
          </p:nvPr>
        </p:nvSpPr>
        <p:spPr/>
        <p:txBody>
          <a:bodyPr rtlCol="0"/>
          <a:lstStyle/>
          <a:p>
            <a:pPr rtl="0"/>
            <a:fld id="{6D22F896-40B5-4ADD-8801-0D06FADFA095}" type="slidenum">
              <a:rPr lang="en-US" altLang="zh-CN" noProof="0" smtClean="0"/>
            </a:fld>
            <a:endParaRPr lang="zh-CN" altLang="en-US"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标题的内容">
    <p:spTree>
      <p:nvGrpSpPr>
        <p:cNvPr id="1" name=""/>
        <p:cNvGrpSpPr/>
        <p:nvPr/>
      </p:nvGrpSpPr>
      <p:grpSpPr>
        <a:xfrm>
          <a:off x="0" y="0"/>
          <a:ext cx="0" cy="0"/>
          <a:chOff x="0" y="0"/>
          <a:chExt cx="0" cy="0"/>
        </a:xfrm>
      </p:grpSpPr>
      <p:sp>
        <p:nvSpPr>
          <p:cNvPr id="2" name="标题 1"/>
          <p:cNvSpPr>
            <a:spLocks noGrp="1"/>
          </p:cNvSpPr>
          <p:nvPr>
            <p:ph type="title"/>
          </p:nvPr>
        </p:nvSpPr>
        <p:spPr>
          <a:xfrm>
            <a:off x="1146705" y="609601"/>
            <a:ext cx="3856037" cy="1639884"/>
          </a:xfrm>
        </p:spPr>
        <p:txBody>
          <a:bodyPr rtlCol="0" anchor="b"/>
          <a:lstStyle>
            <a:lvl1pPr>
              <a:defRPr sz="3200"/>
            </a:lvl1pPr>
          </a:lstStyle>
          <a:p>
            <a:pPr rtl="0"/>
            <a:r>
              <a:rPr lang="zh-CN" altLang="en-US" noProof="0"/>
              <a:t>单击此处编辑母版标题样式</a:t>
            </a:r>
            <a:endParaRPr lang="zh-CN" altLang="en-US" noProof="0"/>
          </a:p>
        </p:txBody>
      </p:sp>
      <p:sp>
        <p:nvSpPr>
          <p:cNvPr id="3" name="内容占位符 2"/>
          <p:cNvSpPr>
            <a:spLocks noGrp="1"/>
          </p:cNvSpPr>
          <p:nvPr>
            <p:ph idx="1" hasCustomPrompt="1"/>
          </p:nvPr>
        </p:nvSpPr>
        <p:spPr>
          <a:xfrm>
            <a:off x="5156200" y="592666"/>
            <a:ext cx="5891209" cy="5198534"/>
          </a:xfrm>
        </p:spPr>
        <p:txBody>
          <a:bodyPr rtlCol="0" anchor="ctr"/>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a:p>
        </p:txBody>
      </p:sp>
      <p:sp>
        <p:nvSpPr>
          <p:cNvPr id="4" name="文本占位符 3"/>
          <p:cNvSpPr>
            <a:spLocks noGrp="1"/>
          </p:cNvSpPr>
          <p:nvPr>
            <p:ph type="body" sz="half" idx="2" hasCustomPrompt="1"/>
          </p:nvPr>
        </p:nvSpPr>
        <p:spPr>
          <a:xfrm>
            <a:off x="1146705" y="2249486"/>
            <a:ext cx="3856037" cy="3541714"/>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编辑母版文本样式</a:t>
            </a:r>
            <a:endParaRPr lang="zh-CN" altLang="en-US" noProof="0"/>
          </a:p>
        </p:txBody>
      </p:sp>
      <p:sp>
        <p:nvSpPr>
          <p:cNvPr id="5" name="日期占位符 4"/>
          <p:cNvSpPr>
            <a:spLocks noGrp="1"/>
          </p:cNvSpPr>
          <p:nvPr>
            <p:ph type="dt" sz="half" idx="10"/>
          </p:nvPr>
        </p:nvSpPr>
        <p:spPr/>
        <p:txBody>
          <a:bodyPr rtlCol="0"/>
          <a:lstStyle/>
          <a:p>
            <a:pPr rtl="0"/>
            <a:fld id="{EEBACFF1-8151-4965-A39A-C65FFC4B69CC}" type="datetime1">
              <a:rPr lang="zh-CN" altLang="en-US" noProof="0" smtClean="0"/>
            </a:fld>
            <a:endParaRPr lang="zh-CN" altLang="en-US" noProof="0"/>
          </a:p>
        </p:txBody>
      </p:sp>
      <p:sp>
        <p:nvSpPr>
          <p:cNvPr id="6" name="页脚占位符 5"/>
          <p:cNvSpPr>
            <a:spLocks noGrp="1"/>
          </p:cNvSpPr>
          <p:nvPr>
            <p:ph type="ftr" sz="quarter" idx="11"/>
          </p:nvPr>
        </p:nvSpPr>
        <p:spPr/>
        <p:txBody>
          <a:bodyPr rtlCol="0"/>
          <a:lstStyle/>
          <a:p>
            <a:pPr rtl="0"/>
            <a:endParaRPr lang="zh-CN" altLang="en-US" noProof="0"/>
          </a:p>
        </p:txBody>
      </p:sp>
      <p:sp>
        <p:nvSpPr>
          <p:cNvPr id="7" name="灯片编号占位符 6"/>
          <p:cNvSpPr>
            <a:spLocks noGrp="1"/>
          </p:cNvSpPr>
          <p:nvPr>
            <p:ph type="sldNum" sz="quarter" idx="12"/>
          </p:nvPr>
        </p:nvSpPr>
        <p:spPr/>
        <p:txBody>
          <a:bodyPr rtlCol="0"/>
          <a:lstStyle/>
          <a:p>
            <a:pPr rtl="0"/>
            <a:fld id="{6D22F896-40B5-4ADD-8801-0D06FADFA095}" type="slidenum">
              <a:rPr lang="en-US" altLang="zh-CN" noProof="0" smtClean="0"/>
            </a:fld>
            <a:endParaRPr lang="zh-CN" altLang="en-US"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题注的图片">
    <p:spTree>
      <p:nvGrpSpPr>
        <p:cNvPr id="1" name=""/>
        <p:cNvGrpSpPr/>
        <p:nvPr/>
      </p:nvGrpSpPr>
      <p:grpSpPr>
        <a:xfrm>
          <a:off x="0" y="0"/>
          <a:ext cx="0" cy="0"/>
          <a:chOff x="0" y="0"/>
          <a:chExt cx="0" cy="0"/>
        </a:xfrm>
      </p:grpSpPr>
      <p:sp>
        <p:nvSpPr>
          <p:cNvPr id="2" name="标题 1"/>
          <p:cNvSpPr>
            <a:spLocks noGrp="1"/>
          </p:cNvSpPr>
          <p:nvPr>
            <p:ph type="title"/>
          </p:nvPr>
        </p:nvSpPr>
        <p:spPr>
          <a:xfrm>
            <a:off x="1141413" y="609600"/>
            <a:ext cx="5934508" cy="1639886"/>
          </a:xfrm>
        </p:spPr>
        <p:txBody>
          <a:bodyPr rtlCol="0" anchor="b"/>
          <a:lstStyle>
            <a:lvl1pPr>
              <a:defRPr sz="3200"/>
            </a:lvl1pPr>
          </a:lstStyle>
          <a:p>
            <a:pPr rtl="0"/>
            <a:r>
              <a:rPr lang="zh-CN" altLang="en-US" noProof="0"/>
              <a:t>单击此处编辑母版标题样式</a:t>
            </a:r>
            <a:endParaRPr lang="zh-CN" altLang="en-US" noProof="0"/>
          </a:p>
        </p:txBody>
      </p:sp>
      <p:sp>
        <p:nvSpPr>
          <p:cNvPr id="3" name="图片占位符 2"/>
          <p:cNvSpPr>
            <a:spLocks noGrp="1" noChangeAspect="1"/>
          </p:cNvSpPr>
          <p:nvPr>
            <p:ph type="pic" idx="1" hasCustomPrompt="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noProof="0"/>
              <a:t>单击图标，添加图片</a:t>
            </a:r>
            <a:endParaRPr lang="zh-CN" altLang="en-US" noProof="0"/>
          </a:p>
        </p:txBody>
      </p:sp>
      <p:sp>
        <p:nvSpPr>
          <p:cNvPr id="4" name="文本占位符 3"/>
          <p:cNvSpPr>
            <a:spLocks noGrp="1"/>
          </p:cNvSpPr>
          <p:nvPr>
            <p:ph type="body" sz="half" idx="2" hasCustomPrompt="1"/>
          </p:nvPr>
        </p:nvSpPr>
        <p:spPr>
          <a:xfrm>
            <a:off x="1141410" y="2249486"/>
            <a:ext cx="5934511" cy="3541714"/>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编辑母版文本样式</a:t>
            </a:r>
            <a:endParaRPr lang="zh-CN" altLang="en-US" noProof="0"/>
          </a:p>
        </p:txBody>
      </p:sp>
      <p:sp>
        <p:nvSpPr>
          <p:cNvPr id="5" name="日期占位符 4"/>
          <p:cNvSpPr>
            <a:spLocks noGrp="1"/>
          </p:cNvSpPr>
          <p:nvPr>
            <p:ph type="dt" sz="half" idx="10"/>
          </p:nvPr>
        </p:nvSpPr>
        <p:spPr/>
        <p:txBody>
          <a:bodyPr rtlCol="0"/>
          <a:lstStyle/>
          <a:p>
            <a:pPr rtl="0"/>
            <a:fld id="{DA3C3808-A8C7-49C5-9ED1-7BE58F4C95DB}" type="datetime1">
              <a:rPr lang="zh-CN" altLang="en-US" noProof="0" smtClean="0"/>
            </a:fld>
            <a:endParaRPr lang="zh-CN" altLang="en-US" noProof="0"/>
          </a:p>
        </p:txBody>
      </p:sp>
      <p:sp>
        <p:nvSpPr>
          <p:cNvPr id="6" name="页脚占位符 5"/>
          <p:cNvSpPr>
            <a:spLocks noGrp="1"/>
          </p:cNvSpPr>
          <p:nvPr>
            <p:ph type="ftr" sz="quarter" idx="11"/>
          </p:nvPr>
        </p:nvSpPr>
        <p:spPr/>
        <p:txBody>
          <a:bodyPr rtlCol="0"/>
          <a:lstStyle/>
          <a:p>
            <a:pPr rtl="0"/>
            <a:endParaRPr lang="zh-CN" altLang="en-US" noProof="0"/>
          </a:p>
        </p:txBody>
      </p:sp>
      <p:sp>
        <p:nvSpPr>
          <p:cNvPr id="7" name="灯片编号占位符 6"/>
          <p:cNvSpPr>
            <a:spLocks noGrp="1"/>
          </p:cNvSpPr>
          <p:nvPr>
            <p:ph type="sldNum" sz="quarter" idx="12"/>
          </p:nvPr>
        </p:nvSpPr>
        <p:spPr/>
        <p:txBody>
          <a:bodyPr rtlCol="0"/>
          <a:lstStyle/>
          <a:p>
            <a:pPr rtl="0"/>
            <a:fld id="{6D22F896-40B5-4ADD-8801-0D06FADFA095}" type="slidenum">
              <a:rPr lang="en-US" altLang="zh-CN" noProof="0" smtClean="0"/>
            </a:fld>
            <a:endParaRPr lang="zh-CN" altLang="en-US" noProof="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1.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图片 2" descr="\\DROBO-FS\QuickDrops\JB\PPTX NG\Droplets\LightingOverlay.png"/>
          <p:cNvPicPr>
            <a:picLocks noChangeAspect="1" noChangeArrowheads="1"/>
          </p:cNvPicPr>
          <p:nvPr/>
        </p:nvPicPr>
        <p:blipFill>
          <a:blip r:embed="rId18" cstate="email">
            <a:alphaModFix amt="30000"/>
            <a:duotone>
              <a:prstClr val="black"/>
              <a:schemeClr val="tx2">
                <a:tint val="45000"/>
                <a:satMod val="400000"/>
              </a:schemeClr>
            </a:duotone>
          </a:blip>
          <a:srcRect/>
          <a:stretch>
            <a:fillRect/>
          </a:stretch>
        </p:blipFill>
        <p:spPr bwMode="auto">
          <a:xfrm>
            <a:off x="0" y="-1"/>
            <a:ext cx="12192003" cy="6858001"/>
          </a:xfrm>
          <a:prstGeom prst="rect">
            <a:avLst/>
          </a:prstGeom>
          <a:noFill/>
        </p:spPr>
      </p:pic>
      <p:grpSp>
        <p:nvGrpSpPr>
          <p:cNvPr id="8" name="组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组 8"/>
            <p:cNvGrpSpPr/>
            <p:nvPr/>
          </p:nvGrpSpPr>
          <p:grpSpPr>
            <a:xfrm>
              <a:off x="-14288" y="0"/>
              <a:ext cx="1220788" cy="6858001"/>
              <a:chOff x="-14288" y="0"/>
              <a:chExt cx="1220788" cy="6858001"/>
            </a:xfrm>
            <a:grpFill/>
          </p:grpSpPr>
          <p:sp>
            <p:nvSpPr>
              <p:cNvPr id="21" name="矩形 5"/>
              <p:cNvSpPr>
                <a:spLocks noChangeArrowheads="1"/>
              </p:cNvSpPr>
              <p:nvPr/>
            </p:nvSpPr>
            <p:spPr bwMode="auto">
              <a:xfrm>
                <a:off x="114300" y="4763"/>
                <a:ext cx="23813" cy="2181225"/>
              </a:xfrm>
              <a:prstGeom prst="rect">
                <a:avLst/>
              </a:prstGeom>
              <a:grpFill/>
              <a:ln>
                <a:noFill/>
              </a:ln>
            </p:spPr>
          </p:sp>
          <p:sp>
            <p:nvSpPr>
              <p:cNvPr id="22" name="任意多边形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3" name="任意多边形(F)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4" name="任意多边形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p:spPr>
          </p:sp>
          <p:sp>
            <p:nvSpPr>
              <p:cNvPr id="25" name="任意多边形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p:spPr>
          </p:sp>
          <p:sp>
            <p:nvSpPr>
              <p:cNvPr id="26" name="任意多边形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p:spPr>
          </p:sp>
          <p:sp>
            <p:nvSpPr>
              <p:cNvPr id="27" name="任意多边形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8" name="任意多边形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p:spPr>
          </p:sp>
          <p:sp>
            <p:nvSpPr>
              <p:cNvPr id="29" name="任意多边形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30" name="任意多边形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p:spPr>
          </p:sp>
          <p:sp>
            <p:nvSpPr>
              <p:cNvPr id="31" name="任意多边形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32" name="线条 16"/>
              <p:cNvSpPr>
                <a:spLocks noChangeShapeType="1"/>
              </p:cNvSpPr>
              <p:nvPr/>
            </p:nvSpPr>
            <p:spPr bwMode="auto">
              <a:xfrm>
                <a:off x="-4763" y="9525"/>
                <a:ext cx="0" cy="0"/>
              </a:xfrm>
              <a:prstGeom prst="line">
                <a:avLst/>
              </a:prstGeom>
              <a:grpFill/>
              <a:ln w="15" cap="flat">
                <a:solidFill>
                  <a:srgbClr val="FFFFFF"/>
                </a:solidFill>
                <a:prstDash val="solid"/>
                <a:miter lim="800000"/>
              </a:ln>
            </p:spPr>
          </p:sp>
          <p:sp>
            <p:nvSpPr>
              <p:cNvPr id="33" name="任意多边形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p:spPr>
          </p:sp>
          <p:sp>
            <p:nvSpPr>
              <p:cNvPr id="34" name="任意多边形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p:spPr>
          </p:sp>
          <p:sp>
            <p:nvSpPr>
              <p:cNvPr id="35" name="任意多边形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36" name="任意多边形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p:spPr>
          </p:sp>
          <p:sp>
            <p:nvSpPr>
              <p:cNvPr id="37" name="矩形 21"/>
              <p:cNvSpPr>
                <a:spLocks noChangeArrowheads="1"/>
              </p:cNvSpPr>
              <p:nvPr/>
            </p:nvSpPr>
            <p:spPr bwMode="auto">
              <a:xfrm>
                <a:off x="133350" y="4662488"/>
                <a:ext cx="23813" cy="2181225"/>
              </a:xfrm>
              <a:prstGeom prst="rect">
                <a:avLst/>
              </a:prstGeom>
              <a:grpFill/>
              <a:ln>
                <a:noFill/>
              </a:ln>
            </p:spPr>
          </p:sp>
          <p:sp>
            <p:nvSpPr>
              <p:cNvPr id="38" name="任意多边形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p:spPr>
          </p:sp>
          <p:sp>
            <p:nvSpPr>
              <p:cNvPr id="39" name="任意多边形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40" name="任意多边形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p:spPr>
          </p:sp>
          <p:sp>
            <p:nvSpPr>
              <p:cNvPr id="41" name="任意多边形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42" name="任意多边形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p:spPr>
          </p:sp>
          <p:sp>
            <p:nvSpPr>
              <p:cNvPr id="43" name="任意多边形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44" name="任意多边形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5" name="任意多边形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6" name="任意多边形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p:spPr>
          </p:sp>
          <p:sp>
            <p:nvSpPr>
              <p:cNvPr id="47" name="任意多边形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grpSp>
        <p:grpSp>
          <p:nvGrpSpPr>
            <p:cNvPr id="10" name="组 9"/>
            <p:cNvGrpSpPr/>
            <p:nvPr/>
          </p:nvGrpSpPr>
          <p:grpSpPr>
            <a:xfrm>
              <a:off x="11364912" y="0"/>
              <a:ext cx="674688" cy="6848476"/>
              <a:chOff x="11364912" y="0"/>
              <a:chExt cx="674688" cy="6848476"/>
            </a:xfrm>
            <a:grpFill/>
          </p:grpSpPr>
          <p:sp>
            <p:nvSpPr>
              <p:cNvPr id="11" name="任意多边形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p:spPr>
          </p:sp>
          <p:sp>
            <p:nvSpPr>
              <p:cNvPr id="12" name="任意多边形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p:spPr>
          </p:sp>
          <p:sp>
            <p:nvSpPr>
              <p:cNvPr id="13" name="任意多边形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4" name="任意多边形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p:spPr>
          </p:sp>
          <p:sp>
            <p:nvSpPr>
              <p:cNvPr id="15" name="任意多边形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p:spPr>
          </p:sp>
          <p:sp>
            <p:nvSpPr>
              <p:cNvPr id="16" name="任意多边形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p:spPr>
          </p:sp>
          <p:sp>
            <p:nvSpPr>
              <p:cNvPr id="17" name="任意多边形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8" name="任意多边形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p:spPr>
          </p:sp>
          <p:sp>
            <p:nvSpPr>
              <p:cNvPr id="19" name="任意多边形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0" name="矩形 41"/>
              <p:cNvSpPr>
                <a:spLocks noChangeArrowheads="1"/>
              </p:cNvSpPr>
              <p:nvPr/>
            </p:nvSpPr>
            <p:spPr bwMode="auto">
              <a:xfrm>
                <a:off x="11939587" y="6596063"/>
                <a:ext cx="23813" cy="252413"/>
              </a:xfrm>
              <a:prstGeom prst="rect">
                <a:avLst/>
              </a:prstGeom>
              <a:grpFill/>
              <a:ln>
                <a:noFill/>
              </a:ln>
            </p:spPr>
          </p:sp>
        </p:grpSp>
      </p:grpSp>
      <p:sp>
        <p:nvSpPr>
          <p:cNvPr id="2" name="标题占位符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pPr rtl="0"/>
            <a:endParaRPr lang="zh-CN" altLang="en-US" noProof="0"/>
          </a:p>
        </p:txBody>
      </p:sp>
      <p:sp>
        <p:nvSpPr>
          <p:cNvPr id="3" name="文本占位符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a:p>
        </p:txBody>
      </p:sp>
      <p:sp>
        <p:nvSpPr>
          <p:cNvPr id="4" name="日期占位符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latin typeface="Microsoft YaHei UI" panose="020B0503020204020204" pitchFamily="34" charset="-122"/>
                <a:ea typeface="Microsoft YaHei UI" panose="020B0503020204020204" pitchFamily="34" charset="-122"/>
              </a:defRPr>
            </a:lvl1pPr>
          </a:lstStyle>
          <a:p>
            <a:fld id="{BB8C1778-BC76-44F2-83B5-4C498EC2706C}" type="datetime1">
              <a:rPr lang="zh-CN" altLang="en-US" noProof="0" smtClean="0"/>
            </a:fld>
            <a:endParaRPr lang="zh-CN" altLang="en-US" noProof="0" dirty="0"/>
          </a:p>
        </p:txBody>
      </p:sp>
      <p:sp>
        <p:nvSpPr>
          <p:cNvPr id="5" name="页脚占位符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latin typeface="Microsoft YaHei UI" panose="020B0503020204020204" pitchFamily="34" charset="-122"/>
                <a:ea typeface="Microsoft YaHei UI" panose="020B0503020204020204" pitchFamily="34" charset="-122"/>
              </a:defRPr>
            </a:lvl1pPr>
          </a:lstStyle>
          <a:p>
            <a:endParaRPr lang="zh-CN" altLang="en-US" noProof="0"/>
          </a:p>
        </p:txBody>
      </p:sp>
      <p:sp>
        <p:nvSpPr>
          <p:cNvPr id="6" name="幻灯片编号占位符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latin typeface="Microsoft YaHei UI" panose="020B0503020204020204" pitchFamily="34" charset="-122"/>
                <a:ea typeface="Microsoft YaHei UI" panose="020B0503020204020204" pitchFamily="34" charset="-122"/>
              </a:defRPr>
            </a:lvl1pPr>
          </a:lstStyle>
          <a:p>
            <a:fld id="{6D22F896-40B5-4ADD-8801-0D06FADFA095}" type="slidenum">
              <a:rPr lang="en-US" altLang="zh-CN" noProof="0" smtClean="0"/>
            </a:fld>
            <a:endParaRPr lang="zh-CN" altLang="en-US" noProof="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2.xml"/><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2.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comments" Target="../comments/comment3.xml"/><Relationship Id="rId7" Type="http://schemas.openxmlformats.org/officeDocument/2006/relationships/notesSlide" Target="../notesSlides/notesSlide13.xml"/><Relationship Id="rId6"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14.xml.rels><?xml version="1.0" encoding="UTF-8" standalone="yes"?>
<Relationships xmlns="http://schemas.openxmlformats.org/package/2006/relationships"><Relationship Id="rId5" Type="http://schemas.openxmlformats.org/officeDocument/2006/relationships/comments" Target="../comments/comment4.xml"/><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17.xml.rels><?xml version="1.0" encoding="UTF-8" standalone="yes"?>
<Relationships xmlns="http://schemas.openxmlformats.org/package/2006/relationships"><Relationship Id="rId6" Type="http://schemas.openxmlformats.org/officeDocument/2006/relationships/comments" Target="../comments/comment6.xml"/><Relationship Id="rId5" Type="http://schemas.openxmlformats.org/officeDocument/2006/relationships/notesSlide" Target="../notesSlides/notesSlide17.xml"/><Relationship Id="rId4" Type="http://schemas.openxmlformats.org/officeDocument/2006/relationships/slideLayout" Target="../slideLayouts/slideLayout2.xml"/><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2.jpeg"/></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8.xml"/><Relationship Id="rId5" Type="http://schemas.openxmlformats.org/officeDocument/2006/relationships/slideLayout" Target="../slideLayouts/slideLayout2.xml"/><Relationship Id="rId4" Type="http://schemas.openxmlformats.org/officeDocument/2006/relationships/image" Target="../media/image31.png"/><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image" Target="../media/image28.pn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2.xml"/><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32.png"/></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6" Type="http://schemas.openxmlformats.org/officeDocument/2006/relationships/comments" Target="../comments/comment7.xml"/><Relationship Id="rId5" Type="http://schemas.openxmlformats.org/officeDocument/2006/relationships/notesSlide" Target="../notesSlides/notesSlide20.xml"/><Relationship Id="rId4" Type="http://schemas.openxmlformats.org/officeDocument/2006/relationships/slideLayout" Target="../slideLayouts/slideLayout2.xml"/><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image" Target="../media/image35.pn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10.xml"/><Relationship Id="rId3" Type="http://schemas.openxmlformats.org/officeDocument/2006/relationships/image" Target="../media/image38.jpeg"/><Relationship Id="rId2" Type="http://schemas.openxmlformats.org/officeDocument/2006/relationships/image" Target="../media/image1.png"/><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6" Type="http://schemas.openxmlformats.org/officeDocument/2006/relationships/comments" Target="../comments/comment2.xml"/><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1" cstate="email">
            <a:duotone>
              <a:schemeClr val="bg2">
                <a:shade val="48000"/>
                <a:hueMod val="106000"/>
                <a:satMod val="140000"/>
                <a:lumMod val="42000"/>
              </a:schemeClr>
              <a:schemeClr val="bg2">
                <a:tint val="98000"/>
                <a:hueMod val="92000"/>
                <a:satMod val="220000"/>
                <a:lumMod val="90000"/>
              </a:schemeClr>
            </a:duotone>
          </a:blip>
          <a:stretch>
            <a:fillRect/>
          </a:stretch>
        </a:blipFill>
        <a:effectLst/>
      </p:bgPr>
    </p:bg>
    <p:spTree>
      <p:nvGrpSpPr>
        <p:cNvPr id="1" name=""/>
        <p:cNvGrpSpPr/>
        <p:nvPr/>
      </p:nvGrpSpPr>
      <p:grpSpPr>
        <a:xfrm>
          <a:off x="0" y="0"/>
          <a:ext cx="0" cy="0"/>
          <a:chOff x="0" y="0"/>
          <a:chExt cx="0" cy="0"/>
        </a:xfrm>
      </p:grpSpPr>
      <p:grpSp>
        <p:nvGrpSpPr>
          <p:cNvPr id="10" name="组 9"/>
          <p:cNvGrpSpPr>
            <a:grpSpLocks noGrp="1" noRot="1" noChangeAspect="1" noMove="1" noResize="1" noUngrp="1"/>
          </p:cNvGrpSpPr>
          <p:nvPr/>
        </p:nvGrpSpPr>
        <p:grpSpPr>
          <a:xfrm>
            <a:off x="0" y="-1"/>
            <a:ext cx="12192003" cy="6858001"/>
            <a:chOff x="0" y="-1"/>
            <a:chExt cx="12192003" cy="6858001"/>
          </a:xfrm>
        </p:grpSpPr>
        <p:sp useBgFill="1">
          <p:nvSpPr>
            <p:cNvPr id="11" name="矩形 10"/>
            <p:cNvSpPr/>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a:latin typeface="Microsoft YaHei UI" panose="020B0503020204020204" pitchFamily="34" charset="-122"/>
                <a:ea typeface="Microsoft YaHei UI" panose="020B0503020204020204" pitchFamily="34" charset="-122"/>
              </a:endParaRPr>
            </a:p>
          </p:txBody>
        </p:sp>
        <p:pic>
          <p:nvPicPr>
            <p:cNvPr id="12" name="图片 2"/>
            <p:cNvPicPr>
              <a:picLocks noChangeAspect="1" noChangeArrowheads="1"/>
            </p:cNvPicPr>
            <p:nvPr/>
          </p:nvPicPr>
          <p:blipFill>
            <a:blip r:embed="rId2" cstate="email">
              <a:alphaModFix amt="30000"/>
              <a:duotone>
                <a:prstClr val="black"/>
                <a:schemeClr val="tx2">
                  <a:tint val="45000"/>
                  <a:satMod val="400000"/>
                </a:schemeClr>
              </a:duotone>
            </a:blip>
            <a:srcRect/>
            <a:stretch>
              <a:fillRect/>
            </a:stretch>
          </p:blipFill>
          <p:spPr bwMode="auto">
            <a:xfrm>
              <a:off x="0" y="-1"/>
              <a:ext cx="12192003" cy="6858001"/>
            </a:xfrm>
            <a:prstGeom prst="rect">
              <a:avLst/>
            </a:prstGeom>
            <a:noFill/>
          </p:spPr>
        </p:pic>
      </p:grpSp>
      <p:pic>
        <p:nvPicPr>
          <p:cNvPr id="5" name="图片 4" descr="灯泡"/>
          <p:cNvPicPr>
            <a:picLocks noChangeAspect="1"/>
          </p:cNvPicPr>
          <p:nvPr/>
        </p:nvPicPr>
        <p:blipFill rotWithShape="1">
          <a:blip r:embed="rId3" cstate="email"/>
          <a:srcRect/>
          <a:stretch>
            <a:fillRect/>
          </a:stretch>
        </p:blipFill>
        <p:spPr>
          <a:xfrm>
            <a:off x="3611" y="10"/>
            <a:ext cx="12188389" cy="6857990"/>
          </a:xfrm>
          <a:prstGeom prst="rect">
            <a:avLst/>
          </a:prstGeom>
        </p:spPr>
      </p:pic>
      <p:grpSp>
        <p:nvGrpSpPr>
          <p:cNvPr id="14" name="组 13"/>
          <p:cNvGrpSpPr>
            <a:grpSpLocks noGrp="1" noRot="1" noChangeAspect="1" noMove="1" noResize="1" noUngrp="1"/>
          </p:cNvGrpSpPr>
          <p:nvPr/>
        </p:nvGrpSpPr>
        <p:grpSpPr>
          <a:xfrm>
            <a:off x="605895" y="2235200"/>
            <a:ext cx="10982062" cy="2396067"/>
            <a:chOff x="605895" y="2235200"/>
            <a:chExt cx="10982062" cy="2396067"/>
          </a:xfrm>
        </p:grpSpPr>
        <p:sp>
          <p:nvSpPr>
            <p:cNvPr id="15" name="对角圆角矩形 7"/>
            <p:cNvSpPr/>
            <p:nvPr/>
          </p:nvSpPr>
          <p:spPr>
            <a:xfrm>
              <a:off x="2582333" y="2235200"/>
              <a:ext cx="7027334" cy="2396067"/>
            </a:xfrm>
            <a:prstGeom prst="round2DiagRect">
              <a:avLst>
                <a:gd name="adj1" fmla="val 9246"/>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zh-CN" altLang="en-US">
                <a:latin typeface="Microsoft YaHei UI" panose="020B0503020204020204" pitchFamily="34" charset="-122"/>
                <a:ea typeface="Microsoft YaHei UI" panose="020B0503020204020204" pitchFamily="34" charset="-122"/>
              </a:endParaRPr>
            </a:p>
          </p:txBody>
        </p:sp>
        <p:grpSp>
          <p:nvGrpSpPr>
            <p:cNvPr id="16" name="组 15"/>
            <p:cNvGrpSpPr/>
            <p:nvPr/>
          </p:nvGrpSpPr>
          <p:grpSpPr>
            <a:xfrm>
              <a:off x="605895" y="2900097"/>
              <a:ext cx="10982062" cy="1211524"/>
              <a:chOff x="605895" y="2900097"/>
              <a:chExt cx="10982062" cy="1211524"/>
            </a:xfrm>
          </p:grpSpPr>
          <p:sp>
            <p:nvSpPr>
              <p:cNvPr id="17" name="任意多边形 32"/>
              <p:cNvSpPr/>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8" name="任意多边形 33"/>
              <p:cNvSpPr>
                <a:spLocks noEditPoints="1"/>
              </p:cNvSpPr>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9" name="任意多边形 34"/>
              <p:cNvSpPr>
                <a:spLocks noEditPoints="1"/>
              </p:cNvSpPr>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0" name="任意多边形 37"/>
              <p:cNvSpPr/>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1" name="任意多边形 35"/>
              <p:cNvSpPr/>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2" name="任意多边形 36"/>
              <p:cNvSpPr>
                <a:spLocks noEditPoints="1"/>
              </p:cNvSpPr>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3" name="任意多边形 38"/>
              <p:cNvSpPr>
                <a:spLocks noEditPoints="1"/>
              </p:cNvSpPr>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4" name="任意多边形 39"/>
              <p:cNvSpPr/>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5" name="任意多边形 40"/>
              <p:cNvSpPr>
                <a:spLocks noEditPoints="1"/>
              </p:cNvSpPr>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6" name="矩形 41"/>
              <p:cNvSpPr>
                <a:spLocks noChangeArrowheads="1"/>
              </p:cNvSpPr>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27" name="任意多边形 32"/>
              <p:cNvSpPr/>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8" name="任意多边形 33"/>
              <p:cNvSpPr>
                <a:spLocks noEditPoints="1"/>
              </p:cNvSpPr>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9" name="任意多边形 34"/>
              <p:cNvSpPr>
                <a:spLocks noEditPoints="1"/>
              </p:cNvSpPr>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0" name="任意多边形 37"/>
              <p:cNvSpPr/>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1" name="任意多边形 35"/>
              <p:cNvSpPr/>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2" name="任意多边形 36"/>
              <p:cNvSpPr>
                <a:spLocks noEditPoints="1"/>
              </p:cNvSpPr>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3" name="任意多边形 38"/>
              <p:cNvSpPr>
                <a:spLocks noEditPoints="1"/>
              </p:cNvSpPr>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4" name="任意多边形 39"/>
              <p:cNvSpPr/>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5" name="任意多边形 40"/>
              <p:cNvSpPr>
                <a:spLocks noEditPoints="1"/>
              </p:cNvSpPr>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6" name="矩形 41"/>
              <p:cNvSpPr>
                <a:spLocks noChangeArrowheads="1"/>
              </p:cNvSpPr>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grpSp>
      <p:sp>
        <p:nvSpPr>
          <p:cNvPr id="2" name="标题 1"/>
          <p:cNvSpPr>
            <a:spLocks noGrp="1"/>
          </p:cNvSpPr>
          <p:nvPr>
            <p:ph type="ctrTitle"/>
          </p:nvPr>
        </p:nvSpPr>
        <p:spPr>
          <a:xfrm>
            <a:off x="2667000" y="2328334"/>
            <a:ext cx="6858000" cy="1367896"/>
          </a:xfrm>
        </p:spPr>
        <p:txBody>
          <a:bodyPr rtlCol="0" anchor="ctr">
            <a:normAutofit/>
          </a:bodyPr>
          <a:lstStyle/>
          <a:p>
            <a:pPr algn="ctr" rtl="0"/>
            <a:r>
              <a:rPr lang="en-US" altLang="zh-CN" dirty="0">
                <a:latin typeface="Microsoft YaHei UI" panose="020B0503020204020204" pitchFamily="34" charset="-122"/>
                <a:ea typeface="Microsoft YaHei UI" panose="020B0503020204020204" pitchFamily="34" charset="-122"/>
              </a:rPr>
              <a:t>Big data</a:t>
            </a:r>
            <a:br>
              <a:rPr lang="en-US" altLang="zh-CN" dirty="0">
                <a:latin typeface="Microsoft YaHei UI" panose="020B0503020204020204" pitchFamily="34" charset="-122"/>
                <a:ea typeface="Microsoft YaHei UI" panose="020B0503020204020204" pitchFamily="34" charset="-122"/>
              </a:rPr>
            </a:br>
            <a:r>
              <a:rPr lang="en-US" altLang="zh-CN" sz="1780" dirty="0">
                <a:sym typeface="+mn-ea"/>
              </a:rPr>
              <a:t>Topic 2 book ratings prediction</a:t>
            </a:r>
            <a:endParaRPr lang="en-US" altLang="zh-CN" sz="1780" dirty="0">
              <a:sym typeface="+mn-ea"/>
            </a:endParaRPr>
          </a:p>
        </p:txBody>
      </p:sp>
      <p:sp>
        <p:nvSpPr>
          <p:cNvPr id="3" name="副标题 2"/>
          <p:cNvSpPr>
            <a:spLocks noGrp="1"/>
          </p:cNvSpPr>
          <p:nvPr>
            <p:ph type="subTitle" idx="1"/>
          </p:nvPr>
        </p:nvSpPr>
        <p:spPr>
          <a:xfrm>
            <a:off x="2667001" y="3602038"/>
            <a:ext cx="6857999" cy="953029"/>
          </a:xfrm>
        </p:spPr>
        <p:txBody>
          <a:bodyPr rtlCol="0">
            <a:normAutofit/>
          </a:bodyPr>
          <a:lstStyle/>
          <a:p>
            <a:pPr algn="ctr" rtl="0"/>
            <a:r>
              <a:rPr lang="en-US" altLang="zh-CN" dirty="0"/>
              <a:t>Group 4</a:t>
            </a:r>
            <a:endParaRPr lang="en-US" altLang="zh-CN" dirty="0"/>
          </a:p>
          <a:p>
            <a:pPr algn="ctr" rtl="0"/>
            <a:endParaRPr lang="zh-CN" altLang="en-US" dirty="0">
              <a:latin typeface="Microsoft YaHei UI" panose="020B0503020204020204" pitchFamily="34" charset="-122"/>
              <a:ea typeface="Microsoft YaHei UI" panose="020B0503020204020204" pitchFamily="34" charset="-122"/>
            </a:endParaRPr>
          </a:p>
        </p:txBody>
      </p:sp>
      <p:sp>
        <p:nvSpPr>
          <p:cNvPr id="38" name="矩形 37"/>
          <p:cNvSpPr>
            <a:spLocks noGrp="1" noRot="1" noChangeAspect="1" noMove="1" noResize="1" noEditPoints="1" noAdjustHandles="1" noChangeArrowheads="1" noChangeShapeType="1" noTextEdit="1"/>
          </p:cNvSpPr>
          <p:nvPr/>
        </p:nvSpPr>
        <p:spPr bwMode="white">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rtl="0"/>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Feature processing</a:t>
            </a:r>
            <a:endParaRPr lang="zh-CN" altLang="en-US" dirty="0"/>
          </a:p>
        </p:txBody>
      </p:sp>
      <p:sp>
        <p:nvSpPr>
          <p:cNvPr id="3" name="内容占位符 2"/>
          <p:cNvSpPr>
            <a:spLocks noGrp="1"/>
          </p:cNvSpPr>
          <p:nvPr>
            <p:ph idx="1"/>
          </p:nvPr>
        </p:nvSpPr>
        <p:spPr/>
        <p:txBody>
          <a:bodyPr/>
          <a:lstStyle/>
          <a:p>
            <a:r>
              <a:rPr lang="en-US" altLang="zh-CN" dirty="0"/>
              <a:t>1. Text Feature (</a:t>
            </a:r>
            <a:r>
              <a:rPr lang="en-US" altLang="zh-CN" dirty="0" err="1"/>
              <a:t>Mapreduce</a:t>
            </a:r>
            <a:r>
              <a:rPr lang="en-US" altLang="zh-CN" dirty="0"/>
              <a:t>):</a:t>
            </a:r>
            <a:endParaRPr lang="en-US" altLang="zh-CN" dirty="0"/>
          </a:p>
          <a:p>
            <a:pPr marL="0" indent="0">
              <a:buNone/>
            </a:pPr>
            <a:r>
              <a:rPr lang="en-US" altLang="zh-CN" dirty="0"/>
              <a:t>    The last we are going to deal with is the </a:t>
            </a:r>
            <a:r>
              <a:rPr lang="en-US" altLang="zh-CN" dirty="0" err="1"/>
              <a:t>publication_date</a:t>
            </a:r>
            <a:r>
              <a:rPr lang="en-US" altLang="zh-CN" dirty="0"/>
              <a:t>.</a:t>
            </a:r>
            <a:endParaRPr lang="en-US" altLang="zh-CN" dirty="0"/>
          </a:p>
          <a:p>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1">
            <a:duotone>
              <a:schemeClr val="bg2">
                <a:shade val="48000"/>
                <a:hueMod val="106000"/>
                <a:satMod val="140000"/>
                <a:lumMod val="42000"/>
              </a:schemeClr>
              <a:schemeClr val="bg2">
                <a:tint val="98000"/>
                <a:hueMod val="92000"/>
                <a:satMod val="220000"/>
                <a:lumMod val="90000"/>
              </a:schemeClr>
            </a:duotone>
          </a:blip>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569957" y="618518"/>
            <a:ext cx="4747088" cy="1478570"/>
          </a:xfrm>
        </p:spPr>
        <p:txBody>
          <a:bodyPr>
            <a:normAutofit/>
          </a:bodyPr>
          <a:lstStyle/>
          <a:p>
            <a:r>
              <a:rPr lang="en-US" altLang="zh-CN" dirty="0"/>
              <a:t>Feature processing</a:t>
            </a:r>
            <a:endParaRPr lang="zh-CN" altLang="en-US" dirty="0"/>
          </a:p>
        </p:txBody>
      </p:sp>
      <p:sp>
        <p:nvSpPr>
          <p:cNvPr id="12" name="Round Diagonal Corner Rectangle 9"/>
          <p:cNvSpPr>
            <a:spLocks noGrp="1" noRot="1" noChangeAspect="1" noMove="1" noResize="1" noEditPoints="1" noAdjustHandles="1" noChangeArrowheads="1" noChangeShapeType="1" noTextEdit="1"/>
          </p:cNvSpPr>
          <p:nvPr/>
        </p:nvSpPr>
        <p:spPr>
          <a:xfrm>
            <a:off x="798950" y="808057"/>
            <a:ext cx="5286376"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图片 6" descr="表格&#10;&#10;描述已自动生成"/>
          <p:cNvPicPr>
            <a:picLocks noChangeAspect="1"/>
          </p:cNvPicPr>
          <p:nvPr/>
        </p:nvPicPr>
        <p:blipFill>
          <a:blip r:embed="rId2"/>
          <a:stretch>
            <a:fillRect/>
          </a:stretch>
        </p:blipFill>
        <p:spPr>
          <a:xfrm>
            <a:off x="1118988" y="1245496"/>
            <a:ext cx="4635583" cy="2004889"/>
          </a:xfrm>
          <a:prstGeom prst="rect">
            <a:avLst/>
          </a:prstGeom>
        </p:spPr>
      </p:pic>
      <p:pic>
        <p:nvPicPr>
          <p:cNvPr id="4" name="图片 3" descr="文本&#10;&#10;描述已自动生成"/>
          <p:cNvPicPr>
            <a:picLocks noChangeAspect="1"/>
          </p:cNvPicPr>
          <p:nvPr/>
        </p:nvPicPr>
        <p:blipFill>
          <a:blip r:embed="rId3"/>
          <a:stretch>
            <a:fillRect/>
          </a:stretch>
        </p:blipFill>
        <p:spPr>
          <a:xfrm>
            <a:off x="1118988" y="3710790"/>
            <a:ext cx="2237357" cy="1806665"/>
          </a:xfrm>
          <a:prstGeom prst="rect">
            <a:avLst/>
          </a:prstGeom>
        </p:spPr>
      </p:pic>
      <p:pic>
        <p:nvPicPr>
          <p:cNvPr id="6" name="图片 5" descr="文本&#10;&#10;描述已自动生成"/>
          <p:cNvPicPr>
            <a:picLocks noChangeAspect="1"/>
          </p:cNvPicPr>
          <p:nvPr/>
        </p:nvPicPr>
        <p:blipFill>
          <a:blip r:embed="rId4"/>
          <a:stretch>
            <a:fillRect/>
          </a:stretch>
        </p:blipFill>
        <p:spPr>
          <a:xfrm>
            <a:off x="3517212" y="3819861"/>
            <a:ext cx="2237357" cy="1588523"/>
          </a:xfrm>
          <a:prstGeom prst="rect">
            <a:avLst/>
          </a:prstGeom>
        </p:spPr>
      </p:pic>
      <p:sp>
        <p:nvSpPr>
          <p:cNvPr id="3" name="内容占位符 2"/>
          <p:cNvSpPr>
            <a:spLocks noGrp="1"/>
          </p:cNvSpPr>
          <p:nvPr>
            <p:ph idx="1"/>
          </p:nvPr>
        </p:nvSpPr>
        <p:spPr>
          <a:xfrm>
            <a:off x="6569957" y="2249487"/>
            <a:ext cx="4747087" cy="3541714"/>
          </a:xfrm>
        </p:spPr>
        <p:txBody>
          <a:bodyPr>
            <a:normAutofit/>
          </a:bodyPr>
          <a:lstStyle/>
          <a:p>
            <a:r>
              <a:rPr lang="en-US" altLang="zh-CN" dirty="0"/>
              <a:t>1. Text Feature (</a:t>
            </a:r>
            <a:r>
              <a:rPr lang="en-US" altLang="zh-CN" dirty="0" err="1"/>
              <a:t>Mapreduce</a:t>
            </a:r>
            <a:r>
              <a:rPr lang="en-US" altLang="zh-CN" dirty="0"/>
              <a:t>):</a:t>
            </a:r>
            <a:endParaRPr lang="en-US" altLang="zh-CN" dirty="0"/>
          </a:p>
          <a:p>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Feature processing</a:t>
            </a:r>
            <a:endParaRPr lang="zh-CN" altLang="en-US" dirty="0"/>
          </a:p>
        </p:txBody>
      </p:sp>
      <p:sp>
        <p:nvSpPr>
          <p:cNvPr id="3" name="内容占位符 2"/>
          <p:cNvSpPr>
            <a:spLocks noGrp="1"/>
          </p:cNvSpPr>
          <p:nvPr>
            <p:ph idx="1"/>
          </p:nvPr>
        </p:nvSpPr>
        <p:spPr>
          <a:xfrm>
            <a:off x="1141412" y="1938401"/>
            <a:ext cx="9905999" cy="4608513"/>
          </a:xfrm>
        </p:spPr>
        <p:txBody>
          <a:bodyPr>
            <a:normAutofit lnSpcReduction="20000"/>
          </a:bodyPr>
          <a:lstStyle/>
          <a:p>
            <a:r>
              <a:rPr lang="en-US" altLang="zh-CN" dirty="0"/>
              <a:t>1. </a:t>
            </a:r>
            <a:r>
              <a:rPr lang="en-US" altLang="zh-CN" dirty="0">
                <a:solidFill>
                  <a:schemeClr val="tx1"/>
                </a:solidFill>
              </a:rPr>
              <a:t>T</a:t>
            </a:r>
            <a:r>
              <a:rPr lang="en-US" altLang="zh-CN" dirty="0">
                <a:solidFill>
                  <a:schemeClr val="tx1"/>
                </a:solidFill>
                <a:sym typeface="+mn-ea"/>
              </a:rPr>
              <a:t>ext Feature</a:t>
            </a:r>
            <a:r>
              <a:rPr lang="en-US" altLang="zh-CN" dirty="0"/>
              <a:t> :</a:t>
            </a:r>
            <a:endParaRPr lang="en-US" altLang="zh-CN" dirty="0"/>
          </a:p>
          <a:p>
            <a:pPr lvl="1"/>
            <a:r>
              <a:rPr lang="en-US" altLang="zh-CN" dirty="0">
                <a:sym typeface="+mn-ea"/>
              </a:rPr>
              <a:t>On-hot encode</a:t>
            </a:r>
            <a:endParaRPr lang="en-US" altLang="zh-CN" dirty="0"/>
          </a:p>
          <a:p>
            <a:pPr lvl="1"/>
            <a:r>
              <a:rPr lang="en-US" altLang="zh-CN" dirty="0">
                <a:sym typeface="+mn-ea"/>
              </a:rPr>
              <a:t>Splitting words </a:t>
            </a:r>
            <a:endParaRPr lang="en-US" altLang="zh-CN" dirty="0"/>
          </a:p>
          <a:p>
            <a:pPr lvl="1"/>
            <a:r>
              <a:rPr lang="en-US" altLang="zh-CN" dirty="0">
                <a:sym typeface="+mn-ea"/>
              </a:rPr>
              <a:t>TF-IDF</a:t>
            </a:r>
            <a:endParaRPr lang="en-US" altLang="zh-CN" dirty="0">
              <a:sym typeface="+mn-ea"/>
            </a:endParaRPr>
          </a:p>
          <a:p>
            <a:pPr lvl="1"/>
            <a:r>
              <a:rPr lang="en-US" altLang="zh-CN" dirty="0" err="1">
                <a:sym typeface="+mn-ea"/>
              </a:rPr>
              <a:t>Mapreduce</a:t>
            </a:r>
            <a:endParaRPr lang="en-US" altLang="zh-CN" dirty="0"/>
          </a:p>
          <a:p>
            <a:pPr lvl="1"/>
            <a:endParaRPr lang="zh-CN" altLang="en-US" dirty="0"/>
          </a:p>
          <a:p>
            <a:r>
              <a:rPr lang="en-US" altLang="zh-CN" dirty="0"/>
              <a:t>2. </a:t>
            </a:r>
            <a:r>
              <a:rPr lang="en-US" altLang="zh-CN" b="1" dirty="0">
                <a:solidFill>
                  <a:schemeClr val="accent6"/>
                </a:solidFill>
                <a:sym typeface="+mn-ea"/>
              </a:rPr>
              <a:t>Numerical Feature</a:t>
            </a:r>
            <a:r>
              <a:rPr lang="zh-CN" altLang="en-US" b="1" dirty="0">
                <a:solidFill>
                  <a:schemeClr val="accent6"/>
                </a:solidFill>
                <a:sym typeface="+mn-ea"/>
              </a:rPr>
              <a:t>（</a:t>
            </a:r>
            <a:r>
              <a:rPr lang="en-US" altLang="zh-CN" b="1" dirty="0">
                <a:solidFill>
                  <a:schemeClr val="accent6"/>
                </a:solidFill>
                <a:sym typeface="+mn-ea"/>
              </a:rPr>
              <a:t>c</a:t>
            </a:r>
            <a:r>
              <a:rPr lang="zh-CN" altLang="en-US" b="1" dirty="0">
                <a:solidFill>
                  <a:schemeClr val="accent6"/>
                </a:solidFill>
                <a:sym typeface="+mn-ea"/>
              </a:rPr>
              <a:t>ontinuous）</a:t>
            </a:r>
            <a:r>
              <a:rPr lang="en-US" altLang="zh-CN" b="1" dirty="0"/>
              <a:t>:	</a:t>
            </a:r>
            <a:endParaRPr lang="en-US" altLang="zh-CN" b="1" dirty="0"/>
          </a:p>
          <a:p>
            <a:pPr lvl="1"/>
            <a:r>
              <a:rPr lang="en-US" altLang="zh-CN" b="1" dirty="0">
                <a:sym typeface="+mn-ea"/>
              </a:rPr>
              <a:t>Log </a:t>
            </a:r>
            <a:endParaRPr lang="en-US" altLang="zh-CN" b="1" dirty="0"/>
          </a:p>
          <a:p>
            <a:pPr lvl="1"/>
            <a:r>
              <a:rPr lang="en-US" altLang="zh-CN" b="1" dirty="0">
                <a:sym typeface="+mn-ea"/>
              </a:rPr>
              <a:t>Minmax</a:t>
            </a:r>
            <a:endParaRPr lang="en-US" altLang="zh-CN" b="1" dirty="0"/>
          </a:p>
          <a:p>
            <a:pPr lvl="1"/>
            <a:r>
              <a:rPr lang="en-US" altLang="zh-CN" b="1" dirty="0">
                <a:sym typeface="+mn-ea"/>
              </a:rPr>
              <a:t>standard</a:t>
            </a:r>
            <a:endParaRPr lang="zh-CN" altLang="en-US"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Feature processing</a:t>
            </a:r>
            <a:endParaRPr lang="zh-CN" altLang="en-US" dirty="0"/>
          </a:p>
        </p:txBody>
      </p:sp>
      <p:sp>
        <p:nvSpPr>
          <p:cNvPr id="3" name="内容占位符 2"/>
          <p:cNvSpPr>
            <a:spLocks noGrp="1"/>
          </p:cNvSpPr>
          <p:nvPr>
            <p:ph idx="1"/>
          </p:nvPr>
        </p:nvSpPr>
        <p:spPr>
          <a:xfrm>
            <a:off x="811474" y="1938401"/>
            <a:ext cx="9905999" cy="4608513"/>
          </a:xfrm>
        </p:spPr>
        <p:txBody>
          <a:bodyPr>
            <a:normAutofit/>
          </a:bodyPr>
          <a:lstStyle/>
          <a:p>
            <a:r>
              <a:rPr lang="en-US" altLang="zh-CN" dirty="0"/>
              <a:t>2. Numerical Feature (log):</a:t>
            </a:r>
            <a:endParaRPr lang="en-US" altLang="zh-CN" dirty="0"/>
          </a:p>
          <a:p>
            <a:pPr marL="0" indent="0">
              <a:buNone/>
            </a:pPr>
            <a:r>
              <a:rPr lang="en-US" altLang="zh-CN" dirty="0"/>
              <a:t>As we can see, initial features are not in accord </a:t>
            </a:r>
            <a:endParaRPr lang="en-US" altLang="zh-CN" dirty="0"/>
          </a:p>
          <a:p>
            <a:pPr marL="0" indent="0">
              <a:buNone/>
            </a:pPr>
            <a:r>
              <a:rPr lang="en-US" altLang="zh-CN" dirty="0"/>
              <a:t>with normal distribution, but we can use log() </a:t>
            </a:r>
            <a:endParaRPr lang="en-US" altLang="zh-CN" dirty="0"/>
          </a:p>
          <a:p>
            <a:pPr marL="0" indent="0">
              <a:buNone/>
            </a:pPr>
            <a:r>
              <a:rPr lang="en-US" altLang="zh-CN" dirty="0"/>
              <a:t>function to fit the central-limit theorem</a:t>
            </a:r>
            <a:endParaRPr lang="en-US" altLang="zh-CN" dirty="0"/>
          </a:p>
        </p:txBody>
      </p:sp>
      <p:pic>
        <p:nvPicPr>
          <p:cNvPr id="5" name="图片 4" descr="图表, 直方图&#10;&#10;描述已自动生成"/>
          <p:cNvPicPr>
            <a:picLocks noChangeAspect="1"/>
          </p:cNvPicPr>
          <p:nvPr/>
        </p:nvPicPr>
        <p:blipFill>
          <a:blip r:embed="rId1"/>
          <a:stretch>
            <a:fillRect/>
          </a:stretch>
        </p:blipFill>
        <p:spPr>
          <a:xfrm>
            <a:off x="10373462" y="3605251"/>
            <a:ext cx="1617248" cy="3012456"/>
          </a:xfrm>
          <a:prstGeom prst="rect">
            <a:avLst/>
          </a:prstGeom>
        </p:spPr>
      </p:pic>
      <p:pic>
        <p:nvPicPr>
          <p:cNvPr id="7" name="图片 6" descr="图表, 直方图&#10;&#10;描述已自动生成"/>
          <p:cNvPicPr>
            <a:picLocks noChangeAspect="1"/>
          </p:cNvPicPr>
          <p:nvPr/>
        </p:nvPicPr>
        <p:blipFill>
          <a:blip r:embed="rId2"/>
          <a:stretch>
            <a:fillRect/>
          </a:stretch>
        </p:blipFill>
        <p:spPr>
          <a:xfrm>
            <a:off x="8359134" y="3609403"/>
            <a:ext cx="1556973" cy="2908489"/>
          </a:xfrm>
          <a:prstGeom prst="rect">
            <a:avLst/>
          </a:prstGeom>
        </p:spPr>
      </p:pic>
      <p:pic>
        <p:nvPicPr>
          <p:cNvPr id="9" name="图片 8" descr="图表, 直方图&#10;&#10;描述已自动生成"/>
          <p:cNvPicPr>
            <a:picLocks noChangeAspect="1"/>
          </p:cNvPicPr>
          <p:nvPr/>
        </p:nvPicPr>
        <p:blipFill>
          <a:blip r:embed="rId3"/>
          <a:stretch>
            <a:fillRect/>
          </a:stretch>
        </p:blipFill>
        <p:spPr>
          <a:xfrm>
            <a:off x="10373462" y="344261"/>
            <a:ext cx="1617248" cy="2908489"/>
          </a:xfrm>
          <a:prstGeom prst="rect">
            <a:avLst/>
          </a:prstGeom>
        </p:spPr>
      </p:pic>
      <p:pic>
        <p:nvPicPr>
          <p:cNvPr id="11" name="图片 10" descr="图表, 直方图&#10;&#10;描述已自动生成"/>
          <p:cNvPicPr>
            <a:picLocks noChangeAspect="1"/>
          </p:cNvPicPr>
          <p:nvPr/>
        </p:nvPicPr>
        <p:blipFill>
          <a:blip r:embed="rId4"/>
          <a:stretch>
            <a:fillRect/>
          </a:stretch>
        </p:blipFill>
        <p:spPr>
          <a:xfrm>
            <a:off x="8338231" y="348416"/>
            <a:ext cx="1598777" cy="2900181"/>
          </a:xfrm>
          <a:prstGeom prst="rect">
            <a:avLst/>
          </a:prstGeom>
        </p:spPr>
      </p:pic>
      <p:pic>
        <p:nvPicPr>
          <p:cNvPr id="13" name="图片 12" descr="图片包含 箱线图&#10;&#10;描述已自动生成"/>
          <p:cNvPicPr>
            <a:picLocks noChangeAspect="1"/>
          </p:cNvPicPr>
          <p:nvPr/>
        </p:nvPicPr>
        <p:blipFill>
          <a:blip r:embed="rId5"/>
          <a:stretch>
            <a:fillRect/>
          </a:stretch>
        </p:blipFill>
        <p:spPr>
          <a:xfrm>
            <a:off x="2615505" y="4863807"/>
            <a:ext cx="1379340" cy="49534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Feature processing</a:t>
            </a:r>
            <a:endParaRPr lang="zh-CN" altLang="en-US" dirty="0"/>
          </a:p>
        </p:txBody>
      </p:sp>
      <p:sp>
        <p:nvSpPr>
          <p:cNvPr id="3" name="内容占位符 2"/>
          <p:cNvSpPr>
            <a:spLocks noGrp="1"/>
          </p:cNvSpPr>
          <p:nvPr>
            <p:ph idx="1"/>
          </p:nvPr>
        </p:nvSpPr>
        <p:spPr>
          <a:xfrm>
            <a:off x="1348580" y="1961865"/>
            <a:ext cx="9905999" cy="4141886"/>
          </a:xfrm>
        </p:spPr>
        <p:txBody>
          <a:bodyPr>
            <a:normAutofit fontScale="92500" lnSpcReduction="20000"/>
          </a:bodyPr>
          <a:lstStyle/>
          <a:p>
            <a:r>
              <a:rPr lang="en-US" altLang="zh-CN" dirty="0"/>
              <a:t>2. Numerical Feature (minmax/standard):</a:t>
            </a:r>
            <a:endParaRPr lang="en-US" altLang="zh-CN" dirty="0"/>
          </a:p>
          <a:p>
            <a:pPr marL="0" indent="0">
              <a:buNone/>
            </a:pPr>
            <a:r>
              <a:rPr lang="en-US" altLang="zh-CN" dirty="0"/>
              <a:t>We use minmax and standard function to normalization</a:t>
            </a:r>
            <a:endParaRPr lang="en-US" altLang="zh-CN" dirty="0"/>
          </a:p>
          <a:p>
            <a:pPr marL="0" indent="0">
              <a:buNone/>
            </a:pPr>
            <a:r>
              <a:rPr lang="en-US" altLang="zh-CN" dirty="0"/>
              <a:t>- After normalization, the speed of gradient descent to find the optimal solution is accelerated</a:t>
            </a:r>
            <a:endParaRPr lang="en-US" altLang="zh-CN" dirty="0"/>
          </a:p>
          <a:p>
            <a:pPr>
              <a:buFontTx/>
              <a:buChar char="-"/>
            </a:pPr>
            <a:r>
              <a:rPr lang="en-US" altLang="zh-CN" dirty="0"/>
              <a:t>Normalization has the potential to improve accuracy</a:t>
            </a:r>
            <a:endParaRPr lang="en-US" altLang="zh-CN" dirty="0"/>
          </a:p>
          <a:p>
            <a:pPr>
              <a:buFontTx/>
              <a:buChar char="-"/>
            </a:pPr>
            <a:endParaRPr lang="en-US" altLang="zh-CN" dirty="0"/>
          </a:p>
          <a:p>
            <a:pPr>
              <a:buFontTx/>
              <a:buChar char="-"/>
            </a:pPr>
            <a:endParaRPr lang="en-US" altLang="zh-CN" dirty="0"/>
          </a:p>
          <a:p>
            <a:pPr>
              <a:buFontTx/>
              <a:buChar char="-"/>
            </a:pPr>
            <a:r>
              <a:rPr lang="en-US" altLang="zh-CN" dirty="0"/>
              <a:t>      </a:t>
            </a:r>
            <a:endParaRPr lang="en-US" altLang="zh-CN" dirty="0"/>
          </a:p>
          <a:p>
            <a:pPr marL="0" indent="0">
              <a:buNone/>
            </a:pPr>
            <a:r>
              <a:rPr lang="en-US" altLang="zh-CN" dirty="0"/>
              <a:t>          Min max                                     standardization</a:t>
            </a:r>
            <a:endParaRPr lang="en-US" altLang="zh-CN" dirty="0"/>
          </a:p>
        </p:txBody>
      </p:sp>
      <p:pic>
        <p:nvPicPr>
          <p:cNvPr id="5" name="图片 4"/>
          <p:cNvPicPr>
            <a:picLocks noChangeAspect="1"/>
          </p:cNvPicPr>
          <p:nvPr/>
        </p:nvPicPr>
        <p:blipFill>
          <a:blip r:embed="rId1"/>
          <a:stretch>
            <a:fillRect/>
          </a:stretch>
        </p:blipFill>
        <p:spPr>
          <a:xfrm>
            <a:off x="1727200" y="4424743"/>
            <a:ext cx="2697714" cy="944962"/>
          </a:xfrm>
          <a:prstGeom prst="rect">
            <a:avLst/>
          </a:prstGeom>
        </p:spPr>
      </p:pic>
      <p:pic>
        <p:nvPicPr>
          <p:cNvPr id="7" name="图片 6"/>
          <p:cNvPicPr>
            <a:picLocks noChangeAspect="1"/>
          </p:cNvPicPr>
          <p:nvPr/>
        </p:nvPicPr>
        <p:blipFill>
          <a:blip r:embed="rId2"/>
          <a:stretch>
            <a:fillRect/>
          </a:stretch>
        </p:blipFill>
        <p:spPr>
          <a:xfrm>
            <a:off x="5812039" y="4439030"/>
            <a:ext cx="3033312" cy="93067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model </a:t>
            </a:r>
            <a:r>
              <a:rPr lang="en-US" altLang="zh-CN"/>
              <a:t>Training </a:t>
            </a:r>
            <a:endParaRPr lang="zh-CN" altLang="en-US" dirty="0"/>
          </a:p>
        </p:txBody>
      </p:sp>
      <p:sp>
        <p:nvSpPr>
          <p:cNvPr id="3" name="内容占位符 2"/>
          <p:cNvSpPr>
            <a:spLocks noGrp="1"/>
          </p:cNvSpPr>
          <p:nvPr>
            <p:ph idx="1"/>
          </p:nvPr>
        </p:nvSpPr>
        <p:spPr>
          <a:xfrm>
            <a:off x="1141412" y="1938401"/>
            <a:ext cx="9905999" cy="4608513"/>
          </a:xfrm>
        </p:spPr>
        <p:txBody>
          <a:bodyPr>
            <a:normAutofit/>
          </a:bodyPr>
          <a:lstStyle/>
          <a:p>
            <a:r>
              <a:rPr lang="en-US" altLang="zh-CN"/>
              <a:t>1. Split the dataset</a:t>
            </a:r>
            <a:endParaRPr lang="en-US" altLang="zh-CN"/>
          </a:p>
          <a:p>
            <a:r>
              <a:rPr lang="en-US" altLang="zh-CN"/>
              <a:t>2. Try SVR model </a:t>
            </a:r>
            <a:endParaRPr lang="en-US" altLang="zh-CN"/>
          </a:p>
          <a:p>
            <a:r>
              <a:rPr lang="en-US" altLang="zh-CN"/>
              <a:t>3. Try MLP model</a:t>
            </a:r>
            <a:endParaRPr lang="en-US" altLang="zh-CN"/>
          </a:p>
          <a:p>
            <a:r>
              <a:rPr lang="en-US" altLang="zh-CN"/>
              <a:t>4. Try Stacking model</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Training model</a:t>
            </a:r>
            <a:endParaRPr lang="zh-CN" altLang="en-US" dirty="0"/>
          </a:p>
        </p:txBody>
      </p:sp>
      <p:sp>
        <p:nvSpPr>
          <p:cNvPr id="3" name="内容占位符 2"/>
          <p:cNvSpPr>
            <a:spLocks noGrp="1"/>
          </p:cNvSpPr>
          <p:nvPr>
            <p:ph idx="1"/>
          </p:nvPr>
        </p:nvSpPr>
        <p:spPr>
          <a:xfrm>
            <a:off x="1142047" y="1816481"/>
            <a:ext cx="9905999" cy="4608513"/>
          </a:xfrm>
        </p:spPr>
        <p:txBody>
          <a:bodyPr>
            <a:normAutofit/>
          </a:bodyPr>
          <a:lstStyle/>
          <a:p>
            <a:r>
              <a:rPr lang="en-US" altLang="zh-CN"/>
              <a:t>1. Split the dataset</a:t>
            </a:r>
            <a:endParaRPr lang="en-US" altLang="zh-CN"/>
          </a:p>
          <a:p>
            <a:pPr marL="0" indent="0">
              <a:buNone/>
            </a:pPr>
            <a:r>
              <a:rPr lang="en-US" altLang="zh-CN">
                <a:sym typeface="+mn-ea"/>
              </a:rPr>
              <a:t>Split the original dataset as test dataset (10%), training dataset (90%) randomly. Then we will split training dataset again and get two parts of data, training data and validation data.</a:t>
            </a:r>
            <a:endParaRPr lang="en-US" altLang="zh-CN"/>
          </a:p>
          <a:p>
            <a:pPr marL="0" indent="0">
              <a:buNone/>
            </a:pPr>
            <a:endParaRPr lang="en-US" altLang="zh-CN"/>
          </a:p>
          <a:p>
            <a:pPr marL="0" indent="0">
              <a:buNone/>
            </a:pPr>
            <a:r>
              <a:rPr lang="en-US" altLang="zh-CN">
                <a:sym typeface="+mn-ea"/>
              </a:rPr>
              <a:t>Why we use validation data?</a:t>
            </a:r>
            <a:endParaRPr lang="en-US" altLang="zh-CN"/>
          </a:p>
          <a:p>
            <a:pPr marL="0" indent="0">
              <a:buNone/>
            </a:pPr>
            <a:r>
              <a:rPr lang="en-US" altLang="zh-CN">
                <a:sym typeface="+mn-ea"/>
              </a:rPr>
              <a:t>To find better hyper-parameters as well</a:t>
            </a:r>
            <a:endParaRPr lang="en-US" altLang="zh-CN"/>
          </a:p>
          <a:p>
            <a:pPr marL="0" indent="0">
              <a:buNone/>
            </a:pPr>
            <a:r>
              <a:rPr lang="en-US" altLang="zh-CN" dirty="0">
                <a:sym typeface="+mn-ea"/>
              </a:rPr>
              <a:t>as avoid overfitting</a:t>
            </a:r>
            <a:endParaRPr lang="zh-CN" altLang="en-US" dirty="0"/>
          </a:p>
        </p:txBody>
      </p:sp>
      <p:pic>
        <p:nvPicPr>
          <p:cNvPr id="4" name="图片 3"/>
          <p:cNvPicPr>
            <a:picLocks noChangeAspect="1"/>
          </p:cNvPicPr>
          <p:nvPr/>
        </p:nvPicPr>
        <p:blipFill>
          <a:blip r:embed="rId1"/>
          <a:stretch>
            <a:fillRect/>
          </a:stretch>
        </p:blipFill>
        <p:spPr>
          <a:xfrm>
            <a:off x="7383145" y="3714750"/>
            <a:ext cx="3627755" cy="288036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1">
            <a:duotone>
              <a:schemeClr val="bg2">
                <a:shade val="48000"/>
                <a:hueMod val="106000"/>
                <a:satMod val="140000"/>
                <a:lumMod val="42000"/>
              </a:schemeClr>
              <a:schemeClr val="bg2">
                <a:tint val="98000"/>
                <a:hueMod val="92000"/>
                <a:satMod val="220000"/>
                <a:lumMod val="90000"/>
              </a:schemeClr>
            </a:duotone>
          </a:blip>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141413" y="618518"/>
            <a:ext cx="9905998" cy="1478570"/>
          </a:xfrm>
        </p:spPr>
        <p:txBody>
          <a:bodyPr>
            <a:normAutofit/>
          </a:bodyPr>
          <a:lstStyle/>
          <a:p>
            <a:r>
              <a:rPr lang="en-US" altLang="zh-CN" dirty="0"/>
              <a:t>Training model</a:t>
            </a:r>
            <a:endParaRPr lang="zh-CN" altLang="en-US" dirty="0"/>
          </a:p>
        </p:txBody>
      </p:sp>
      <p:pic>
        <p:nvPicPr>
          <p:cNvPr id="7" name="图片 6" descr="图表, 气泡图&#10;&#10;描述已自动生成"/>
          <p:cNvPicPr>
            <a:picLocks noChangeAspect="1"/>
          </p:cNvPicPr>
          <p:nvPr/>
        </p:nvPicPr>
        <p:blipFill>
          <a:blip r:embed="rId2"/>
          <a:stretch>
            <a:fillRect/>
          </a:stretch>
        </p:blipFill>
        <p:spPr>
          <a:xfrm>
            <a:off x="1141411" y="2359633"/>
            <a:ext cx="4689234" cy="3329357"/>
          </a:xfrm>
          <a:prstGeom prst="round2DiagRect">
            <a:avLst>
              <a:gd name="adj1" fmla="val 5608"/>
              <a:gd name="adj2" fmla="val 0"/>
            </a:avLst>
          </a:prstGeom>
          <a:ln w="19050" cap="sq">
            <a:solidFill>
              <a:schemeClr val="tx2">
                <a:lumMod val="60000"/>
                <a:lumOff val="40000"/>
                <a:alpha val="60000"/>
              </a:schemeClr>
            </a:solidFill>
            <a:miter lim="800000"/>
            <a:headEnd/>
            <a:tailEnd/>
          </a:ln>
          <a:effectLst>
            <a:outerShdw blurRad="88900" dist="38100" dir="5400000" algn="t" rotWithShape="0">
              <a:prstClr val="black">
                <a:alpha val="40000"/>
              </a:prstClr>
            </a:outerShdw>
          </a:effectLst>
        </p:spPr>
      </p:pic>
      <p:sp>
        <p:nvSpPr>
          <p:cNvPr id="3" name="内容占位符 2"/>
          <p:cNvSpPr>
            <a:spLocks noGrp="1"/>
          </p:cNvSpPr>
          <p:nvPr>
            <p:ph idx="1"/>
          </p:nvPr>
        </p:nvSpPr>
        <p:spPr>
          <a:xfrm>
            <a:off x="6336727" y="2249487"/>
            <a:ext cx="4710683" cy="3541714"/>
          </a:xfrm>
        </p:spPr>
        <p:txBody>
          <a:bodyPr>
            <a:normAutofit/>
          </a:bodyPr>
          <a:lstStyle/>
          <a:p>
            <a:pPr>
              <a:lnSpc>
                <a:spcPct val="110000"/>
              </a:lnSpc>
            </a:pPr>
            <a:r>
              <a:rPr lang="en-US" altLang="zh-CN" sz="1400"/>
              <a:t>2. try SVR model </a:t>
            </a:r>
            <a:endParaRPr lang="en-US" altLang="zh-CN" sz="1400"/>
          </a:p>
          <a:p>
            <a:pPr>
              <a:lnSpc>
                <a:spcPct val="110000"/>
              </a:lnSpc>
              <a:spcBef>
                <a:spcPts val="300"/>
              </a:spcBef>
            </a:pPr>
            <a:r>
              <a:rPr lang="en-US" altLang="zh-TW" sz="1400" b="1"/>
              <a:t>Advantage</a:t>
            </a:r>
            <a:endParaRPr lang="en-US" altLang="zh-TW" sz="1400" b="1"/>
          </a:p>
          <a:p>
            <a:pPr lvl="1" eaLnBrk="1" hangingPunct="1">
              <a:lnSpc>
                <a:spcPct val="110000"/>
              </a:lnSpc>
              <a:spcBef>
                <a:spcPts val="300"/>
              </a:spcBef>
            </a:pPr>
            <a:r>
              <a:rPr lang="en-US" altLang="zh-CN" sz="1400"/>
              <a:t>SVR is a powerful algorithm that allows us to choose how tolerant we are of errors, both through an acceptable error margin(ϵ) and through tuning our tolerance of falling outside that acceptable error rate. </a:t>
            </a:r>
            <a:endParaRPr lang="en-US" altLang="zh-CN" sz="1400"/>
          </a:p>
          <a:p>
            <a:pPr lvl="1" eaLnBrk="1" hangingPunct="1">
              <a:lnSpc>
                <a:spcPct val="110000"/>
              </a:lnSpc>
              <a:spcBef>
                <a:spcPts val="300"/>
              </a:spcBef>
            </a:pPr>
            <a:endParaRPr lang="en-US" altLang="zh-CN" sz="1400"/>
          </a:p>
        </p:txBody>
      </p:sp>
      <p:pic>
        <p:nvPicPr>
          <p:cNvPr id="4" name="图片 3"/>
          <p:cNvPicPr>
            <a:picLocks noChangeAspect="1"/>
          </p:cNvPicPr>
          <p:nvPr/>
        </p:nvPicPr>
        <p:blipFill>
          <a:blip r:embed="rId3"/>
          <a:stretch>
            <a:fillRect/>
          </a:stretch>
        </p:blipFill>
        <p:spPr>
          <a:xfrm>
            <a:off x="6523355" y="4391025"/>
            <a:ext cx="4651375" cy="29718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69957" y="618518"/>
            <a:ext cx="4747088" cy="1478570"/>
          </a:xfrm>
        </p:spPr>
        <p:txBody>
          <a:bodyPr>
            <a:normAutofit/>
          </a:bodyPr>
          <a:lstStyle/>
          <a:p>
            <a:r>
              <a:rPr lang="en-US" altLang="zh-CN"/>
              <a:t>Training model</a:t>
            </a:r>
            <a:endParaRPr lang="zh-CN" altLang="en-US" dirty="0"/>
          </a:p>
        </p:txBody>
      </p:sp>
      <p:sp>
        <p:nvSpPr>
          <p:cNvPr id="12" name="Round Diagonal Corner Rectangle 9"/>
          <p:cNvSpPr>
            <a:spLocks noGrp="1" noRot="1" noChangeAspect="1" noMove="1" noResize="1" noEditPoints="1" noAdjustHandles="1" noChangeArrowheads="1" noChangeShapeType="1" noTextEdit="1"/>
          </p:cNvSpPr>
          <p:nvPr/>
        </p:nvSpPr>
        <p:spPr>
          <a:xfrm>
            <a:off x="798950" y="808057"/>
            <a:ext cx="5286376"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图片 6" descr="图形用户界面, 应用程序, 表格&#10;&#10;描述已自动生成"/>
          <p:cNvPicPr>
            <a:picLocks noChangeAspect="1"/>
          </p:cNvPicPr>
          <p:nvPr/>
        </p:nvPicPr>
        <p:blipFill>
          <a:blip r:embed="rId1"/>
          <a:stretch>
            <a:fillRect/>
          </a:stretch>
        </p:blipFill>
        <p:spPr>
          <a:xfrm>
            <a:off x="1875368" y="1147146"/>
            <a:ext cx="3122822" cy="2201590"/>
          </a:xfrm>
          <a:prstGeom prst="rect">
            <a:avLst/>
          </a:prstGeom>
        </p:spPr>
      </p:pic>
      <p:pic>
        <p:nvPicPr>
          <p:cNvPr id="5" name="图片 4" descr="图表, 折线图&#10;&#10;描述已自动生成"/>
          <p:cNvPicPr>
            <a:picLocks noChangeAspect="1"/>
          </p:cNvPicPr>
          <p:nvPr/>
        </p:nvPicPr>
        <p:blipFill>
          <a:blip r:embed="rId2"/>
          <a:stretch>
            <a:fillRect/>
          </a:stretch>
        </p:blipFill>
        <p:spPr>
          <a:xfrm>
            <a:off x="1715135" y="950595"/>
            <a:ext cx="3438525" cy="2398395"/>
          </a:xfrm>
          <a:prstGeom prst="rect">
            <a:avLst/>
          </a:prstGeom>
        </p:spPr>
      </p:pic>
      <p:sp>
        <p:nvSpPr>
          <p:cNvPr id="3" name="内容占位符 2"/>
          <p:cNvSpPr>
            <a:spLocks noGrp="1"/>
          </p:cNvSpPr>
          <p:nvPr>
            <p:ph idx="1"/>
          </p:nvPr>
        </p:nvSpPr>
        <p:spPr>
          <a:xfrm>
            <a:off x="6569957" y="2249487"/>
            <a:ext cx="4747087" cy="3541714"/>
          </a:xfrm>
        </p:spPr>
        <p:txBody>
          <a:bodyPr>
            <a:normAutofit/>
          </a:bodyPr>
          <a:lstStyle/>
          <a:p>
            <a:r>
              <a:rPr lang="en-US" altLang="zh-CN" dirty="0"/>
              <a:t>3. try MLP model </a:t>
            </a:r>
            <a:endParaRPr lang="en-US" altLang="zh-CN" dirty="0"/>
          </a:p>
          <a:p>
            <a:pPr marL="0" indent="0">
              <a:spcBef>
                <a:spcPts val="300"/>
              </a:spcBef>
              <a:buNone/>
            </a:pPr>
            <a:endParaRPr lang="en-US" altLang="zh-TW" b="1" dirty="0"/>
          </a:p>
        </p:txBody>
      </p:sp>
      <p:pic>
        <p:nvPicPr>
          <p:cNvPr id="6" name="图片 5"/>
          <p:cNvPicPr>
            <a:picLocks noChangeAspect="1"/>
          </p:cNvPicPr>
          <p:nvPr/>
        </p:nvPicPr>
        <p:blipFill>
          <a:blip r:embed="rId3"/>
          <a:stretch>
            <a:fillRect/>
          </a:stretch>
        </p:blipFill>
        <p:spPr>
          <a:xfrm>
            <a:off x="1719580" y="3470275"/>
            <a:ext cx="3434080" cy="2411095"/>
          </a:xfrm>
          <a:prstGeom prst="rect">
            <a:avLst/>
          </a:prstGeom>
        </p:spPr>
      </p:pic>
      <p:pic>
        <p:nvPicPr>
          <p:cNvPr id="8" name="图片 7"/>
          <p:cNvPicPr>
            <a:picLocks noChangeAspect="1"/>
          </p:cNvPicPr>
          <p:nvPr/>
        </p:nvPicPr>
        <p:blipFill>
          <a:blip r:embed="rId4"/>
          <a:stretch>
            <a:fillRect/>
          </a:stretch>
        </p:blipFill>
        <p:spPr>
          <a:xfrm>
            <a:off x="6569710" y="3080385"/>
            <a:ext cx="5237480" cy="26860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Training model</a:t>
            </a:r>
            <a:endParaRPr lang="zh-CN" altLang="en-US" dirty="0"/>
          </a:p>
        </p:txBody>
      </p:sp>
      <p:sp>
        <p:nvSpPr>
          <p:cNvPr id="3" name="内容占位符 2"/>
          <p:cNvSpPr>
            <a:spLocks noGrp="1"/>
          </p:cNvSpPr>
          <p:nvPr>
            <p:ph idx="1"/>
          </p:nvPr>
        </p:nvSpPr>
        <p:spPr>
          <a:xfrm>
            <a:off x="1141412" y="1938401"/>
            <a:ext cx="9905999" cy="4608513"/>
          </a:xfrm>
        </p:spPr>
        <p:txBody>
          <a:bodyPr>
            <a:normAutofit/>
          </a:bodyPr>
          <a:lstStyle/>
          <a:p>
            <a:r>
              <a:rPr lang="en-US" altLang="zh-CN" dirty="0"/>
              <a:t>4. try stacking model </a:t>
            </a:r>
            <a:endParaRPr lang="en-US" altLang="zh-CN" dirty="0"/>
          </a:p>
          <a:p>
            <a:pPr marL="0" indent="0">
              <a:spcBef>
                <a:spcPts val="300"/>
              </a:spcBef>
              <a:buNone/>
            </a:pPr>
            <a:endParaRPr lang="en-US" altLang="zh-TW" b="1" dirty="0"/>
          </a:p>
        </p:txBody>
      </p:sp>
      <p:pic>
        <p:nvPicPr>
          <p:cNvPr id="8" name="图片 7" descr="图示&#10;&#10;描述已自动生成"/>
          <p:cNvPicPr>
            <a:picLocks noChangeAspect="1"/>
          </p:cNvPicPr>
          <p:nvPr/>
        </p:nvPicPr>
        <p:blipFill>
          <a:blip r:embed="rId1"/>
          <a:stretch>
            <a:fillRect/>
          </a:stretch>
        </p:blipFill>
        <p:spPr>
          <a:xfrm>
            <a:off x="6756400" y="2134235"/>
            <a:ext cx="4529455" cy="3797300"/>
          </a:xfrm>
          <a:prstGeom prst="rect">
            <a:avLst/>
          </a:prstGeom>
        </p:spPr>
      </p:pic>
      <p:pic>
        <p:nvPicPr>
          <p:cNvPr id="9" name="图片 8"/>
          <p:cNvPicPr>
            <a:picLocks noChangeAspect="1"/>
          </p:cNvPicPr>
          <p:nvPr/>
        </p:nvPicPr>
        <p:blipFill>
          <a:blip r:embed="rId2"/>
          <a:stretch>
            <a:fillRect/>
          </a:stretch>
        </p:blipFill>
        <p:spPr>
          <a:xfrm>
            <a:off x="1343660" y="2794000"/>
            <a:ext cx="1432560" cy="708660"/>
          </a:xfrm>
          <a:prstGeom prst="rect">
            <a:avLst/>
          </a:prstGeom>
        </p:spPr>
      </p:pic>
      <p:pic>
        <p:nvPicPr>
          <p:cNvPr id="10" name="图片 9"/>
          <p:cNvPicPr>
            <a:picLocks noChangeAspect="1"/>
          </p:cNvPicPr>
          <p:nvPr/>
        </p:nvPicPr>
        <p:blipFill>
          <a:blip r:embed="rId3"/>
          <a:stretch>
            <a:fillRect/>
          </a:stretch>
        </p:blipFill>
        <p:spPr>
          <a:xfrm>
            <a:off x="1318260" y="3862705"/>
            <a:ext cx="4963160" cy="25971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Domain analysis</a:t>
            </a:r>
            <a:endParaRPr lang="zh-CN" altLang="en-US" dirty="0"/>
          </a:p>
        </p:txBody>
      </p:sp>
      <p:sp>
        <p:nvSpPr>
          <p:cNvPr id="3" name="内容占位符 2"/>
          <p:cNvSpPr>
            <a:spLocks noGrp="1"/>
          </p:cNvSpPr>
          <p:nvPr>
            <p:ph idx="1"/>
          </p:nvPr>
        </p:nvSpPr>
        <p:spPr>
          <a:xfrm>
            <a:off x="1141413" y="1892299"/>
            <a:ext cx="10041249" cy="4608513"/>
          </a:xfrm>
        </p:spPr>
        <p:txBody>
          <a:bodyPr>
            <a:normAutofit lnSpcReduction="20000"/>
          </a:bodyPr>
          <a:lstStyle/>
          <a:p>
            <a:r>
              <a:rPr lang="en-US" altLang="zh-CN" dirty="0"/>
              <a:t>Totally we got 11 features</a:t>
            </a:r>
            <a:endParaRPr lang="en-US" altLang="zh-CN" dirty="0"/>
          </a:p>
          <a:p>
            <a:pPr marL="0" indent="0">
              <a:buNone/>
            </a:pPr>
            <a:r>
              <a:rPr lang="en-US" altLang="zh-CN" dirty="0"/>
              <a:t>	</a:t>
            </a:r>
            <a:r>
              <a:rPr lang="en-US" altLang="zh-CN" b="1" dirty="0"/>
              <a:t>MAY BE irrelevant:</a:t>
            </a:r>
            <a:endParaRPr lang="en-US" altLang="zh-CN" dirty="0"/>
          </a:p>
          <a:p>
            <a:pPr marL="0" indent="0">
              <a:buNone/>
            </a:pPr>
            <a:r>
              <a:rPr lang="en-US" altLang="zh-CN" dirty="0"/>
              <a:t>	- ISBN (International Standard Book Number ), </a:t>
            </a:r>
            <a:r>
              <a:rPr lang="en-US" altLang="zh-CN" dirty="0" err="1"/>
              <a:t>bookid</a:t>
            </a:r>
            <a:r>
              <a:rPr lang="en-US" altLang="zh-CN" dirty="0"/>
              <a:t> ( given by the book’s website) </a:t>
            </a:r>
            <a:endParaRPr lang="en-US" altLang="zh-CN" dirty="0"/>
          </a:p>
          <a:p>
            <a:pPr marL="0" indent="0">
              <a:buNone/>
            </a:pPr>
            <a:r>
              <a:rPr lang="en-US" altLang="zh-CN" dirty="0"/>
              <a:t>	</a:t>
            </a:r>
            <a:r>
              <a:rPr lang="en-US" altLang="zh-CN" b="1" dirty="0">
                <a:sym typeface="+mn-ea"/>
              </a:rPr>
              <a:t>MAY BE </a:t>
            </a:r>
            <a:r>
              <a:rPr lang="en-US" altLang="zh-CN" b="1" dirty="0"/>
              <a:t>relevant:</a:t>
            </a:r>
            <a:endParaRPr lang="en-US" altLang="zh-CN" dirty="0"/>
          </a:p>
          <a:p>
            <a:pPr marL="0" indent="0">
              <a:buNone/>
            </a:pPr>
            <a:r>
              <a:rPr lang="en-US" altLang="zh-CN" dirty="0"/>
              <a:t>	- authors, title, publisher, </a:t>
            </a:r>
            <a:r>
              <a:rPr lang="en-US" altLang="zh-CN" dirty="0" err="1"/>
              <a:t>language_code</a:t>
            </a:r>
            <a:r>
              <a:rPr lang="en-US" altLang="zh-CN" dirty="0"/>
              <a:t>, </a:t>
            </a:r>
            <a:r>
              <a:rPr lang="en-US" altLang="zh-CN" dirty="0" err="1"/>
              <a:t>num_pages</a:t>
            </a:r>
            <a:r>
              <a:rPr lang="en-US" altLang="zh-CN" dirty="0"/>
              <a:t>	</a:t>
            </a:r>
            <a:r>
              <a:rPr lang="en-US" altLang="zh-CN" dirty="0" err="1"/>
              <a:t>ratings_count</a:t>
            </a:r>
            <a:r>
              <a:rPr lang="en-US" altLang="zh-CN" dirty="0"/>
              <a:t>, </a:t>
            </a:r>
            <a:r>
              <a:rPr lang="en-US" altLang="zh-CN" dirty="0" err="1"/>
              <a:t>text_reviews_count</a:t>
            </a:r>
            <a:r>
              <a:rPr lang="en-US" altLang="zh-CN" dirty="0"/>
              <a:t>, </a:t>
            </a:r>
            <a:r>
              <a:rPr lang="en-US" altLang="zh-CN" dirty="0" err="1"/>
              <a:t>publication_date</a:t>
            </a:r>
            <a:endParaRPr lang="en-US" altLang="zh-CN" dirty="0" err="1"/>
          </a:p>
          <a:p>
            <a:r>
              <a:rPr lang="en-US" altLang="zh-CN" dirty="0">
                <a:sym typeface="+mn-ea"/>
              </a:rPr>
              <a:t>We</a:t>
            </a:r>
            <a:r>
              <a:rPr lang="zh-CN" altLang="en-US" dirty="0">
                <a:sym typeface="+mn-ea"/>
              </a:rPr>
              <a:t> </a:t>
            </a:r>
            <a:r>
              <a:rPr lang="en-US" altLang="zh-CN" dirty="0">
                <a:sym typeface="+mn-ea"/>
              </a:rPr>
              <a:t>are</a:t>
            </a:r>
            <a:r>
              <a:rPr lang="zh-CN" altLang="en-US" dirty="0">
                <a:sym typeface="+mn-ea"/>
              </a:rPr>
              <a:t> </a:t>
            </a:r>
            <a:r>
              <a:rPr lang="en-US" altLang="zh-CN" dirty="0">
                <a:sym typeface="+mn-ea"/>
              </a:rPr>
              <a:t>going</a:t>
            </a:r>
            <a:r>
              <a:rPr lang="zh-CN" altLang="en-US" dirty="0">
                <a:sym typeface="+mn-ea"/>
              </a:rPr>
              <a:t> </a:t>
            </a:r>
            <a:r>
              <a:rPr lang="en-US" altLang="zh-CN" dirty="0">
                <a:sym typeface="+mn-ea"/>
              </a:rPr>
              <a:t>to</a:t>
            </a:r>
            <a:r>
              <a:rPr lang="zh-CN" altLang="en-US" dirty="0">
                <a:sym typeface="+mn-ea"/>
              </a:rPr>
              <a:t> </a:t>
            </a:r>
            <a:r>
              <a:rPr lang="en-US" altLang="zh-CN" dirty="0">
                <a:sym typeface="+mn-ea"/>
              </a:rPr>
              <a:t>pick</a:t>
            </a:r>
            <a:r>
              <a:rPr lang="zh-CN" altLang="en-US" dirty="0">
                <a:sym typeface="+mn-ea"/>
              </a:rPr>
              <a:t> </a:t>
            </a:r>
            <a:r>
              <a:rPr lang="en-US" altLang="zh-CN" dirty="0">
                <a:sym typeface="+mn-ea"/>
              </a:rPr>
              <a:t>out</a:t>
            </a:r>
            <a:r>
              <a:rPr lang="zh-CN" altLang="en-US" dirty="0">
                <a:sym typeface="+mn-ea"/>
              </a:rPr>
              <a:t> </a:t>
            </a:r>
            <a:r>
              <a:rPr lang="en-US" altLang="zh-CN" dirty="0">
                <a:sym typeface="+mn-ea"/>
              </a:rPr>
              <a:t>some</a:t>
            </a:r>
            <a:r>
              <a:rPr lang="zh-CN" altLang="en-US" dirty="0">
                <a:sym typeface="+mn-ea"/>
              </a:rPr>
              <a:t> </a:t>
            </a:r>
            <a:r>
              <a:rPr lang="en-US" altLang="zh-CN" dirty="0">
                <a:sym typeface="+mn-ea"/>
              </a:rPr>
              <a:t>irrelevant features and the features left are more relational to the book rating in our opinion</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optimization</a:t>
            </a:r>
            <a:endParaRPr lang="zh-CN" altLang="en-US" dirty="0"/>
          </a:p>
        </p:txBody>
      </p:sp>
      <p:sp>
        <p:nvSpPr>
          <p:cNvPr id="3" name="内容占位符 2"/>
          <p:cNvSpPr>
            <a:spLocks noGrp="1"/>
          </p:cNvSpPr>
          <p:nvPr>
            <p:ph idx="1"/>
          </p:nvPr>
        </p:nvSpPr>
        <p:spPr/>
        <p:txBody>
          <a:bodyPr/>
          <a:lstStyle/>
          <a:p>
            <a:r>
              <a:rPr lang="en-US" altLang="zh-CN" dirty="0"/>
              <a:t>methods:</a:t>
            </a:r>
            <a:endParaRPr lang="en-US" altLang="zh-CN" dirty="0"/>
          </a:p>
          <a:p>
            <a:pPr lvl="1"/>
            <a:r>
              <a:rPr lang="en-US" altLang="zh-CN" dirty="0">
                <a:sym typeface="+mn-ea"/>
              </a:rPr>
              <a:t>cross-validation (k-fold)</a:t>
            </a:r>
            <a:endParaRPr lang="en-US" altLang="zh-CN" dirty="0">
              <a:sym typeface="+mn-ea"/>
            </a:endParaRPr>
          </a:p>
          <a:p>
            <a:pPr lvl="1"/>
            <a:r>
              <a:rPr lang="en-US" altLang="zh-CN" dirty="0">
                <a:sym typeface="+mn-ea"/>
              </a:rPr>
              <a:t>visualization</a:t>
            </a:r>
            <a:endParaRPr lang="en-US" altLang="zh-CN" dirty="0">
              <a:sym typeface="+mn-ea"/>
            </a:endParaRPr>
          </a:p>
          <a:p>
            <a:pPr lvl="1"/>
            <a:endParaRPr lang="en-US" altLang="zh-CN" dirty="0"/>
          </a:p>
          <a:p>
            <a:r>
              <a:rPr lang="en-US" altLang="zh-CN" dirty="0"/>
              <a:t>drop feature to get better MSE:</a:t>
            </a:r>
            <a:endParaRPr lang="en-US" altLang="zh-CN" dirty="0"/>
          </a:p>
          <a:p>
            <a:pPr lvl="1"/>
            <a:r>
              <a:rPr lang="en-US" altLang="zh-CN" dirty="0"/>
              <a:t>title feature</a:t>
            </a:r>
            <a:endParaRPr lang="en-US" altLang="zh-CN" dirty="0"/>
          </a:p>
          <a:p>
            <a:pPr lvl="1"/>
            <a:r>
              <a:rPr lang="en-US" altLang="zh-CN" dirty="0" err="1"/>
              <a:t>language_code</a:t>
            </a:r>
            <a:r>
              <a:rPr lang="en-US" altLang="zh-CN" dirty="0"/>
              <a:t> feature </a:t>
            </a:r>
            <a:endParaRPr lang="en-US" altLang="zh-CN" dirty="0"/>
          </a:p>
          <a:p>
            <a:endParaRPr lang="zh-CN" altLang="en-US" dirty="0"/>
          </a:p>
        </p:txBody>
      </p:sp>
      <p:pic>
        <p:nvPicPr>
          <p:cNvPr id="7" name="图片 6"/>
          <p:cNvPicPr>
            <a:picLocks noChangeAspect="1"/>
          </p:cNvPicPr>
          <p:nvPr/>
        </p:nvPicPr>
        <p:blipFill>
          <a:blip r:embed="rId1"/>
          <a:stretch>
            <a:fillRect/>
          </a:stretch>
        </p:blipFill>
        <p:spPr>
          <a:xfrm>
            <a:off x="6381115" y="3500755"/>
            <a:ext cx="5523865" cy="2710815"/>
          </a:xfrm>
          <a:prstGeom prst="rect">
            <a:avLst/>
          </a:prstGeom>
        </p:spPr>
      </p:pic>
      <p:pic>
        <p:nvPicPr>
          <p:cNvPr id="4" name="图片 3"/>
          <p:cNvPicPr>
            <a:picLocks noChangeAspect="1"/>
          </p:cNvPicPr>
          <p:nvPr/>
        </p:nvPicPr>
        <p:blipFill>
          <a:blip r:embed="rId2"/>
          <a:stretch>
            <a:fillRect/>
          </a:stretch>
        </p:blipFill>
        <p:spPr>
          <a:xfrm>
            <a:off x="6381115" y="6449695"/>
            <a:ext cx="4937760" cy="229870"/>
          </a:xfrm>
          <a:prstGeom prst="rect">
            <a:avLst/>
          </a:prstGeom>
        </p:spPr>
      </p:pic>
      <p:pic>
        <p:nvPicPr>
          <p:cNvPr id="8" name="图片 7"/>
          <p:cNvPicPr>
            <a:picLocks noChangeAspect="1"/>
          </p:cNvPicPr>
          <p:nvPr/>
        </p:nvPicPr>
        <p:blipFill>
          <a:blip r:embed="rId3"/>
          <a:stretch>
            <a:fillRect/>
          </a:stretch>
        </p:blipFill>
        <p:spPr>
          <a:xfrm>
            <a:off x="6381115" y="618490"/>
            <a:ext cx="4770120" cy="277368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1">
            <a:duotone>
              <a:schemeClr val="bg2">
                <a:shade val="48000"/>
                <a:hueMod val="106000"/>
                <a:satMod val="140000"/>
                <a:lumMod val="42000"/>
              </a:schemeClr>
              <a:schemeClr val="bg2">
                <a:tint val="98000"/>
                <a:hueMod val="92000"/>
                <a:satMod val="220000"/>
                <a:lumMod val="90000"/>
              </a:schemeClr>
            </a:duotone>
          </a:blip>
          <a:stretch>
            <a:fillRect/>
          </a:stretch>
        </a:blipFill>
        <a:effectLst/>
      </p:bgPr>
    </p:bg>
    <p:spTree>
      <p:nvGrpSpPr>
        <p:cNvPr id="1" name=""/>
        <p:cNvGrpSpPr/>
        <p:nvPr/>
      </p:nvGrpSpPr>
      <p:grpSpPr>
        <a:xfrm>
          <a:off x="0" y="0"/>
          <a:ext cx="0" cy="0"/>
          <a:chOff x="0" y="0"/>
          <a:chExt cx="0" cy="0"/>
        </a:xfrm>
      </p:grpSpPr>
      <p:pic>
        <p:nvPicPr>
          <p:cNvPr id="11" name="Picture 2"/>
          <p:cNvPicPr>
            <a:picLocks noGrp="1" noRot="1" noChangeAspect="1" noMove="1" noResize="1" noEditPoints="1" noAdjustHandles="1" noChangeArrowheads="1" noChangeShapeType="1" noCrop="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p:spPr>
      </p:pic>
      <p:grpSp>
        <p:nvGrpSpPr>
          <p:cNvPr id="13" name="Group 12"/>
          <p:cNvGrpSpPr>
            <a:grpSpLocks noGrp="1" noRot="1" noChangeAspect="1" noMove="1" noResize="1" noUngrp="1"/>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4" name="Rectangle 5"/>
            <p:cNvSpPr>
              <a:spLocks noChangeArrowheads="1"/>
            </p:cNvSpPr>
            <p:nvPr/>
          </p:nvSpPr>
          <p:spPr bwMode="auto">
            <a:xfrm>
              <a:off x="1209675" y="4763"/>
              <a:ext cx="23813" cy="2181225"/>
            </a:xfrm>
            <a:prstGeom prst="rect">
              <a:avLst/>
            </a:prstGeom>
            <a:grpFill/>
            <a:ln>
              <a:noFill/>
            </a:ln>
          </p:spPr>
        </p:sp>
        <p:sp>
          <p:nvSpPr>
            <p:cNvPr id="15"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6"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7" name="Rectangle 8"/>
            <p:cNvSpPr>
              <a:spLocks noChangeArrowheads="1"/>
            </p:cNvSpPr>
            <p:nvPr/>
          </p:nvSpPr>
          <p:spPr bwMode="auto">
            <a:xfrm>
              <a:off x="414338" y="9525"/>
              <a:ext cx="28575" cy="4481513"/>
            </a:xfrm>
            <a:prstGeom prst="rect">
              <a:avLst/>
            </a:prstGeom>
            <a:grpFill/>
            <a:ln>
              <a:noFill/>
            </a:ln>
          </p:spPr>
        </p:sp>
        <p:sp>
          <p:nvSpPr>
            <p:cNvPr id="18"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9"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p:spPr>
        </p:sp>
        <p:sp>
          <p:nvSpPr>
            <p:cNvPr id="20"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p:spPr>
        </p:sp>
        <p:sp>
          <p:nvSpPr>
            <p:cNvPr id="21"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2"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p:spPr>
        </p:sp>
        <p:sp>
          <p:nvSpPr>
            <p:cNvPr id="23"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4"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5"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6"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p:spPr>
        </p:sp>
        <p:sp>
          <p:nvSpPr>
            <p:cNvPr id="27"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28"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p:spPr>
        </p:sp>
        <p:sp>
          <p:nvSpPr>
            <p:cNvPr id="29"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p:spPr>
        </p:sp>
        <p:sp>
          <p:nvSpPr>
            <p:cNvPr id="30"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1"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p:spPr>
        </p:sp>
        <p:sp>
          <p:nvSpPr>
            <p:cNvPr id="32"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p:spPr>
        </p:sp>
        <p:sp>
          <p:nvSpPr>
            <p:cNvPr id="33"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p:spPr>
        </p:sp>
        <p:sp>
          <p:nvSpPr>
            <p:cNvPr id="34"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p:spPr>
        </p:sp>
        <p:sp>
          <p:nvSpPr>
            <p:cNvPr id="35"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6"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p:spPr>
        </p:sp>
        <p:sp>
          <p:nvSpPr>
            <p:cNvPr id="37"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8"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p:spPr>
        </p:sp>
        <p:sp>
          <p:nvSpPr>
            <p:cNvPr id="39"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0"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p:spPr>
        </p:sp>
        <p:sp>
          <p:nvSpPr>
            <p:cNvPr id="41"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2" name="Rectangle 33"/>
            <p:cNvSpPr>
              <a:spLocks noChangeArrowheads="1"/>
            </p:cNvSpPr>
            <p:nvPr/>
          </p:nvSpPr>
          <p:spPr bwMode="auto">
            <a:xfrm>
              <a:off x="642938" y="6610350"/>
              <a:ext cx="23813" cy="242888"/>
            </a:xfrm>
            <a:prstGeom prst="rect">
              <a:avLst/>
            </a:prstGeom>
            <a:grpFill/>
            <a:ln>
              <a:noFill/>
            </a:ln>
          </p:spPr>
        </p:sp>
        <p:sp>
          <p:nvSpPr>
            <p:cNvPr id="43"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4"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p:spPr>
        </p:sp>
        <p:sp>
          <p:nvSpPr>
            <p:cNvPr id="45"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p:spPr>
        </p:sp>
        <p:sp>
          <p:nvSpPr>
            <p:cNvPr id="46"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p:spPr>
        </p:sp>
        <p:sp>
          <p:nvSpPr>
            <p:cNvPr id="47"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p:spPr>
        </p:sp>
        <p:sp>
          <p:nvSpPr>
            <p:cNvPr id="48"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49"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50"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p:spPr>
        </p:sp>
        <p:sp>
          <p:nvSpPr>
            <p:cNvPr id="51"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p:spPr>
        </p:sp>
        <p:sp>
          <p:nvSpPr>
            <p:cNvPr id="52"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p:spPr>
        </p:sp>
        <p:sp>
          <p:nvSpPr>
            <p:cNvPr id="53"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54" name="Rectangle 45"/>
            <p:cNvSpPr>
              <a:spLocks noChangeArrowheads="1"/>
            </p:cNvSpPr>
            <p:nvPr/>
          </p:nvSpPr>
          <p:spPr bwMode="auto">
            <a:xfrm>
              <a:off x="1228725" y="4662488"/>
              <a:ext cx="23813" cy="2181225"/>
            </a:xfrm>
            <a:prstGeom prst="rect">
              <a:avLst/>
            </a:prstGeom>
            <a:grpFill/>
            <a:ln>
              <a:noFill/>
            </a:ln>
          </p:spPr>
        </p:sp>
        <p:sp>
          <p:nvSpPr>
            <p:cNvPr id="55"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p:spPr>
        </p:sp>
        <p:sp>
          <p:nvSpPr>
            <p:cNvPr id="56"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7"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p:spPr>
        </p:sp>
        <p:sp>
          <p:nvSpPr>
            <p:cNvPr id="58"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59"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60"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p:spPr>
        </p:sp>
        <p:sp>
          <p:nvSpPr>
            <p:cNvPr id="61"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62"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3"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4"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p:spPr>
        </p:sp>
        <p:sp>
          <p:nvSpPr>
            <p:cNvPr id="65"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sp>
          <p:nvSpPr>
            <p:cNvPr id="66"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p:spPr>
        </p:sp>
        <p:sp>
          <p:nvSpPr>
            <p:cNvPr id="67"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p:spPr>
        </p:sp>
      </p:grpSp>
      <p:grpSp>
        <p:nvGrpSpPr>
          <p:cNvPr id="69" name="Group 68"/>
          <p:cNvGrpSpPr>
            <a:grpSpLocks noGrp="1" noRot="1" noChangeAspect="1" noMove="1" noResize="1" noUngrp="1"/>
          </p:cNvGrpSpPr>
          <p:nvPr/>
        </p:nvGrpSpPr>
        <p:grpSpPr>
          <a:xfrm>
            <a:off x="0" y="-1"/>
            <a:ext cx="12192003" cy="6858001"/>
            <a:chOff x="0" y="-1"/>
            <a:chExt cx="12192003" cy="6858001"/>
          </a:xfrm>
        </p:grpSpPr>
        <p:sp useBgFill="1">
          <p:nvSpPr>
            <p:cNvPr id="70" name="Rectangle 69"/>
            <p:cNvSpPr/>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Picture 2"/>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p:spPr>
        </p:pic>
      </p:grpSp>
      <p:pic>
        <p:nvPicPr>
          <p:cNvPr id="6" name="图片占位符 5" descr="电路"/>
          <p:cNvPicPr>
            <a:picLocks noGrp="1" noChangeAspect="1"/>
          </p:cNvPicPr>
          <p:nvPr>
            <p:ph type="pic" idx="1"/>
          </p:nvPr>
        </p:nvPicPr>
        <p:blipFill rotWithShape="1">
          <a:blip r:embed="rId3" cstate="email"/>
          <a:srcRect l="18486" r="22421"/>
          <a:stretch>
            <a:fillRect/>
          </a:stretch>
        </p:blipFill>
        <p:spPr>
          <a:xfrm>
            <a:off x="3611" y="10"/>
            <a:ext cx="12188389" cy="6857990"/>
          </a:xfrm>
          <a:prstGeom prst="rect">
            <a:avLst/>
          </a:prstGeom>
        </p:spPr>
      </p:pic>
      <p:grpSp>
        <p:nvGrpSpPr>
          <p:cNvPr id="73" name="Group 72"/>
          <p:cNvGrpSpPr>
            <a:grpSpLocks noGrp="1" noRot="1" noChangeAspect="1" noMove="1" noResize="1" noUngrp="1"/>
          </p:cNvGrpSpPr>
          <p:nvPr/>
        </p:nvGrpSpPr>
        <p:grpSpPr>
          <a:xfrm>
            <a:off x="605895" y="2235200"/>
            <a:ext cx="10982062" cy="2396067"/>
            <a:chOff x="605895" y="2235200"/>
            <a:chExt cx="10982062" cy="2396067"/>
          </a:xfrm>
        </p:grpSpPr>
        <p:sp>
          <p:nvSpPr>
            <p:cNvPr id="74" name="Round Diagonal Corner Rectangle 7"/>
            <p:cNvSpPr/>
            <p:nvPr/>
          </p:nvSpPr>
          <p:spPr>
            <a:xfrm>
              <a:off x="2582333" y="2235200"/>
              <a:ext cx="7027334" cy="2396067"/>
            </a:xfrm>
            <a:prstGeom prst="round2DiagRect">
              <a:avLst>
                <a:gd name="adj1" fmla="val 9246"/>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5" name="Group 74"/>
            <p:cNvGrpSpPr/>
            <p:nvPr/>
          </p:nvGrpSpPr>
          <p:grpSpPr>
            <a:xfrm>
              <a:off x="605895" y="2900097"/>
              <a:ext cx="10982062" cy="1211524"/>
              <a:chOff x="605895" y="2900097"/>
              <a:chExt cx="10982062" cy="1211524"/>
            </a:xfrm>
          </p:grpSpPr>
          <p:sp>
            <p:nvSpPr>
              <p:cNvPr id="76" name="Freeform 32"/>
              <p:cNvSpPr/>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7" name="Freeform 33"/>
              <p:cNvSpPr>
                <a:spLocks noEditPoints="1"/>
              </p:cNvSpPr>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8" name="Freeform 34"/>
              <p:cNvSpPr>
                <a:spLocks noEditPoints="1"/>
              </p:cNvSpPr>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9" name="Freeform 37"/>
              <p:cNvSpPr/>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0" name="Freeform 35"/>
              <p:cNvSpPr/>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1" name="Freeform 36"/>
              <p:cNvSpPr>
                <a:spLocks noEditPoints="1"/>
              </p:cNvSpPr>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2" name="Freeform 38"/>
              <p:cNvSpPr>
                <a:spLocks noEditPoints="1"/>
              </p:cNvSpPr>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3" name="Freeform 39"/>
              <p:cNvSpPr/>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4" name="Freeform 40"/>
              <p:cNvSpPr>
                <a:spLocks noEditPoints="1"/>
              </p:cNvSpPr>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5" name="Rectangle 41"/>
              <p:cNvSpPr>
                <a:spLocks noChangeArrowheads="1"/>
              </p:cNvSpPr>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86" name="Freeform 32"/>
              <p:cNvSpPr/>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7" name="Freeform 33"/>
              <p:cNvSpPr>
                <a:spLocks noEditPoints="1"/>
              </p:cNvSpPr>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8" name="Freeform 34"/>
              <p:cNvSpPr>
                <a:spLocks noEditPoints="1"/>
              </p:cNvSpPr>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9" name="Freeform 37"/>
              <p:cNvSpPr/>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0" name="Freeform 35"/>
              <p:cNvSpPr/>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1" name="Freeform 36"/>
              <p:cNvSpPr>
                <a:spLocks noEditPoints="1"/>
              </p:cNvSpPr>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2" name="Freeform 38"/>
              <p:cNvSpPr>
                <a:spLocks noEditPoints="1"/>
              </p:cNvSpPr>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3" name="Freeform 39"/>
              <p:cNvSpPr/>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4" name="Freeform 40"/>
              <p:cNvSpPr>
                <a:spLocks noEditPoints="1"/>
              </p:cNvSpPr>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5" name="Rectangle 41"/>
              <p:cNvSpPr>
                <a:spLocks noChangeArrowheads="1"/>
              </p:cNvSpPr>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grpSp>
      <p:sp>
        <p:nvSpPr>
          <p:cNvPr id="2" name="标题 1"/>
          <p:cNvSpPr>
            <a:spLocks noGrp="1"/>
          </p:cNvSpPr>
          <p:nvPr>
            <p:ph type="title"/>
          </p:nvPr>
        </p:nvSpPr>
        <p:spPr>
          <a:xfrm>
            <a:off x="2667000" y="2328334"/>
            <a:ext cx="6858000" cy="1367896"/>
          </a:xfrm>
        </p:spPr>
        <p:txBody>
          <a:bodyPr vert="horz" lIns="91440" tIns="45720" rIns="91440" bIns="45720" rtlCol="0" anchor="b">
            <a:normAutofit/>
          </a:bodyPr>
          <a:lstStyle/>
          <a:p>
            <a:pPr algn="ctr"/>
            <a:r>
              <a:rPr lang="en-US" altLang="zh-CN" sz="4800">
                <a:latin typeface="+mj-lt"/>
                <a:ea typeface="+mj-ea"/>
              </a:rPr>
              <a:t>  Thank you!</a:t>
            </a:r>
            <a:endParaRPr lang="en-US" altLang="zh-CN" sz="4800">
              <a:latin typeface="+mj-lt"/>
              <a:ea typeface="+mj-ea"/>
            </a:endParaRPr>
          </a:p>
        </p:txBody>
      </p:sp>
      <p:sp>
        <p:nvSpPr>
          <p:cNvPr id="97" name="Rectangle 96"/>
          <p:cNvSpPr>
            <a:spLocks noGrp="1" noRot="1" noChangeAspect="1" noMove="1" noResize="1" noEditPoints="1" noAdjustHandles="1" noChangeArrowheads="1" noChangeShapeType="1" noTextEdit="1"/>
          </p:cNvSpPr>
          <p:nvPr/>
        </p:nvSpPr>
        <p:spPr bwMode="white">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Preview dataset</a:t>
            </a:r>
            <a:endParaRPr lang="zh-CN" altLang="en-US" dirty="0"/>
          </a:p>
        </p:txBody>
      </p:sp>
      <p:sp>
        <p:nvSpPr>
          <p:cNvPr id="3" name="内容占位符 2"/>
          <p:cNvSpPr>
            <a:spLocks noGrp="1"/>
          </p:cNvSpPr>
          <p:nvPr>
            <p:ph idx="1"/>
          </p:nvPr>
        </p:nvSpPr>
        <p:spPr/>
        <p:txBody>
          <a:bodyPr>
            <a:normAutofit/>
          </a:bodyPr>
          <a:lstStyle/>
          <a:p>
            <a:r>
              <a:rPr lang="en-US" altLang="zh-CN" sz="2000" dirty="0"/>
              <a:t>Here are the things to do:</a:t>
            </a:r>
            <a:endParaRPr lang="en-US" altLang="zh-CN" sz="2000" dirty="0"/>
          </a:p>
          <a:p>
            <a:pPr marL="457200" indent="-457200">
              <a:buFont typeface="+mj-lt"/>
              <a:buAutoNum type="arabicPeriod"/>
            </a:pPr>
            <a:r>
              <a:rPr lang="en-US" altLang="zh-CN" sz="2000" dirty="0"/>
              <a:t>Find out and deal with the null value</a:t>
            </a:r>
            <a:endParaRPr lang="en-US" altLang="zh-CN" sz="2000" dirty="0"/>
          </a:p>
          <a:p>
            <a:pPr marL="457200" indent="-457200">
              <a:buFont typeface="+mj-lt"/>
              <a:buAutoNum type="arabicPeriod"/>
            </a:pPr>
            <a:r>
              <a:rPr lang="en-US" altLang="zh-CN" sz="2000" dirty="0"/>
              <a:t>Find out the data types of each feature</a:t>
            </a:r>
            <a:endParaRPr lang="en-US" altLang="zh-CN" sz="2000" dirty="0"/>
          </a:p>
          <a:p>
            <a:pPr marL="457200" indent="-457200">
              <a:buFont typeface="+mj-lt"/>
              <a:buAutoNum type="arabicPeriod"/>
            </a:pPr>
            <a:r>
              <a:rPr lang="en-US" altLang="zh-CN" sz="2000" dirty="0"/>
              <a:t>Find out the total count</a:t>
            </a:r>
            <a:endParaRPr lang="en-US" altLang="zh-CN" sz="2000" dirty="0"/>
          </a:p>
          <a:p>
            <a:pPr marL="457200" indent="-457200">
              <a:buFont typeface="+mj-lt"/>
              <a:buAutoNum type="arabicPeriod"/>
            </a:pPr>
            <a:r>
              <a:rPr lang="en-US" altLang="zh-CN" sz="2000" dirty="0"/>
              <a:t>Filter the outlier points</a:t>
            </a:r>
            <a:endParaRPr lang="zh-CN" altLang="en-US" sz="2000" dirty="0"/>
          </a:p>
        </p:txBody>
      </p:sp>
      <p:pic>
        <p:nvPicPr>
          <p:cNvPr id="7" name="图片 6"/>
          <p:cNvPicPr>
            <a:picLocks noChangeAspect="1"/>
          </p:cNvPicPr>
          <p:nvPr/>
        </p:nvPicPr>
        <p:blipFill>
          <a:blip r:embed="rId1"/>
          <a:stretch>
            <a:fillRect/>
          </a:stretch>
        </p:blipFill>
        <p:spPr>
          <a:xfrm>
            <a:off x="7305042" y="3179297"/>
            <a:ext cx="3553458" cy="3372774"/>
          </a:xfrm>
          <a:prstGeom prst="rect">
            <a:avLst/>
          </a:prstGeom>
        </p:spPr>
      </p:pic>
      <p:pic>
        <p:nvPicPr>
          <p:cNvPr id="9" name="图片 8" descr="图表, 直方图&#10;&#10;描述已自动生成"/>
          <p:cNvPicPr>
            <a:picLocks noChangeAspect="1"/>
          </p:cNvPicPr>
          <p:nvPr/>
        </p:nvPicPr>
        <p:blipFill>
          <a:blip r:embed="rId2"/>
          <a:stretch>
            <a:fillRect/>
          </a:stretch>
        </p:blipFill>
        <p:spPr>
          <a:xfrm>
            <a:off x="7218519" y="3179297"/>
            <a:ext cx="3726503" cy="3398815"/>
          </a:xfrm>
          <a:prstGeom prst="rect">
            <a:avLst/>
          </a:prstGeom>
        </p:spPr>
      </p:pic>
      <p:pic>
        <p:nvPicPr>
          <p:cNvPr id="4" name="图片 3"/>
          <p:cNvPicPr>
            <a:picLocks noChangeAspect="1"/>
          </p:cNvPicPr>
          <p:nvPr/>
        </p:nvPicPr>
        <p:blipFill>
          <a:blip r:embed="rId3"/>
          <a:stretch>
            <a:fillRect/>
          </a:stretch>
        </p:blipFill>
        <p:spPr>
          <a:xfrm>
            <a:off x="6677025" y="618490"/>
            <a:ext cx="4268470" cy="202057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Feature processing</a:t>
            </a:r>
            <a:endParaRPr lang="zh-CN" altLang="en-US" dirty="0"/>
          </a:p>
        </p:txBody>
      </p:sp>
      <p:sp>
        <p:nvSpPr>
          <p:cNvPr id="3" name="内容占位符 2"/>
          <p:cNvSpPr>
            <a:spLocks noGrp="1"/>
          </p:cNvSpPr>
          <p:nvPr>
            <p:ph idx="1"/>
          </p:nvPr>
        </p:nvSpPr>
        <p:spPr>
          <a:xfrm>
            <a:off x="1141412" y="1938401"/>
            <a:ext cx="9905999" cy="4608513"/>
          </a:xfrm>
        </p:spPr>
        <p:txBody>
          <a:bodyPr>
            <a:normAutofit lnSpcReduction="20000"/>
          </a:bodyPr>
          <a:lstStyle/>
          <a:p>
            <a:r>
              <a:rPr lang="en-US" altLang="zh-CN" dirty="0"/>
              <a:t>1. </a:t>
            </a:r>
            <a:r>
              <a:rPr lang="en-US" altLang="zh-CN" b="1" dirty="0">
                <a:solidFill>
                  <a:schemeClr val="accent6"/>
                </a:solidFill>
              </a:rPr>
              <a:t>T</a:t>
            </a:r>
            <a:r>
              <a:rPr lang="en-US" altLang="zh-CN" b="1" dirty="0">
                <a:solidFill>
                  <a:schemeClr val="accent6"/>
                </a:solidFill>
                <a:sym typeface="+mn-ea"/>
              </a:rPr>
              <a:t>ext Feature</a:t>
            </a:r>
            <a:r>
              <a:rPr lang="en-US" altLang="zh-CN" dirty="0"/>
              <a:t>:</a:t>
            </a:r>
            <a:endParaRPr lang="en-US" altLang="zh-CN" dirty="0"/>
          </a:p>
          <a:p>
            <a:pPr lvl="1"/>
            <a:r>
              <a:rPr lang="en-US" altLang="zh-CN" b="1" dirty="0">
                <a:sym typeface="+mn-ea"/>
              </a:rPr>
              <a:t>On-hot encode</a:t>
            </a:r>
            <a:endParaRPr lang="en-US" altLang="zh-CN" b="1" dirty="0"/>
          </a:p>
          <a:p>
            <a:pPr lvl="1"/>
            <a:r>
              <a:rPr lang="en-US" altLang="zh-CN" b="1" dirty="0">
                <a:sym typeface="+mn-ea"/>
              </a:rPr>
              <a:t>Splitting words </a:t>
            </a:r>
            <a:endParaRPr lang="en-US" altLang="zh-CN" b="1" dirty="0"/>
          </a:p>
          <a:p>
            <a:pPr lvl="1"/>
            <a:r>
              <a:rPr lang="en-US" altLang="zh-CN" b="1" dirty="0">
                <a:sym typeface="+mn-ea"/>
              </a:rPr>
              <a:t>TF-IDF</a:t>
            </a:r>
            <a:endParaRPr lang="en-US" altLang="zh-CN" b="1" dirty="0">
              <a:sym typeface="+mn-ea"/>
            </a:endParaRPr>
          </a:p>
          <a:p>
            <a:pPr lvl="1"/>
            <a:r>
              <a:rPr lang="en-US" altLang="zh-CN" b="1" dirty="0" err="1">
                <a:sym typeface="+mn-ea"/>
              </a:rPr>
              <a:t>Mapreduce</a:t>
            </a:r>
            <a:endParaRPr lang="en-US" altLang="zh-CN" b="1" dirty="0"/>
          </a:p>
          <a:p>
            <a:pPr lvl="1"/>
            <a:endParaRPr lang="zh-CN" altLang="en-US" dirty="0"/>
          </a:p>
          <a:p>
            <a:r>
              <a:rPr lang="en-US" altLang="zh-CN" dirty="0"/>
              <a:t>2. </a:t>
            </a:r>
            <a:r>
              <a:rPr lang="en-US" altLang="zh-CN" dirty="0">
                <a:sym typeface="+mn-ea"/>
              </a:rPr>
              <a:t>Numerical Feature</a:t>
            </a:r>
            <a:r>
              <a:rPr lang="zh-CN" altLang="en-US" dirty="0">
                <a:sym typeface="+mn-ea"/>
              </a:rPr>
              <a:t>（</a:t>
            </a:r>
            <a:r>
              <a:rPr lang="en-US" altLang="zh-CN" dirty="0">
                <a:sym typeface="+mn-ea"/>
              </a:rPr>
              <a:t>c</a:t>
            </a:r>
            <a:r>
              <a:rPr lang="zh-CN" altLang="en-US" dirty="0">
                <a:sym typeface="+mn-ea"/>
              </a:rPr>
              <a:t>ontinuous）</a:t>
            </a:r>
            <a:r>
              <a:rPr lang="en-US" altLang="zh-CN" dirty="0"/>
              <a:t>:	</a:t>
            </a:r>
            <a:endParaRPr lang="en-US" altLang="zh-CN" dirty="0"/>
          </a:p>
          <a:p>
            <a:pPr lvl="1"/>
            <a:r>
              <a:rPr lang="en-US" altLang="zh-CN" dirty="0">
                <a:sym typeface="+mn-ea"/>
              </a:rPr>
              <a:t>Log </a:t>
            </a:r>
            <a:endParaRPr lang="en-US" altLang="zh-CN" dirty="0"/>
          </a:p>
          <a:p>
            <a:pPr lvl="1"/>
            <a:r>
              <a:rPr lang="en-US" altLang="zh-CN" dirty="0">
                <a:sym typeface="+mn-ea"/>
              </a:rPr>
              <a:t>Minmax</a:t>
            </a:r>
            <a:endParaRPr lang="en-US" altLang="zh-CN" dirty="0"/>
          </a:p>
          <a:p>
            <a:pPr lvl="1"/>
            <a:r>
              <a:rPr lang="en-US" altLang="zh-CN" dirty="0">
                <a:sym typeface="+mn-ea"/>
              </a:rPr>
              <a:t>standard</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Feature processing</a:t>
            </a:r>
            <a:endParaRPr lang="zh-CN" altLang="en-US" dirty="0"/>
          </a:p>
        </p:txBody>
      </p:sp>
      <p:sp>
        <p:nvSpPr>
          <p:cNvPr id="3" name="内容占位符 2"/>
          <p:cNvSpPr>
            <a:spLocks noGrp="1"/>
          </p:cNvSpPr>
          <p:nvPr>
            <p:ph idx="1"/>
          </p:nvPr>
        </p:nvSpPr>
        <p:spPr>
          <a:xfrm>
            <a:off x="1141412" y="1978024"/>
            <a:ext cx="9905999" cy="3541714"/>
          </a:xfrm>
        </p:spPr>
        <p:txBody>
          <a:bodyPr/>
          <a:lstStyle/>
          <a:p>
            <a:r>
              <a:rPr lang="en-US" altLang="zh-CN" dirty="0"/>
              <a:t>1. Text Feature (One-hot):</a:t>
            </a:r>
            <a:endParaRPr lang="en-US" altLang="zh-CN" dirty="0"/>
          </a:p>
          <a:p>
            <a:pPr marL="0" indent="0">
              <a:buNone/>
            </a:pPr>
            <a:r>
              <a:rPr lang="en-US" altLang="zh-CN" dirty="0"/>
              <a:t>If variables of text feature are the same weight, </a:t>
            </a:r>
            <a:endParaRPr lang="en-US" altLang="zh-CN" dirty="0"/>
          </a:p>
          <a:p>
            <a:pPr marL="0" indent="0">
              <a:buNone/>
            </a:pPr>
            <a:r>
              <a:rPr lang="en-US" altLang="zh-CN" dirty="0"/>
              <a:t>such as </a:t>
            </a:r>
            <a:r>
              <a:rPr lang="en-US" altLang="zh-CN" dirty="0" err="1"/>
              <a:t>language_code</a:t>
            </a:r>
            <a:r>
              <a:rPr lang="en-US" altLang="zh-CN" dirty="0"/>
              <a:t> : [</a:t>
            </a:r>
            <a:r>
              <a:rPr lang="en-US" altLang="zh-CN" dirty="0" err="1"/>
              <a:t>eng</a:t>
            </a:r>
            <a:r>
              <a:rPr lang="en-US" altLang="zh-CN" dirty="0"/>
              <a:t>, </a:t>
            </a:r>
            <a:r>
              <a:rPr lang="en-US" altLang="zh-CN" dirty="0" err="1"/>
              <a:t>en</a:t>
            </a:r>
            <a:r>
              <a:rPr lang="en-US" altLang="zh-CN" dirty="0"/>
              <a:t>-US ], then one-hot encode is used.</a:t>
            </a:r>
            <a:endParaRPr lang="zh-CN" altLang="en-US" dirty="0"/>
          </a:p>
        </p:txBody>
      </p:sp>
      <p:pic>
        <p:nvPicPr>
          <p:cNvPr id="5" name="图片 4"/>
          <p:cNvPicPr>
            <a:picLocks noChangeAspect="1"/>
          </p:cNvPicPr>
          <p:nvPr/>
        </p:nvPicPr>
        <p:blipFill>
          <a:blip r:embed="rId1"/>
          <a:stretch>
            <a:fillRect/>
          </a:stretch>
        </p:blipFill>
        <p:spPr>
          <a:xfrm>
            <a:off x="2199477" y="3931761"/>
            <a:ext cx="7328063" cy="225324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Feature processing</a:t>
            </a:r>
            <a:endParaRPr lang="zh-CN" altLang="en-US" dirty="0"/>
          </a:p>
        </p:txBody>
      </p:sp>
      <p:sp>
        <p:nvSpPr>
          <p:cNvPr id="3" name="内容占位符 2"/>
          <p:cNvSpPr>
            <a:spLocks noGrp="1"/>
          </p:cNvSpPr>
          <p:nvPr>
            <p:ph idx="1"/>
          </p:nvPr>
        </p:nvSpPr>
        <p:spPr>
          <a:xfrm>
            <a:off x="1141412" y="1978024"/>
            <a:ext cx="9905999" cy="3541714"/>
          </a:xfrm>
        </p:spPr>
        <p:txBody>
          <a:bodyPr/>
          <a:lstStyle/>
          <a:p>
            <a:r>
              <a:rPr lang="en-US" altLang="zh-CN" dirty="0"/>
              <a:t>1. Text Feature (Splitting Words):</a:t>
            </a:r>
            <a:endParaRPr lang="en-US" altLang="zh-CN" dirty="0"/>
          </a:p>
          <a:p>
            <a:pPr marL="0" indent="0">
              <a:buNone/>
            </a:pPr>
            <a:r>
              <a:rPr lang="en-US" altLang="zh-CN" dirty="0"/>
              <a:t>For more complicated text feature like title ,  </a:t>
            </a:r>
            <a:endParaRPr lang="en-US" altLang="zh-CN" dirty="0"/>
          </a:p>
          <a:p>
            <a:pPr marL="0" indent="0">
              <a:buNone/>
            </a:pPr>
            <a:r>
              <a:rPr lang="en-US" altLang="zh-CN" dirty="0"/>
              <a:t>We try to deploy word2vec model to describe them in a certain amount of features as we like. And the first thing we need to do is splitting  sentences into words.</a:t>
            </a:r>
            <a:endParaRPr lang="en-US" altLang="zh-CN" dirty="0"/>
          </a:p>
        </p:txBody>
      </p:sp>
      <p:pic>
        <p:nvPicPr>
          <p:cNvPr id="8" name="图片 7"/>
          <p:cNvPicPr>
            <a:picLocks noChangeAspect="1"/>
          </p:cNvPicPr>
          <p:nvPr/>
        </p:nvPicPr>
        <p:blipFill>
          <a:blip r:embed="rId1"/>
          <a:stretch>
            <a:fillRect/>
          </a:stretch>
        </p:blipFill>
        <p:spPr>
          <a:xfrm>
            <a:off x="1093856" y="4670704"/>
            <a:ext cx="9650604" cy="84965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Feature processing</a:t>
            </a:r>
            <a:endParaRPr lang="zh-CN" altLang="en-US" dirty="0"/>
          </a:p>
        </p:txBody>
      </p:sp>
      <p:sp>
        <p:nvSpPr>
          <p:cNvPr id="3" name="内容占位符 2"/>
          <p:cNvSpPr>
            <a:spLocks noGrp="1"/>
          </p:cNvSpPr>
          <p:nvPr>
            <p:ph idx="1"/>
          </p:nvPr>
        </p:nvSpPr>
        <p:spPr>
          <a:xfrm>
            <a:off x="1141412" y="1978024"/>
            <a:ext cx="9905999" cy="3541714"/>
          </a:xfrm>
        </p:spPr>
        <p:txBody>
          <a:bodyPr/>
          <a:lstStyle/>
          <a:p>
            <a:r>
              <a:rPr lang="en-US" altLang="zh-CN" dirty="0"/>
              <a:t>1. Text Feature (word2vec):</a:t>
            </a:r>
            <a:endParaRPr lang="en-US" altLang="zh-CN" dirty="0"/>
          </a:p>
          <a:p>
            <a:pPr marL="0" indent="0">
              <a:buNone/>
            </a:pPr>
            <a:r>
              <a:rPr lang="en-US" altLang="zh-CN" dirty="0"/>
              <a:t>The word2vec algorithm uses a neural network model to learn word associations from a large corpus of text</a:t>
            </a:r>
            <a:endParaRPr lang="en-US" altLang="zh-CN" dirty="0"/>
          </a:p>
          <a:p>
            <a:pPr marL="0" indent="0">
              <a:buNone/>
            </a:pPr>
            <a:r>
              <a:rPr lang="en-US" altLang="zh-CN" dirty="0"/>
              <a:t>word2vec represents each distinct word with a particular list of numbers called a vector.</a:t>
            </a:r>
            <a:endParaRPr lang="en-US" altLang="zh-CN" dirty="0"/>
          </a:p>
        </p:txBody>
      </p:sp>
      <p:pic>
        <p:nvPicPr>
          <p:cNvPr id="5" name="图片 4"/>
          <p:cNvPicPr>
            <a:picLocks noChangeAspect="1"/>
          </p:cNvPicPr>
          <p:nvPr/>
        </p:nvPicPr>
        <p:blipFill>
          <a:blip r:embed="rId1"/>
          <a:stretch>
            <a:fillRect/>
          </a:stretch>
        </p:blipFill>
        <p:spPr>
          <a:xfrm>
            <a:off x="7049609" y="618173"/>
            <a:ext cx="3612111" cy="1350660"/>
          </a:xfrm>
          <a:prstGeom prst="rect">
            <a:avLst/>
          </a:prstGeom>
        </p:spPr>
      </p:pic>
      <p:pic>
        <p:nvPicPr>
          <p:cNvPr id="9" name="图片 8"/>
          <p:cNvPicPr>
            <a:picLocks noChangeAspect="1"/>
          </p:cNvPicPr>
          <p:nvPr/>
        </p:nvPicPr>
        <p:blipFill>
          <a:blip r:embed="rId2"/>
          <a:stretch>
            <a:fillRect/>
          </a:stretch>
        </p:blipFill>
        <p:spPr>
          <a:xfrm>
            <a:off x="4633654" y="4985937"/>
            <a:ext cx="6027942" cy="1546994"/>
          </a:xfrm>
          <a:prstGeom prst="rect">
            <a:avLst/>
          </a:prstGeom>
        </p:spPr>
      </p:pic>
      <p:pic>
        <p:nvPicPr>
          <p:cNvPr id="4" name="图片 3"/>
          <p:cNvPicPr>
            <a:picLocks noChangeAspect="1"/>
          </p:cNvPicPr>
          <p:nvPr/>
        </p:nvPicPr>
        <p:blipFill>
          <a:blip r:embed="rId3"/>
          <a:stretch>
            <a:fillRect/>
          </a:stretch>
        </p:blipFill>
        <p:spPr>
          <a:xfrm>
            <a:off x="4633595" y="4669155"/>
            <a:ext cx="3040380" cy="19812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Feature processing</a:t>
            </a:r>
            <a:endParaRPr lang="zh-CN" altLang="en-US" dirty="0"/>
          </a:p>
        </p:txBody>
      </p:sp>
      <p:sp>
        <p:nvSpPr>
          <p:cNvPr id="3" name="内容占位符 2"/>
          <p:cNvSpPr>
            <a:spLocks noGrp="1"/>
          </p:cNvSpPr>
          <p:nvPr>
            <p:ph idx="1"/>
          </p:nvPr>
        </p:nvSpPr>
        <p:spPr>
          <a:xfrm>
            <a:off x="1141412" y="1978024"/>
            <a:ext cx="9905999" cy="3541714"/>
          </a:xfrm>
        </p:spPr>
        <p:txBody>
          <a:bodyPr>
            <a:normAutofit lnSpcReduction="10000"/>
          </a:bodyPr>
          <a:lstStyle/>
          <a:p>
            <a:r>
              <a:rPr lang="en-US" altLang="zh-CN" dirty="0"/>
              <a:t>1. Text Feature (TF-IDF):</a:t>
            </a:r>
            <a:endParaRPr lang="en-US" altLang="zh-CN" dirty="0"/>
          </a:p>
          <a:p>
            <a:pPr marL="0" indent="0">
              <a:buNone/>
            </a:pPr>
            <a:r>
              <a:rPr lang="en-US" altLang="zh-CN" dirty="0"/>
              <a:t>As we learned, more frequent terms in a document are more important, and terms that appear in many different documents are less indicative of overall topic. So we can use this to get the key-words of the features. </a:t>
            </a:r>
            <a:endParaRPr lang="en-US" altLang="zh-CN" dirty="0"/>
          </a:p>
          <a:p>
            <a:pPr marL="0" indent="0">
              <a:buNone/>
            </a:pPr>
            <a:endParaRPr lang="en-US" altLang="zh-CN" dirty="0"/>
          </a:p>
          <a:p>
            <a:pPr marL="0" indent="0">
              <a:buNone/>
            </a:pPr>
            <a:r>
              <a:rPr lang="en-US" altLang="zh-CN" dirty="0"/>
              <a:t>(e.g. publishers)</a:t>
            </a:r>
            <a:endParaRPr lang="en-US" altLang="zh-CN" dirty="0"/>
          </a:p>
        </p:txBody>
      </p:sp>
      <p:pic>
        <p:nvPicPr>
          <p:cNvPr id="10" name="图片 9" descr="文本&#10;&#10;描述已自动生成"/>
          <p:cNvPicPr>
            <a:picLocks noChangeAspect="1"/>
          </p:cNvPicPr>
          <p:nvPr/>
        </p:nvPicPr>
        <p:blipFill>
          <a:blip r:embed="rId1"/>
          <a:stretch>
            <a:fillRect/>
          </a:stretch>
        </p:blipFill>
        <p:spPr>
          <a:xfrm>
            <a:off x="6585450" y="4223309"/>
            <a:ext cx="3957104" cy="221559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Feature processing</a:t>
            </a:r>
            <a:endParaRPr lang="zh-CN" altLang="en-US" dirty="0"/>
          </a:p>
        </p:txBody>
      </p:sp>
      <p:sp>
        <p:nvSpPr>
          <p:cNvPr id="3" name="内容占位符 2"/>
          <p:cNvSpPr>
            <a:spLocks noGrp="1"/>
          </p:cNvSpPr>
          <p:nvPr>
            <p:ph idx="1"/>
          </p:nvPr>
        </p:nvSpPr>
        <p:spPr>
          <a:xfrm>
            <a:off x="1141412" y="1978024"/>
            <a:ext cx="9905999" cy="4944270"/>
          </a:xfrm>
        </p:spPr>
        <p:txBody>
          <a:bodyPr/>
          <a:lstStyle/>
          <a:p>
            <a:r>
              <a:rPr lang="en-US" altLang="zh-CN" dirty="0"/>
              <a:t>1. Text Feature (summary):</a:t>
            </a:r>
            <a:endParaRPr lang="en-US" altLang="zh-CN" dirty="0"/>
          </a:p>
          <a:p>
            <a:pPr marL="0" indent="0">
              <a:buNone/>
            </a:pPr>
            <a:r>
              <a:rPr lang="en-US" altLang="zh-CN" dirty="0"/>
              <a:t>With the help of word2vec and TF-IDF, we can use the vectors to represent the keywords of text feature. Finally we  can use the only 50 extra features to conclude the meaning of one text feature.</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en-US" altLang="zh-CN" dirty="0"/>
              <a:t>			9977 rows * 163 columns</a:t>
            </a:r>
            <a:endParaRPr lang="en-US" altLang="zh-CN" dirty="0"/>
          </a:p>
        </p:txBody>
      </p:sp>
      <p:pic>
        <p:nvPicPr>
          <p:cNvPr id="5" name="图片 4" descr="表格&#10;&#10;描述已自动生成"/>
          <p:cNvPicPr>
            <a:picLocks noChangeAspect="1"/>
          </p:cNvPicPr>
          <p:nvPr/>
        </p:nvPicPr>
        <p:blipFill>
          <a:blip r:embed="rId1"/>
          <a:stretch>
            <a:fillRect/>
          </a:stretch>
        </p:blipFill>
        <p:spPr>
          <a:xfrm>
            <a:off x="1586230" y="3933190"/>
            <a:ext cx="9015095" cy="2455545"/>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电路">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3582</Words>
  <Application>WPS 演示</Application>
  <PresentationFormat>宽屏</PresentationFormat>
  <Paragraphs>158</Paragraphs>
  <Slides>21</Slides>
  <Notes>14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21</vt:i4>
      </vt:variant>
    </vt:vector>
  </HeadingPairs>
  <TitlesOfParts>
    <vt:vector size="31" baseType="lpstr">
      <vt:lpstr>Arial</vt:lpstr>
      <vt:lpstr>宋体</vt:lpstr>
      <vt:lpstr>Wingdings</vt:lpstr>
      <vt:lpstr>Microsoft YaHei UI</vt:lpstr>
      <vt:lpstr>Trebuchet MS</vt:lpstr>
      <vt:lpstr>微软雅黑</vt:lpstr>
      <vt:lpstr>Arial Unicode MS</vt:lpstr>
      <vt:lpstr>等线</vt:lpstr>
      <vt:lpstr>Tw Cen MT</vt:lpstr>
      <vt:lpstr>电路</vt:lpstr>
      <vt:lpstr>Big data</vt:lpstr>
      <vt:lpstr>Domain analysis</vt:lpstr>
      <vt:lpstr>Preview dataset</vt:lpstr>
      <vt:lpstr>Feature processing</vt:lpstr>
      <vt:lpstr>Feature processing</vt:lpstr>
      <vt:lpstr>Feature processing</vt:lpstr>
      <vt:lpstr>Feature processing</vt:lpstr>
      <vt:lpstr>Feature processing</vt:lpstr>
      <vt:lpstr>Feature processing</vt:lpstr>
      <vt:lpstr>Feature processing</vt:lpstr>
      <vt:lpstr>Feature processing</vt:lpstr>
      <vt:lpstr>Feature processing</vt:lpstr>
      <vt:lpstr>Feature processing</vt:lpstr>
      <vt:lpstr>Feature processing</vt:lpstr>
      <vt:lpstr>model Training </vt:lpstr>
      <vt:lpstr>Training model</vt:lpstr>
      <vt:lpstr>Training model</vt:lpstr>
      <vt:lpstr>Training model</vt:lpstr>
      <vt:lpstr>Training model</vt:lpstr>
      <vt:lpstr>optimization</vt:lpstr>
      <vt:lpstr>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dc:title>
  <dc:creator>刘 靖迪</dc:creator>
  <cp:lastModifiedBy>연연</cp:lastModifiedBy>
  <cp:revision>104</cp:revision>
  <dcterms:created xsi:type="dcterms:W3CDTF">2020-12-02T10:31:00Z</dcterms:created>
  <dcterms:modified xsi:type="dcterms:W3CDTF">2020-12-03T01:35:56Z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