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E3E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43" autoAdjust="0"/>
  </p:normalViewPr>
  <p:slideViewPr>
    <p:cSldViewPr snapToGrid="0" snapToObjects="1">
      <p:cViewPr varScale="1">
        <p:scale>
          <a:sx n="93" d="100"/>
          <a:sy n="93" d="100"/>
        </p:scale>
        <p:origin x="-1824" y="-12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.PoV Template + Example.pdf"/>
          <p:cNvPicPr>
            <a:picLocks noChangeAspect="1"/>
          </p:cNvPicPr>
          <p:nvPr userDrawn="1"/>
        </p:nvPicPr>
        <p:blipFill>
          <a:blip r:embed="rId13">
            <a:lum bright="-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CDB0-D733-9946-95B6-783DAD8469AB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52" y="1319150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 smtClean="0">
                <a:solidFill>
                  <a:srgbClr val="393939"/>
                </a:solidFill>
              </a:rPr>
              <a:t>SALLY</a:t>
            </a:r>
            <a:endParaRPr lang="en-US" sz="2800" b="1" spc="320" dirty="0">
              <a:solidFill>
                <a:srgbClr val="39393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415" y="1807005"/>
            <a:ext cx="231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400" dirty="0" smtClean="0">
                <a:solidFill>
                  <a:srgbClr val="393939"/>
                </a:solidFill>
                <a:latin typeface="Calibri Light"/>
                <a:cs typeface="Calibri Light"/>
              </a:rPr>
              <a:t>The Specialist</a:t>
            </a:r>
            <a:endParaRPr lang="en-US" sz="1400" dirty="0">
              <a:solidFill>
                <a:srgbClr val="393939"/>
              </a:solidFill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351" y="3041855"/>
            <a:ext cx="909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600" dirty="0" smtClean="0">
                <a:solidFill>
                  <a:srgbClr val="393939"/>
                </a:solidFill>
                <a:latin typeface="Calibri Light"/>
                <a:cs typeface="Calibri Light"/>
              </a:rPr>
              <a:t>Quickly enter time for her projects on the go</a:t>
            </a:r>
            <a:endParaRPr lang="en-US" sz="1600" dirty="0">
              <a:solidFill>
                <a:srgbClr val="393939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018" y="5356101"/>
            <a:ext cx="910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600" dirty="0" smtClean="0">
                <a:solidFill>
                  <a:srgbClr val="393939"/>
                </a:solidFill>
                <a:latin typeface="Calibri Light"/>
                <a:cs typeface="Calibri Light"/>
              </a:rPr>
              <a:t>She can concentrate on her main job responsibilities</a:t>
            </a:r>
            <a:endParaRPr lang="en-US" sz="1600" dirty="0">
              <a:solidFill>
                <a:srgbClr val="393939"/>
              </a:solidFill>
              <a:latin typeface="Calibri Light"/>
              <a:cs typeface="Calibri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75807" y="4365893"/>
            <a:ext cx="815796" cy="268813"/>
          </a:xfrm>
          <a:prstGeom prst="ellipse">
            <a:avLst/>
          </a:prstGeom>
          <a:noFill/>
          <a:ln>
            <a:solidFill>
              <a:srgbClr val="993E3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10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23</cp:revision>
  <dcterms:created xsi:type="dcterms:W3CDTF">2015-09-08T15:52:45Z</dcterms:created>
  <dcterms:modified xsi:type="dcterms:W3CDTF">2015-09-30T09:36:04Z</dcterms:modified>
</cp:coreProperties>
</file>