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4702"/>
  </p:normalViewPr>
  <p:slideViewPr>
    <p:cSldViewPr snapToGrid="0">
      <p:cViewPr>
        <p:scale>
          <a:sx n="111" d="100"/>
          <a:sy n="111" d="100"/>
        </p:scale>
        <p:origin x="131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59C8B-79D3-845D-BCB4-EE8EE6924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02B24B-B92E-F79F-3AB5-E5566E39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A73872-0988-6ACC-0E48-5A3065CB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0021D-A44B-FF97-CA6B-6FD001E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B920B8-3EAF-014E-7808-1253824A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1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9EE5A-F4C5-909E-2CA0-D3C0F6DE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2DE9EA-DEE6-08D3-A25B-D9AFB9964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6ACEE-6AD3-7CDC-686C-307324B0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EAC806-CBD9-E9B2-C2A5-E88D2424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6F9F7-25EC-142F-F00C-5D4BC2CE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04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79E4A7-C3D4-B680-A3AE-022496162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ED71A3-BCCE-972A-08D8-E4857208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C4F0D1-4EE4-F476-C9E6-41132017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D615E-7A43-9B56-E2FF-B814BAA5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DC8D7-2E77-EDFD-AD3A-0304D86F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30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22315-1663-4CB0-1993-696CAE46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AF831-33A4-BF82-505B-89839F4B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3C8C6-EA10-5657-6632-B1D35596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715907-C4B1-33EC-4CC5-41F13EE4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6C98A-88E0-25B9-76E6-B891DCC9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79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B956-AF90-9AA0-6F8D-3B62CF9B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797455-8EC6-B82E-F45D-90E20268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7130E-4FB6-112E-6407-460E3C57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6143F4-9E34-FE49-3DC9-56482D2C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FD002-FBF7-6E2F-27DF-19C4C084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2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4CA87-CFCE-4EE4-B3A1-01CE9E15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26675-F78B-C00F-E9E9-D0D389E88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B61652-9DA4-1FDC-3B3A-9B66DBC0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E5A911-03DF-156F-DA92-57F3E5A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13ABB0-73DE-6FA9-DD07-8FDF5D0E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6552A5-05EC-787B-8C81-E0E19C89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78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68994-702A-C48E-29E4-6541CEA1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CDD125-2F73-E4E7-C854-6C054DE6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51E2D-8F61-6D67-67E9-36B8D4F03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04B8C7-5DC8-94C6-52CC-C342331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CA6238-2676-7AE1-3C0A-838685B19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00C432-C776-EDF6-4087-DE10EC77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6998AE-3C51-7E2A-8BAA-731D516B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E97104-A4B0-A07E-20B2-826491DC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67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600-CD3A-7FA0-17CF-18E81811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F63F07-CEC6-3D64-5496-5B6839F1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C5209E-DD9E-0C10-FB48-C1A06884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300966-DF5A-E9DF-B42B-87D4B9F7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53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EE7A6C-1467-5C5F-50DB-60CCB124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739F86-730C-A20F-4C72-FFFA32BE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81B229-B583-2CEA-CE1B-A52149F7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6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F1891-4211-5424-5E3F-BC8920E9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D582B2-6479-0538-8BF1-8E6CE11DB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D101CC-7628-D99A-B962-31D985284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DAE712-A1FF-D9C4-7C2A-8C5F384D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EC5A86-4455-1508-85C3-9589F5A8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C5E330-EAF2-96CC-C529-A0B806F0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42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52EDE-50FD-9A61-B269-A606915C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77D695-9A40-F3FE-AECB-758BAEDD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FF3D6D-CB0B-194C-1A9E-E443DBD2F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C90D49-DD04-3C28-2C53-27215ADC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3A2FD1-09E9-1995-0848-2D2642F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4FC344-6124-CCA5-C13D-775B3AC7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34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619021-EB17-C41A-7ABD-AF092D35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ACCB96-6FC7-545E-3C64-7D80FD8B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C770A9-08C4-84FF-F2C2-E6514F32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EA437-114E-8C4E-8275-65B794E61A72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3CBCB-4F2B-2603-63B5-3F94F3705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475758-CD5C-B2CF-0734-BE581B0EB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1D048-6AD5-864D-99F9-A13D0B4E1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42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3ADE6FFA-2FAF-8FC4-E1C3-20B41ED0087B}"/>
              </a:ext>
            </a:extLst>
          </p:cNvPr>
          <p:cNvSpPr/>
          <p:nvPr/>
        </p:nvSpPr>
        <p:spPr>
          <a:xfrm>
            <a:off x="1828797" y="311238"/>
            <a:ext cx="2430051" cy="5795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開始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0B2FDE90-D42D-89E8-DB91-F07921F9183D}"/>
              </a:ext>
            </a:extLst>
          </p:cNvPr>
          <p:cNvSpPr/>
          <p:nvPr/>
        </p:nvSpPr>
        <p:spPr>
          <a:xfrm>
            <a:off x="1828798" y="5677437"/>
            <a:ext cx="2430051" cy="5795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終了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66C7658B-4A6A-D11F-24ED-42AEF31E6CF6}"/>
              </a:ext>
            </a:extLst>
          </p:cNvPr>
          <p:cNvSpPr/>
          <p:nvPr/>
        </p:nvSpPr>
        <p:spPr>
          <a:xfrm>
            <a:off x="1828796" y="1459086"/>
            <a:ext cx="2430051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クロックイベントが</a:t>
            </a:r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EDC003B7-8541-06B2-5F40-7FA363B83632}"/>
              </a:ext>
            </a:extLst>
          </p:cNvPr>
          <p:cNvSpPr/>
          <p:nvPr/>
        </p:nvSpPr>
        <p:spPr>
          <a:xfrm>
            <a:off x="1828796" y="4194940"/>
            <a:ext cx="2430051" cy="6936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カウントを</a:t>
            </a:r>
            <a:r>
              <a:rPr kumimoji="1" lang="en-US" altLang="ja-JP" sz="1600" dirty="0"/>
              <a:t>0</a:t>
            </a:r>
            <a:r>
              <a:rPr kumimoji="1" lang="ja-JP" altLang="en-US" sz="1600"/>
              <a:t>にして出力を</a:t>
            </a:r>
            <a:r>
              <a:rPr kumimoji="1" lang="en-US" altLang="ja-JP" sz="1600" dirty="0"/>
              <a:t>0</a:t>
            </a:r>
            <a:r>
              <a:rPr kumimoji="1" lang="ja-JP" altLang="en-US" sz="1600"/>
              <a:t>に</a:t>
            </a:r>
            <a:r>
              <a:rPr lang="ja-JP" altLang="en-US" sz="1600"/>
              <a:t>する</a:t>
            </a:r>
            <a:endParaRPr kumimoji="1" lang="ja-JP" altLang="en-US" sz="1600"/>
          </a:p>
        </p:txBody>
      </p:sp>
      <p:sp>
        <p:nvSpPr>
          <p:cNvPr id="8" name="フローチャート: 判断 7">
            <a:extLst>
              <a:ext uri="{FF2B5EF4-FFF2-40B4-BE49-F238E27FC236}">
                <a16:creationId xmlns:a16="http://schemas.microsoft.com/office/drawing/2014/main" id="{A188FA86-B4D5-2F05-00A8-E0B9829DF82A}"/>
              </a:ext>
            </a:extLst>
          </p:cNvPr>
          <p:cNvSpPr/>
          <p:nvPr/>
        </p:nvSpPr>
        <p:spPr>
          <a:xfrm>
            <a:off x="1828796" y="2780862"/>
            <a:ext cx="2430051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リセット信号が</a:t>
            </a:r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9" name="フローチャート: 判断 8">
            <a:extLst>
              <a:ext uri="{FF2B5EF4-FFF2-40B4-BE49-F238E27FC236}">
                <a16:creationId xmlns:a16="http://schemas.microsoft.com/office/drawing/2014/main" id="{48B1BE07-477E-5122-E535-45C10552D54F}"/>
              </a:ext>
            </a:extLst>
          </p:cNvPr>
          <p:cNvSpPr/>
          <p:nvPr/>
        </p:nvSpPr>
        <p:spPr>
          <a:xfrm>
            <a:off x="5243942" y="3341033"/>
            <a:ext cx="2430051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カウント</a:t>
            </a:r>
            <a:r>
              <a:rPr kumimoji="1" lang="ja-JP" altLang="en-US" sz="1200"/>
              <a:t>が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4999999</a:t>
            </a:r>
            <a:endParaRPr kumimoji="1" lang="ja-JP" altLang="en-US" sz="1200"/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C1365A32-55CB-68FE-0147-35D61330B04C}"/>
              </a:ext>
            </a:extLst>
          </p:cNvPr>
          <p:cNvSpPr/>
          <p:nvPr/>
        </p:nvSpPr>
        <p:spPr>
          <a:xfrm>
            <a:off x="5243941" y="4484331"/>
            <a:ext cx="2430051" cy="6936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カウントを</a:t>
            </a:r>
            <a:r>
              <a:rPr kumimoji="1" lang="en-US" altLang="ja-JP" sz="1600" dirty="0"/>
              <a:t>0</a:t>
            </a:r>
            <a:r>
              <a:rPr kumimoji="1" lang="ja-JP" altLang="en-US" sz="1600"/>
              <a:t>にして出力を</a:t>
            </a:r>
            <a:r>
              <a:rPr lang="en-US" altLang="ja-JP" sz="1600" dirty="0"/>
              <a:t>1</a:t>
            </a:r>
            <a:r>
              <a:rPr kumimoji="1" lang="ja-JP" altLang="en-US" sz="1600"/>
              <a:t>に</a:t>
            </a:r>
            <a:r>
              <a:rPr lang="ja-JP" altLang="en-US" sz="1600"/>
              <a:t>する</a:t>
            </a:r>
            <a:endParaRPr kumimoji="1" lang="ja-JP" altLang="en-US" sz="1600"/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A7D2FFE2-A99A-D991-1C10-9DE8224A9A6B}"/>
              </a:ext>
            </a:extLst>
          </p:cNvPr>
          <p:cNvSpPr/>
          <p:nvPr/>
        </p:nvSpPr>
        <p:spPr>
          <a:xfrm>
            <a:off x="8659086" y="4484331"/>
            <a:ext cx="2430051" cy="6936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/>
              <a:t>カウントを</a:t>
            </a:r>
            <a:r>
              <a:rPr lang="en-US" altLang="ja-JP" sz="1600" dirty="0"/>
              <a:t>1</a:t>
            </a:r>
            <a:r>
              <a:rPr lang="ja-JP" altLang="en-US" sz="1600"/>
              <a:t>増やして出力を</a:t>
            </a:r>
            <a:r>
              <a:rPr lang="en-US" altLang="ja-JP" sz="1600" dirty="0"/>
              <a:t>0</a:t>
            </a:r>
            <a:r>
              <a:rPr lang="ja-JP" altLang="en-US" sz="1600"/>
              <a:t>にする</a:t>
            </a:r>
            <a:endParaRPr kumimoji="1" lang="en-US" altLang="ja-JP" sz="1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FB22AE9-4913-017E-F27A-A8EB5B14572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043822" y="890788"/>
            <a:ext cx="1" cy="568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E47D892-CC12-7F01-4D20-726385D4DD0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043822" y="2246486"/>
            <a:ext cx="0" cy="534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DFFF8EE-DC36-A654-2D7C-23E30AF06FD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43822" y="3558165"/>
            <a:ext cx="0" cy="636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64872D7-3162-2429-99C9-C93DB00E8D6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43822" y="4893865"/>
            <a:ext cx="2" cy="783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E8FFC56D-7ECE-18EE-0C03-B764731A9E99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4258847" y="3174562"/>
            <a:ext cx="2200121" cy="166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4CDA17A0-D4BC-D3C4-6602-656C0C9B71B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6281019" y="4306382"/>
            <a:ext cx="355898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EEE865C4-2504-BB73-0362-5D2D28D60AF1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7673993" y="3734733"/>
            <a:ext cx="2200119" cy="7495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3B8DD683-EB67-7D3C-5358-0A5F58BB97CC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4626137" y="3595700"/>
            <a:ext cx="250516" cy="34151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612EBD2C-2C93-4C5B-4495-679194C22E4A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8041281" y="3595699"/>
            <a:ext cx="250516" cy="341514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B73FD2A-0C40-D1D7-16C8-4E8DE5D41376}"/>
              </a:ext>
            </a:extLst>
          </p:cNvPr>
          <p:cNvSpPr txBox="1"/>
          <p:nvPr/>
        </p:nvSpPr>
        <p:spPr>
          <a:xfrm>
            <a:off x="3072329" y="23410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C9271DD-09FD-E184-5BE0-1660914A850D}"/>
              </a:ext>
            </a:extLst>
          </p:cNvPr>
          <p:cNvSpPr txBox="1"/>
          <p:nvPr/>
        </p:nvSpPr>
        <p:spPr>
          <a:xfrm>
            <a:off x="3160409" y="3696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F38C926-11CB-30E1-55E8-261EA777EFDE}"/>
              </a:ext>
            </a:extLst>
          </p:cNvPr>
          <p:cNvSpPr txBox="1"/>
          <p:nvPr/>
        </p:nvSpPr>
        <p:spPr>
          <a:xfrm>
            <a:off x="6602441" y="412843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182501-591E-EC6B-D260-277FAFBB1E16}"/>
              </a:ext>
            </a:extLst>
          </p:cNvPr>
          <p:cNvSpPr txBox="1"/>
          <p:nvPr/>
        </p:nvSpPr>
        <p:spPr>
          <a:xfrm>
            <a:off x="4287353" y="141921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ja-JP" altLang="en-US"/>
          </a:p>
        </p:txBody>
      </p:sp>
      <p:cxnSp>
        <p:nvCxnSpPr>
          <p:cNvPr id="74" name="カギ線コネクタ 73">
            <a:extLst>
              <a:ext uri="{FF2B5EF4-FFF2-40B4-BE49-F238E27FC236}">
                <a16:creationId xmlns:a16="http://schemas.microsoft.com/office/drawing/2014/main" id="{6FEF9B04-5B19-73A8-0749-59753DDAD33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58847" y="1852786"/>
            <a:ext cx="5615264" cy="3575744"/>
          </a:xfrm>
          <a:prstGeom prst="bentConnector3">
            <a:avLst>
              <a:gd name="adj1" fmla="val 12977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FB26A9D-5742-DB9B-A795-3E0DC26ED067}"/>
              </a:ext>
            </a:extLst>
          </p:cNvPr>
          <p:cNvSpPr txBox="1"/>
          <p:nvPr/>
        </p:nvSpPr>
        <p:spPr>
          <a:xfrm>
            <a:off x="4287353" y="276266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A10CD01-1996-9895-1D0A-726408F30EC5}"/>
              </a:ext>
            </a:extLst>
          </p:cNvPr>
          <p:cNvSpPr txBox="1"/>
          <p:nvPr/>
        </p:nvSpPr>
        <p:spPr>
          <a:xfrm>
            <a:off x="7700435" y="334103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15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006F3-7F64-903B-1D1E-BA3184E31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023F7392-762B-0E44-5FA3-0018569236DF}"/>
              </a:ext>
            </a:extLst>
          </p:cNvPr>
          <p:cNvSpPr/>
          <p:nvPr/>
        </p:nvSpPr>
        <p:spPr>
          <a:xfrm>
            <a:off x="1828797" y="311238"/>
            <a:ext cx="2430051" cy="5795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開始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AB65EBFF-11FA-2725-F79D-B08DC2151DC1}"/>
              </a:ext>
            </a:extLst>
          </p:cNvPr>
          <p:cNvSpPr/>
          <p:nvPr/>
        </p:nvSpPr>
        <p:spPr>
          <a:xfrm>
            <a:off x="1828798" y="5677437"/>
            <a:ext cx="2430051" cy="5795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終了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3D67D4F3-76D2-D152-0333-D8D7A27FE657}"/>
              </a:ext>
            </a:extLst>
          </p:cNvPr>
          <p:cNvSpPr/>
          <p:nvPr/>
        </p:nvSpPr>
        <p:spPr>
          <a:xfrm>
            <a:off x="1828796" y="1459086"/>
            <a:ext cx="2430051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リセット信号が</a:t>
            </a:r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69A9000E-9FB8-AAE4-B2DE-DE105B8A909C}"/>
              </a:ext>
            </a:extLst>
          </p:cNvPr>
          <p:cNvSpPr/>
          <p:nvPr/>
        </p:nvSpPr>
        <p:spPr>
          <a:xfrm>
            <a:off x="1828796" y="4194940"/>
            <a:ext cx="2430051" cy="6936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カウントを</a:t>
            </a:r>
            <a:r>
              <a:rPr kumimoji="1" lang="en-US" altLang="ja-JP" sz="1600" dirty="0"/>
              <a:t>0</a:t>
            </a:r>
            <a:r>
              <a:rPr kumimoji="1" lang="ja-JP" altLang="en-US" sz="1600"/>
              <a:t>にして出力を</a:t>
            </a:r>
            <a:r>
              <a:rPr kumimoji="1" lang="en-US" altLang="ja-JP" sz="1600" dirty="0"/>
              <a:t>0</a:t>
            </a:r>
            <a:r>
              <a:rPr kumimoji="1" lang="ja-JP" altLang="en-US" sz="1600"/>
              <a:t>に</a:t>
            </a:r>
            <a:r>
              <a:rPr lang="ja-JP" altLang="en-US" sz="1600"/>
              <a:t>する</a:t>
            </a:r>
            <a:endParaRPr kumimoji="1" lang="ja-JP" altLang="en-US" sz="1600"/>
          </a:p>
        </p:txBody>
      </p:sp>
      <p:sp>
        <p:nvSpPr>
          <p:cNvPr id="9" name="フローチャート: 判断 8">
            <a:extLst>
              <a:ext uri="{FF2B5EF4-FFF2-40B4-BE49-F238E27FC236}">
                <a16:creationId xmlns:a16="http://schemas.microsoft.com/office/drawing/2014/main" id="{C07CE675-B1F2-EC1F-F3B0-7ECE43C39A18}"/>
              </a:ext>
            </a:extLst>
          </p:cNvPr>
          <p:cNvSpPr/>
          <p:nvPr/>
        </p:nvSpPr>
        <p:spPr>
          <a:xfrm>
            <a:off x="5243942" y="3341033"/>
            <a:ext cx="2430051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カウント</a:t>
            </a:r>
            <a:r>
              <a:rPr kumimoji="1" lang="ja-JP" altLang="en-US" sz="1200"/>
              <a:t>が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4999999</a:t>
            </a:r>
            <a:endParaRPr kumimoji="1" lang="ja-JP" altLang="en-US" sz="1200"/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D8A19A73-65A8-D277-11C0-D66044511820}"/>
              </a:ext>
            </a:extLst>
          </p:cNvPr>
          <p:cNvSpPr/>
          <p:nvPr/>
        </p:nvSpPr>
        <p:spPr>
          <a:xfrm>
            <a:off x="5243941" y="4484331"/>
            <a:ext cx="2430051" cy="6936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カウントを</a:t>
            </a:r>
            <a:r>
              <a:rPr kumimoji="1" lang="en-US" altLang="ja-JP" sz="1600" dirty="0"/>
              <a:t>0</a:t>
            </a:r>
            <a:r>
              <a:rPr kumimoji="1" lang="ja-JP" altLang="en-US" sz="1600"/>
              <a:t>にして出力を</a:t>
            </a:r>
            <a:r>
              <a:rPr lang="en-US" altLang="ja-JP" sz="1600" dirty="0"/>
              <a:t>1</a:t>
            </a:r>
            <a:r>
              <a:rPr kumimoji="1" lang="ja-JP" altLang="en-US" sz="1600"/>
              <a:t>に</a:t>
            </a:r>
            <a:r>
              <a:rPr lang="ja-JP" altLang="en-US" sz="1600"/>
              <a:t>する</a:t>
            </a:r>
            <a:endParaRPr kumimoji="1" lang="ja-JP" altLang="en-US" sz="1600"/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4BAB26C9-53E2-C044-A11F-B9A56D3498A7}"/>
              </a:ext>
            </a:extLst>
          </p:cNvPr>
          <p:cNvSpPr/>
          <p:nvPr/>
        </p:nvSpPr>
        <p:spPr>
          <a:xfrm>
            <a:off x="8659086" y="4484331"/>
            <a:ext cx="2430051" cy="6936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/>
              <a:t>カウントを</a:t>
            </a:r>
            <a:r>
              <a:rPr lang="en-US" altLang="ja-JP" sz="1600" dirty="0"/>
              <a:t>1</a:t>
            </a:r>
            <a:r>
              <a:rPr lang="ja-JP" altLang="en-US" sz="1600"/>
              <a:t>増やして出力を</a:t>
            </a:r>
            <a:r>
              <a:rPr lang="en-US" altLang="ja-JP" sz="1600" dirty="0"/>
              <a:t>0</a:t>
            </a:r>
            <a:r>
              <a:rPr lang="ja-JP" altLang="en-US" sz="1600"/>
              <a:t>にする</a:t>
            </a:r>
            <a:endParaRPr kumimoji="1" lang="en-US" altLang="ja-JP" sz="1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0888698-EFEB-C6BD-5F66-98AEEC5DC6E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043822" y="890788"/>
            <a:ext cx="1" cy="568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177CC4B-FFC1-2743-CB7C-F8E00BB3422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43822" y="2246486"/>
            <a:ext cx="0" cy="1948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2AAD7AC-C7E2-2F4C-3944-5983081CEFB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43822" y="4893865"/>
            <a:ext cx="2" cy="783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679204E4-08BB-ACFF-B987-A5A0BB064EF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6281019" y="4306382"/>
            <a:ext cx="355898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0B3337B2-7E6A-2668-C989-66738C2847DB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7673993" y="3734733"/>
            <a:ext cx="2200119" cy="7495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50BA4A03-95EC-C4A9-C30D-D2FC8301E07E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4626137" y="3595700"/>
            <a:ext cx="250516" cy="34151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F84366AA-C2F3-45D5-9D83-748E96422F67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8041281" y="3595699"/>
            <a:ext cx="250516" cy="341514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A76D259-1274-A191-5AA6-563098908575}"/>
              </a:ext>
            </a:extLst>
          </p:cNvPr>
          <p:cNvSpPr txBox="1"/>
          <p:nvPr/>
        </p:nvSpPr>
        <p:spPr>
          <a:xfrm>
            <a:off x="3164926" y="23933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E12A132-9683-3E46-C2B1-6DD31F32B179}"/>
              </a:ext>
            </a:extLst>
          </p:cNvPr>
          <p:cNvSpPr txBox="1"/>
          <p:nvPr/>
        </p:nvSpPr>
        <p:spPr>
          <a:xfrm>
            <a:off x="6602441" y="412843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9626A9E-C3BB-0F67-8DE3-AA91EFAF6706}"/>
              </a:ext>
            </a:extLst>
          </p:cNvPr>
          <p:cNvSpPr txBox="1"/>
          <p:nvPr/>
        </p:nvSpPr>
        <p:spPr>
          <a:xfrm>
            <a:off x="4287353" y="141921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91E409A-C577-C17E-D2F7-35021C72BF2D}"/>
              </a:ext>
            </a:extLst>
          </p:cNvPr>
          <p:cNvSpPr txBox="1"/>
          <p:nvPr/>
        </p:nvSpPr>
        <p:spPr>
          <a:xfrm>
            <a:off x="6602440" y="296147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DA152E6-58E8-CB58-DC27-A8C3F60B05E9}"/>
              </a:ext>
            </a:extLst>
          </p:cNvPr>
          <p:cNvSpPr txBox="1"/>
          <p:nvPr/>
        </p:nvSpPr>
        <p:spPr>
          <a:xfrm>
            <a:off x="7700435" y="334103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ja-JP" altLang="en-US"/>
          </a:p>
        </p:txBody>
      </p:sp>
      <p:sp>
        <p:nvSpPr>
          <p:cNvPr id="3" name="フローチャート: 判断 2">
            <a:extLst>
              <a:ext uri="{FF2B5EF4-FFF2-40B4-BE49-F238E27FC236}">
                <a16:creationId xmlns:a16="http://schemas.microsoft.com/office/drawing/2014/main" id="{0F5ED9AB-6BE4-A390-E505-619D1AD5323B}"/>
              </a:ext>
            </a:extLst>
          </p:cNvPr>
          <p:cNvSpPr/>
          <p:nvPr/>
        </p:nvSpPr>
        <p:spPr>
          <a:xfrm>
            <a:off x="5243940" y="2105765"/>
            <a:ext cx="2430051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クロックイベントが</a:t>
            </a:r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F1F5FF18-CFC7-8149-8B41-E34FC14A8C4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58847" y="1852786"/>
            <a:ext cx="2200119" cy="2529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63F0ABB-3AA2-E38D-0ECD-F6042D7C6B20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458966" y="2893165"/>
            <a:ext cx="2" cy="44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F64A100-94B6-0BFD-3B89-17773A8128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673991" y="2499465"/>
            <a:ext cx="3865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>
            <a:extLst>
              <a:ext uri="{FF2B5EF4-FFF2-40B4-BE49-F238E27FC236}">
                <a16:creationId xmlns:a16="http://schemas.microsoft.com/office/drawing/2014/main" id="{861AD311-4714-A7A6-BBF9-27ACF3008C91}"/>
              </a:ext>
            </a:extLst>
          </p:cNvPr>
          <p:cNvCxnSpPr>
            <a:cxnSpLocks/>
          </p:cNvCxnSpPr>
          <p:nvPr/>
        </p:nvCxnSpPr>
        <p:spPr>
          <a:xfrm rot="5400000">
            <a:off x="9242502" y="3131072"/>
            <a:ext cx="2929065" cy="1665851"/>
          </a:xfrm>
          <a:prstGeom prst="bentConnector3">
            <a:avLst>
              <a:gd name="adj1" fmla="val 1001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1FEA386-DDDA-1411-018D-CB31E48498D5}"/>
              </a:ext>
            </a:extLst>
          </p:cNvPr>
          <p:cNvSpPr txBox="1"/>
          <p:nvPr/>
        </p:nvSpPr>
        <p:spPr>
          <a:xfrm>
            <a:off x="7700435" y="207030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46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94</Words>
  <Application>Microsoft Macintosh PowerPoint</Application>
  <PresentationFormat>ワイド画面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雄介 水野</dc:creator>
  <cp:lastModifiedBy>雄介 水野</cp:lastModifiedBy>
  <cp:revision>1</cp:revision>
  <dcterms:created xsi:type="dcterms:W3CDTF">2025-05-24T05:25:30Z</dcterms:created>
  <dcterms:modified xsi:type="dcterms:W3CDTF">2025-05-24T08:40:49Z</dcterms:modified>
</cp:coreProperties>
</file>