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53"/>
  </p:notesMasterIdLst>
  <p:handoutMasterIdLst>
    <p:handoutMasterId r:id="rId54"/>
  </p:handoutMasterIdLst>
  <p:sldIdLst>
    <p:sldId id="258" r:id="rId3"/>
    <p:sldId id="294" r:id="rId4"/>
    <p:sldId id="382" r:id="rId5"/>
    <p:sldId id="398" r:id="rId6"/>
    <p:sldId id="399" r:id="rId7"/>
    <p:sldId id="395" r:id="rId8"/>
    <p:sldId id="396" r:id="rId9"/>
    <p:sldId id="397" r:id="rId10"/>
    <p:sldId id="383" r:id="rId11"/>
    <p:sldId id="384" r:id="rId12"/>
    <p:sldId id="385" r:id="rId13"/>
    <p:sldId id="386" r:id="rId14"/>
    <p:sldId id="387" r:id="rId15"/>
    <p:sldId id="388" r:id="rId16"/>
    <p:sldId id="389" r:id="rId17"/>
    <p:sldId id="390" r:id="rId18"/>
    <p:sldId id="391" r:id="rId19"/>
    <p:sldId id="416" r:id="rId20"/>
    <p:sldId id="417" r:id="rId21"/>
    <p:sldId id="418" r:id="rId22"/>
    <p:sldId id="419" r:id="rId23"/>
    <p:sldId id="420" r:id="rId24"/>
    <p:sldId id="421" r:id="rId25"/>
    <p:sldId id="422" r:id="rId26"/>
    <p:sldId id="423" r:id="rId27"/>
    <p:sldId id="424" r:id="rId28"/>
    <p:sldId id="425" r:id="rId29"/>
    <p:sldId id="426" r:id="rId30"/>
    <p:sldId id="392" r:id="rId31"/>
    <p:sldId id="393" r:id="rId32"/>
    <p:sldId id="394" r:id="rId33"/>
    <p:sldId id="401" r:id="rId34"/>
    <p:sldId id="402" r:id="rId35"/>
    <p:sldId id="403" r:id="rId36"/>
    <p:sldId id="404" r:id="rId37"/>
    <p:sldId id="400" r:id="rId38"/>
    <p:sldId id="405" r:id="rId39"/>
    <p:sldId id="406" r:id="rId40"/>
    <p:sldId id="407" r:id="rId41"/>
    <p:sldId id="408" r:id="rId42"/>
    <p:sldId id="409" r:id="rId43"/>
    <p:sldId id="410" r:id="rId44"/>
    <p:sldId id="411" r:id="rId45"/>
    <p:sldId id="412" r:id="rId46"/>
    <p:sldId id="413" r:id="rId47"/>
    <p:sldId id="414" r:id="rId48"/>
    <p:sldId id="415" r:id="rId49"/>
    <p:sldId id="427" r:id="rId50"/>
    <p:sldId id="429" r:id="rId51"/>
    <p:sldId id="324" r:id="rId52"/>
  </p:sldIdLst>
  <p:sldSz cx="9144000" cy="6858000" type="screen4x3"/>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8F"/>
    <a:srgbClr val="FF00FF"/>
    <a:srgbClr val="FF3300"/>
    <a:srgbClr val="E46C0A"/>
    <a:srgbClr val="909090"/>
    <a:srgbClr val="615C5C"/>
    <a:srgbClr val="93939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56" autoAdjust="0"/>
    <p:restoredTop sz="92821" autoAdjust="0"/>
  </p:normalViewPr>
  <p:slideViewPr>
    <p:cSldViewPr>
      <p:cViewPr varScale="1">
        <p:scale>
          <a:sx n="72" d="100"/>
          <a:sy n="72" d="100"/>
        </p:scale>
        <p:origin x="-1374" y="-102"/>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9.xml"/><Relationship Id="rId7" Type="http://schemas.openxmlformats.org/officeDocument/2006/relationships/slide" Target="slides/slide14.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2.xml"/><Relationship Id="rId11" Type="http://schemas.openxmlformats.org/officeDocument/2006/relationships/slide" Target="slides/slide30.xml"/><Relationship Id="rId5" Type="http://schemas.openxmlformats.org/officeDocument/2006/relationships/slide" Target="slides/slide11.xml"/><Relationship Id="rId10" Type="http://schemas.openxmlformats.org/officeDocument/2006/relationships/slide" Target="slides/slide17.xml"/><Relationship Id="rId4" Type="http://schemas.openxmlformats.org/officeDocument/2006/relationships/slide" Target="slides/slide10.xml"/><Relationship Id="rId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9/15/2010</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extLst>
      <p:ext uri="{BB962C8B-B14F-4D97-AF65-F5344CB8AC3E}">
        <p14:creationId xmlns:p14="http://schemas.microsoft.com/office/powerpoint/2010/main" val="2413621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9/15/2010</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extLst>
      <p:ext uri="{BB962C8B-B14F-4D97-AF65-F5344CB8AC3E}">
        <p14:creationId xmlns:p14="http://schemas.microsoft.com/office/powerpoint/2010/main" val="493023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C0FEE-EC10-4F6E-BFCA-0582AEEBC7DD}" type="slidenum">
              <a:rPr lang="en-US"/>
              <a:pPr/>
              <a:t>29</a:t>
            </a:fld>
            <a:endParaRPr lang="en-US"/>
          </a:p>
        </p:txBody>
      </p:sp>
      <p:sp>
        <p:nvSpPr>
          <p:cNvPr id="76802" name="Rectangle 2"/>
          <p:cNvSpPr>
            <a:spLocks noGrp="1" noRot="1" noChangeAspect="1" noChangeArrowheads="1" noTextEdit="1"/>
          </p:cNvSpPr>
          <p:nvPr>
            <p:ph type="sldImg"/>
          </p:nvPr>
        </p:nvSpPr>
        <p:spPr bwMode="auto">
          <a:xfrm>
            <a:off x="919163" y="746125"/>
            <a:ext cx="4967287" cy="372745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07827" y="4721526"/>
            <a:ext cx="4989959" cy="4471683"/>
          </a:xfrm>
          <a:prstGeom prst="rect">
            <a:avLst/>
          </a:prstGeom>
          <a:solidFill>
            <a:srgbClr val="FFFFFF"/>
          </a:solidFill>
          <a:ln>
            <a:solidFill>
              <a:srgbClr val="000000"/>
            </a:solidFill>
            <a:miter lim="800000"/>
            <a:headEnd/>
            <a:tailEnd/>
          </a:ln>
        </p:spPr>
        <p:txBody>
          <a:bodyPr lIns="93031" tIns="46516" rIns="93031" bIns="46516"/>
          <a:lstStyle/>
          <a:p>
            <a:r>
              <a:rPr lang="en-US"/>
              <a:t>Module 2, Lesson 3 – Replace the existing graphic on slide 14 with this new graphic (align items properly)</a:t>
            </a:r>
          </a:p>
          <a:p>
            <a:r>
              <a:rPr lang="en-US"/>
              <a:t>Reference – SG Page 2-55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30</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48D1061-2D49-4107-96D0-FA6BDA1368D8}" type="slidenum">
              <a:rPr lang="en-US"/>
              <a:pPr/>
              <a:t>32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Có 3 Yếu tố có thể giảm hoặc hạn chế bất kỳ tin tức tín hiệu được trình bày như sau :</a:t>
            </a:r>
          </a:p>
          <a:p>
            <a:pPr eaLnBrk="1" hangingPunct="1"/>
            <a:r>
              <a:rPr lang="en-US" sz="1700" smtClean="0"/>
              <a:t>(</a:t>
            </a:r>
            <a:r>
              <a:rPr lang="en-US" sz="600" smtClean="0"/>
              <a:t>3 yếu tố có thể làm giảm hoặc hạn chế bất kỳ khả năng hiểu tín hiệu:</a:t>
            </a:r>
            <a:r>
              <a:rPr lang="en-US" sz="1700"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11EDA8A-A3D9-49B2-9341-EE7E41BF6037}" type="slidenum">
              <a:rPr lang="en-US"/>
              <a:pPr/>
              <a:t>33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Degrading : Làm giảm giá trị</a:t>
            </a:r>
          </a:p>
          <a:p>
            <a:pPr eaLnBrk="1" hangingPunct="1"/>
            <a:r>
              <a:rPr lang="en-US" smtClean="0"/>
              <a:t>Effect : tác dụng</a:t>
            </a:r>
          </a:p>
          <a:p>
            <a:pPr eaLnBrk="1" hangingPunct="1"/>
            <a:r>
              <a:rPr lang="en-US" smtClean="0"/>
              <a:t>Alleviate : làm giảm bớt</a:t>
            </a:r>
          </a:p>
          <a:p>
            <a:pPr eaLnBrk="1" hangingPunct="1"/>
            <a:r>
              <a:rPr lang="en-US" smtClean="0"/>
              <a:t>Interpret : hiểu</a:t>
            </a:r>
          </a:p>
          <a:p>
            <a:pPr eaLnBrk="1" hangingPunct="1"/>
            <a:r>
              <a:rPr lang="en-US" smtClean="0"/>
              <a:t>Repeater được đặt trên môi trường vẫn phải gần để có thể hiểu tín hiệu 1 cách chính xác</a:t>
            </a:r>
          </a:p>
          <a:p>
            <a:pPr eaLnBrk="1" hangingPunct="1"/>
            <a:r>
              <a:rPr lang="en-US" smtClean="0"/>
              <a:t>Think thought thought </a:t>
            </a:r>
          </a:p>
          <a:p>
            <a:pPr eaLnBrk="1" hangingPunct="1"/>
            <a:r>
              <a:rPr lang="en-US" smtClean="0"/>
              <a:t>Repeater có lẻ được nghĩ như 1 phần of môi trường physical. Nó không thật sự thông minh, nhưng chỉ đơn thuần là tạo lại tín hiệu</a:t>
            </a:r>
          </a:p>
          <a:p>
            <a:pPr eaLnBrk="1" hangingPunct="1"/>
            <a:r>
              <a:rPr lang="en-US" sz="1500" smtClean="0"/>
              <a:t>A repeater is placed on the media some distance from the signal source but still near enough to be able to correctly interpret the signal. (</a:t>
            </a:r>
            <a:r>
              <a:rPr lang="en-US" smtClean="0"/>
              <a:t>Repeater đặt vào phải đủ gần để có thể hiểu signal chính xác</a:t>
            </a:r>
            <a:r>
              <a:rPr lang="en-US" sz="1500" smtClean="0"/>
              <a:t>)</a:t>
            </a:r>
          </a:p>
          <a:p>
            <a:pPr eaLnBrk="1" hangingPunct="1"/>
            <a:r>
              <a:rPr lang="en-US" sz="1500" smtClean="0"/>
              <a:t>alleviate (</a:t>
            </a:r>
            <a:r>
              <a:rPr lang="en-US" sz="1000" smtClean="0"/>
              <a:t>giảm bớt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5166A84-1AE2-487F-A29B-0F3A5A0DA2EF}" type="slidenum">
              <a:rPr lang="en-US"/>
              <a:pPr/>
              <a:t>37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Population : Dân số</a:t>
            </a:r>
          </a:p>
          <a:p>
            <a:pPr eaLnBrk="1" hangingPunct="1"/>
            <a:r>
              <a:rPr lang="en-US" smtClean="0"/>
              <a:t>Polite : Lể phép</a:t>
            </a:r>
          </a:p>
          <a:p>
            <a:pPr eaLnBrk="1" hangingPunct="1"/>
            <a:r>
              <a:rPr lang="en-US" smtClean="0"/>
              <a:t>Behavior : Cách đối xử</a:t>
            </a:r>
          </a:p>
          <a:p>
            <a:pPr eaLnBrk="1" hangingPunct="1"/>
            <a:r>
              <a:rPr lang="en-US" smtClean="0"/>
              <a:t>Violate : vi phạm</a:t>
            </a:r>
          </a:p>
          <a:p>
            <a:pPr eaLnBrk="1" hangingPunct="1"/>
            <a:r>
              <a:rPr lang="en-US" smtClean="0"/>
              <a:t>Conflicts: xung đột</a:t>
            </a:r>
          </a:p>
          <a:p>
            <a:pPr eaLnBrk="1" hangingPunct="1"/>
            <a:r>
              <a:rPr lang="en-US" smtClean="0"/>
              <a:t>Erupt : nổ ra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51F5E93-A0C4-4F67-A5A0-E7352ED03619}" type="slidenum">
              <a:rPr lang="en-US"/>
              <a:pPr/>
              <a:t>38</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Poverty : Tình trạng thấp kém</a:t>
            </a:r>
          </a:p>
          <a:p>
            <a:pPr eaLnBrk="1" hangingPunct="1"/>
            <a:r>
              <a:rPr lang="en-US" smtClean="0"/>
              <a:t>Deplete : làm suy yếu</a:t>
            </a:r>
          </a:p>
          <a:p>
            <a:pPr eaLnBrk="1" hangingPunct="1"/>
            <a:r>
              <a:rPr lang="en-US" sz="1300" smtClean="0">
                <a:solidFill>
                  <a:schemeClr val="accent1"/>
                </a:solidFill>
              </a:rPr>
              <a:t>Among humans, poverty, crime, and warfare may result.</a:t>
            </a:r>
          </a:p>
          <a:p>
            <a:pPr eaLnBrk="1" hangingPunct="1"/>
            <a:r>
              <a:rPr lang="en-US" sz="1300" smtClean="0"/>
              <a:t>deplete the available bandwidth. (</a:t>
            </a:r>
            <a:r>
              <a:rPr lang="en-US" sz="900" smtClean="0"/>
              <a:t>Collision làm suy yếu băng thông)</a:t>
            </a:r>
          </a:p>
          <a:p>
            <a:pPr eaLnBrk="1" hangingPunct="1"/>
            <a:endParaRPr lang="en-US" sz="1300" smtClean="0">
              <a:solidFill>
                <a:schemeClr val="accent1"/>
              </a:solidFill>
            </a:endParaRP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EB1A2FB-A460-47C6-8836-B54DAF50585A}" type="slidenum">
              <a:rPr lang="en-US"/>
              <a:pPr/>
              <a:t>39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Overcrowding : tình trạng quá nhiều người tại 1 nơi</a:t>
            </a:r>
          </a:p>
          <a:p>
            <a:pPr eaLnBrk="1" hangingPunct="1"/>
            <a:r>
              <a:rPr lang="en-US" sz="1700" smtClean="0"/>
              <a:t>Drawing </a:t>
            </a:r>
            <a:r>
              <a:rPr lang="en-US" sz="1700" smtClean="0">
                <a:solidFill>
                  <a:schemeClr val="folHlink"/>
                </a:solidFill>
              </a:rPr>
              <a:t>boundaries</a:t>
            </a:r>
            <a:r>
              <a:rPr lang="en-US" sz="1700" smtClean="0"/>
              <a:t> between populations of LAN devices is a solution to overcrowding. </a:t>
            </a:r>
            <a:r>
              <a:rPr lang="en-US" sz="900" smtClean="0"/>
              <a:t>(Vẽ ranh giới giữa những thiết bị LAN là 1 giải pháp đến tình trạng quá nhiều người tại một nơi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DA11FA4-BD34-4D95-809D-01B369BBE221}" type="slidenum">
              <a:rPr lang="en-US"/>
              <a:pPr/>
              <a:t>41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mtClean="0"/>
              <a:t>Prohibitive : cấm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77F8AD9-028E-4881-8400-18BA6C99AC5E}" type="slidenum">
              <a:rPr lang="en-US"/>
              <a:pPr/>
              <a:t>43</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mtClean="0"/>
              <a:t>Localize : khoanh vùng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5451758-77EF-4288-8FE7-17E06CD5E99F}" type="slidenum">
              <a:rPr lang="en-US"/>
              <a:pPr/>
              <a:t>44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t>Localize : Khoanh vùng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27815FE-0675-4990-B98D-8408837F914A}" type="slidenum">
              <a:rPr lang="en-US" smtClean="0">
                <a:ea typeface="ＭＳ Ｐゴシック" charset="-128"/>
              </a:rPr>
              <a:pPr/>
              <a:t>2</a:t>
            </a:fld>
            <a:endParaRPr lang="en-US" smtClean="0">
              <a:ea typeface="ＭＳ Ｐゴシック" charset="-128"/>
            </a:endParaRPr>
          </a:p>
        </p:txBody>
      </p:sp>
      <p:sp>
        <p:nvSpPr>
          <p:cNvPr id="35843" name="Slide Image Placeholder 1"/>
          <p:cNvSpPr>
            <a:spLocks noGrp="1" noRot="1" noChangeAspect="1" noTextEdit="1"/>
          </p:cNvSpPr>
          <p:nvPr>
            <p:ph type="sldImg"/>
          </p:nvPr>
        </p:nvSpPr>
        <p:spPr>
          <a:solidFill>
            <a:srgbClr val="FFFFFF"/>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8316DC-7C2D-40A3-9FF0-9F7E8434CCB5}" type="slidenum">
              <a:rPr lang="en-US" smtClean="0">
                <a:ea typeface="ＭＳ Ｐゴシック" charset="-128"/>
              </a:rPr>
              <a:pPr/>
              <a:t>50</a:t>
            </a:fld>
            <a:endParaRPr lang="en-US" smtClean="0">
              <a:ea typeface="ＭＳ Ｐゴシック" charset="-128"/>
            </a:endParaRPr>
          </a:p>
        </p:txBody>
      </p:sp>
      <p:sp>
        <p:nvSpPr>
          <p:cNvPr id="37891"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51086C-26B2-45F3-85CA-45371478DF58}" type="slidenum">
              <a:rPr lang="en-US"/>
              <a:pPr/>
              <a:t>11</a:t>
            </a:fld>
            <a:endParaRPr lang="en-US"/>
          </a:p>
        </p:txBody>
      </p:sp>
      <p:sp>
        <p:nvSpPr>
          <p:cNvPr id="4505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5060" name="Rectangle 4"/>
          <p:cNvSpPr>
            <a:spLocks noGrp="1" noRot="1" noChangeAspect="1" noChangeArrowheads="1" noTextEdit="1"/>
          </p:cNvSpPr>
          <p:nvPr>
            <p:ph type="sldImg"/>
          </p:nvPr>
        </p:nvSpPr>
        <p:spPr>
          <a:xfrm>
            <a:off x="1027113" y="611188"/>
            <a:ext cx="4764087" cy="3575050"/>
          </a:xfrm>
          <a:ln/>
        </p:spPr>
      </p:sp>
      <p:sp>
        <p:nvSpPr>
          <p:cNvPr id="45061"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0A73105-13AF-4D31-BB44-78BDEA900203}" type="slidenum">
              <a:rPr lang="en-US"/>
              <a:pPr/>
              <a:t>12</a:t>
            </a:fld>
            <a:endParaRPr lang="en-US"/>
          </a:p>
        </p:txBody>
      </p:sp>
      <p:sp>
        <p:nvSpPr>
          <p:cNvPr id="4710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7108" name="Rectangle 4"/>
          <p:cNvSpPr>
            <a:spLocks noGrp="1" noRot="1" noChangeAspect="1" noChangeArrowheads="1" noTextEdit="1"/>
          </p:cNvSpPr>
          <p:nvPr>
            <p:ph type="sldImg"/>
          </p:nvPr>
        </p:nvSpPr>
        <p:spPr>
          <a:xfrm>
            <a:off x="1027113" y="611188"/>
            <a:ext cx="4764087" cy="3575050"/>
          </a:xfrm>
          <a:ln/>
        </p:spPr>
      </p:sp>
      <p:sp>
        <p:nvSpPr>
          <p:cNvPr id="47109"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721750E-5F4D-454F-9203-A00696EF0C36}" type="slidenum">
              <a:rPr lang="en-US"/>
              <a:pPr/>
              <a:t>13</a:t>
            </a:fld>
            <a:endParaRPr lang="en-US"/>
          </a:p>
        </p:txBody>
      </p:sp>
      <p:sp>
        <p:nvSpPr>
          <p:cNvPr id="63490"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3492" name="Rectangle 4"/>
          <p:cNvSpPr>
            <a:spLocks noGrp="1" noRot="1" noChangeAspect="1" noChangeArrowheads="1" noTextEdit="1"/>
          </p:cNvSpPr>
          <p:nvPr>
            <p:ph type="sldImg"/>
          </p:nvPr>
        </p:nvSpPr>
        <p:spPr>
          <a:xfrm>
            <a:off x="1027113" y="611188"/>
            <a:ext cx="4764087" cy="3575050"/>
          </a:xfrm>
          <a:ln/>
        </p:spPr>
      </p:sp>
      <p:sp>
        <p:nvSpPr>
          <p:cNvPr id="63493"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F6D7ADC-011C-43FD-BEF3-9FEFD05E00EC}" type="slidenum">
              <a:rPr lang="en-US"/>
              <a:pPr/>
              <a:t>14</a:t>
            </a:fld>
            <a:endParaRPr lang="en-US"/>
          </a:p>
        </p:txBody>
      </p:sp>
      <p:sp>
        <p:nvSpPr>
          <p:cNvPr id="49154" name="Rectangle 1026"/>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9155" name="Rectangle 1027"/>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9156" name="Rectangle 1028"/>
          <p:cNvSpPr>
            <a:spLocks noGrp="1" noRot="1" noChangeAspect="1" noChangeArrowheads="1" noTextEdit="1"/>
          </p:cNvSpPr>
          <p:nvPr>
            <p:ph type="sldImg"/>
          </p:nvPr>
        </p:nvSpPr>
        <p:spPr>
          <a:xfrm>
            <a:off x="1027113" y="611188"/>
            <a:ext cx="4764087" cy="3575050"/>
          </a:xfrm>
          <a:ln/>
        </p:spPr>
      </p:sp>
      <p:sp>
        <p:nvSpPr>
          <p:cNvPr id="49157" name="Rectangle 1029"/>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562072F-8AFB-46AA-A507-6DC766190292}" type="slidenum">
              <a:rPr lang="en-US"/>
              <a:pPr/>
              <a:t>15</a:t>
            </a:fld>
            <a:endParaRPr lang="en-US"/>
          </a:p>
        </p:txBody>
      </p:sp>
      <p:sp>
        <p:nvSpPr>
          <p:cNvPr id="5120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1204" name="Rectangle 4"/>
          <p:cNvSpPr>
            <a:spLocks noGrp="1" noRot="1" noChangeAspect="1" noChangeArrowheads="1" noTextEdit="1"/>
          </p:cNvSpPr>
          <p:nvPr>
            <p:ph type="sldImg"/>
          </p:nvPr>
        </p:nvSpPr>
        <p:spPr>
          <a:xfrm>
            <a:off x="1027113" y="611188"/>
            <a:ext cx="4764087" cy="3575050"/>
          </a:xfrm>
          <a:ln/>
        </p:spPr>
      </p:sp>
      <p:sp>
        <p:nvSpPr>
          <p:cNvPr id="51205"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16</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8C30F6-1A4A-4385-802B-B4FBE4986932}" type="slidenum">
              <a:rPr lang="en-US"/>
              <a:pPr/>
              <a:t>17</a:t>
            </a:fld>
            <a:endParaRPr lang="en-US"/>
          </a:p>
        </p:txBody>
      </p:sp>
      <p:sp>
        <p:nvSpPr>
          <p:cNvPr id="5529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5300" name="Rectangle 4"/>
          <p:cNvSpPr>
            <a:spLocks noGrp="1" noRot="1" noChangeAspect="1" noChangeArrowheads="1" noTextEdit="1"/>
          </p:cNvSpPr>
          <p:nvPr>
            <p:ph type="sldImg"/>
          </p:nvPr>
        </p:nvSpPr>
        <p:spPr>
          <a:xfrm>
            <a:off x="1027113" y="611188"/>
            <a:ext cx="4764087" cy="3575050"/>
          </a:xfrm>
          <a:ln/>
        </p:spPr>
      </p:sp>
      <p:sp>
        <p:nvSpPr>
          <p:cNvPr id="55301"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6172200"/>
            <a:ext cx="9144000" cy="68580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74613"/>
            <a:ext cx="9144000" cy="687387"/>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2286000"/>
            <a:ext cx="7772400" cy="1143000"/>
          </a:xfrm>
        </p:spPr>
        <p:txBody>
          <a:bodyPr/>
          <a:lstStyle>
            <a:lvl1pPr>
              <a:defRPr smtClean="0"/>
            </a:lvl1pPr>
          </a:lstStyle>
          <a:p>
            <a:r>
              <a:rPr lang="en-US" dirty="0" smtClean="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292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9/15/2010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DA3D3-6DBD-423C-BD79-1A3B4B87B44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9/15/2010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9/15/2010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9/15/2010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9/15/2010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9/15/2010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9/15/2010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9/15/2010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9/15/2010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9/15/2010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9/15/2010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52600"/>
            <a:ext cx="8077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4"/>
          <a:srcRect/>
          <a:stretch>
            <a:fillRect/>
          </a:stretch>
        </p:blipFill>
        <p:spPr bwMode="auto">
          <a:xfrm>
            <a:off x="0" y="6172200"/>
            <a:ext cx="9144000" cy="68580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5"/>
          <a:srcRect/>
          <a:stretch>
            <a:fillRect/>
          </a:stretch>
        </p:blipFill>
        <p:spPr bwMode="auto">
          <a:xfrm>
            <a:off x="0" y="74613"/>
            <a:ext cx="9144000" cy="687387"/>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371600"/>
            <a:ext cx="80772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228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6248401"/>
            <a:ext cx="2971800" cy="4572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6"/>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6"/>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6"/>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6"/>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6"/>
        </a:buBlip>
        <a:defRPr sz="1400">
          <a:solidFill>
            <a:schemeClr val="tx1"/>
          </a:solidFill>
          <a:latin typeface="+mn-lt"/>
          <a:ea typeface="+mn-ea"/>
        </a:defRPr>
      </a:lvl5pPr>
      <a:lvl6pPr marL="2438400" indent="-228600" algn="l" rtl="0" fontAlgn="base">
        <a:spcBef>
          <a:spcPct val="20000"/>
        </a:spcBef>
        <a:spcAft>
          <a:spcPct val="0"/>
        </a:spcAft>
        <a:buBlip>
          <a:blip r:embed="rId16"/>
        </a:buBlip>
        <a:defRPr sz="1200">
          <a:solidFill>
            <a:schemeClr val="tx1"/>
          </a:solidFill>
          <a:latin typeface="+mn-lt"/>
          <a:ea typeface="+mn-ea"/>
        </a:defRPr>
      </a:lvl6pPr>
      <a:lvl7pPr marL="2895600" indent="-228600" algn="l" rtl="0" fontAlgn="base">
        <a:spcBef>
          <a:spcPct val="20000"/>
        </a:spcBef>
        <a:spcAft>
          <a:spcPct val="0"/>
        </a:spcAft>
        <a:buBlip>
          <a:blip r:embed="rId16"/>
        </a:buBlip>
        <a:defRPr sz="1200">
          <a:solidFill>
            <a:schemeClr val="tx1"/>
          </a:solidFill>
          <a:latin typeface="+mn-lt"/>
          <a:ea typeface="+mn-ea"/>
        </a:defRPr>
      </a:lvl7pPr>
      <a:lvl8pPr marL="3352800" indent="-228600" algn="l" rtl="0" fontAlgn="base">
        <a:spcBef>
          <a:spcPct val="20000"/>
        </a:spcBef>
        <a:spcAft>
          <a:spcPct val="0"/>
        </a:spcAft>
        <a:buBlip>
          <a:blip r:embed="rId16"/>
        </a:buBlip>
        <a:defRPr sz="1200">
          <a:solidFill>
            <a:schemeClr val="tx1"/>
          </a:solidFill>
          <a:latin typeface="+mn-lt"/>
          <a:ea typeface="+mn-ea"/>
        </a:defRPr>
      </a:lvl8pPr>
      <a:lvl9pPr marL="3810000" indent="-228600" algn="l" rtl="0" fontAlgn="base">
        <a:spcBef>
          <a:spcPct val="20000"/>
        </a:spcBef>
        <a:spcAft>
          <a:spcPct val="0"/>
        </a:spcAft>
        <a:buBlip>
          <a:blip r:embed="rId16"/>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9/15/2010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4E62AD-BDFC-4F0D-A5FC-996334F584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hyperlink" Target="file:///D:\CCNA%20Slide\teaching%20ccna\ngay%201\flash\5_1_6.sw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4.wmf"/></Relationships>
</file>

<file path=ppt/slides/_rels/slide3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4.wmf"/></Relationships>
</file>

<file path=ppt/slides/_rels/slide3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6.wmf"/><Relationship Id="rId1" Type="http://schemas.openxmlformats.org/officeDocument/2006/relationships/slideLayout" Target="../slideLayouts/slideLayout3.xml"/><Relationship Id="rId5" Type="http://schemas.openxmlformats.org/officeDocument/2006/relationships/image" Target="../media/image38.wmf"/><Relationship Id="rId4" Type="http://schemas.openxmlformats.org/officeDocument/2006/relationships/image" Target="../media/image37.wmf"/></Relationships>
</file>

<file path=ppt/slides/_rels/slide4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4.wmf"/></Relationships>
</file>

<file path=ppt/slides/_rels/slide4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6.wmf"/><Relationship Id="rId1" Type="http://schemas.openxmlformats.org/officeDocument/2006/relationships/slideLayout" Target="../slideLayouts/slideLayout3.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4.wmf"/></Relationships>
</file>

<file path=ppt/slides/_rels/slide4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6.wmf"/><Relationship Id="rId1" Type="http://schemas.openxmlformats.org/officeDocument/2006/relationships/slideLayout" Target="../slideLayouts/slideLayout3.xml"/><Relationship Id="rId5" Type="http://schemas.openxmlformats.org/officeDocument/2006/relationships/image" Target="../media/image38.wmf"/><Relationship Id="rId4" Type="http://schemas.openxmlformats.org/officeDocument/2006/relationships/image" Target="../media/image37.wmf"/></Relationships>
</file>

<file path=ppt/slides/_rels/slide4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6.wmf"/><Relationship Id="rId1" Type="http://schemas.openxmlformats.org/officeDocument/2006/relationships/slideLayout" Target="../slideLayouts/slideLayout3.xml"/><Relationship Id="rId5" Type="http://schemas.openxmlformats.org/officeDocument/2006/relationships/image" Target="../media/image38.wmf"/><Relationship Id="rId4" Type="http://schemas.openxmlformats.org/officeDocument/2006/relationships/image" Target="../media/image37.wmf"/></Relationships>
</file>

<file path=ppt/slides/_rels/slide4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6.wmf"/><Relationship Id="rId1" Type="http://schemas.openxmlformats.org/officeDocument/2006/relationships/slideLayout" Target="../slideLayouts/slideLayout3.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2052" name="Text Box 7"/>
          <p:cNvSpPr txBox="1">
            <a:spLocks noChangeArrowheads="1"/>
          </p:cNvSpPr>
          <p:nvPr/>
        </p:nvSpPr>
        <p:spPr bwMode="auto">
          <a:xfrm>
            <a:off x="1295400" y="4191000"/>
            <a:ext cx="6324600" cy="1308050"/>
          </a:xfrm>
          <a:prstGeom prst="rect">
            <a:avLst/>
          </a:prstGeom>
          <a:noFill/>
          <a:ln w="9525">
            <a:noFill/>
            <a:miter lim="800000"/>
            <a:headEnd/>
            <a:tailEnd/>
          </a:ln>
        </p:spPr>
        <p:txBody>
          <a:bodyPr wrap="square">
            <a:spAutoFit/>
          </a:bodyPr>
          <a:lstStyle/>
          <a:p>
            <a:pPr algn="ctr">
              <a:spcBef>
                <a:spcPts val="600"/>
              </a:spcBef>
              <a:spcAft>
                <a:spcPts val="600"/>
              </a:spcAft>
            </a:pPr>
            <a:r>
              <a:rPr lang="en-US" sz="2000" smtClean="0">
                <a:solidFill>
                  <a:srgbClr val="002060"/>
                </a:solidFill>
              </a:rPr>
              <a:t>Huynh Nguyen Chinh</a:t>
            </a:r>
          </a:p>
          <a:p>
            <a:pPr algn="ctr">
              <a:spcBef>
                <a:spcPts val="600"/>
              </a:spcBef>
              <a:spcAft>
                <a:spcPts val="600"/>
              </a:spcAft>
            </a:pPr>
            <a:r>
              <a:rPr lang="en-US" sz="2000" smtClean="0">
                <a:solidFill>
                  <a:srgbClr val="00B050"/>
                </a:solidFill>
              </a:rPr>
              <a:t>chinhhn@fit.hcmute.edu.vn</a:t>
            </a:r>
          </a:p>
          <a:p>
            <a:pPr algn="ctr"/>
            <a:endParaRPr lang="en-US" dirty="0">
              <a:solidFill>
                <a:srgbClr val="002060"/>
              </a:solidFill>
            </a:endParaRPr>
          </a:p>
        </p:txBody>
      </p:sp>
      <p:sp>
        <p:nvSpPr>
          <p:cNvPr id="6" name="Rectangle 5"/>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mtClean="0"/>
              <a:t>Chapter 2. </a:t>
            </a:r>
          </a:p>
          <a:p>
            <a:pPr algn="ctr" fontAlgn="auto">
              <a:spcBef>
                <a:spcPts val="0"/>
              </a:spcBef>
              <a:spcAft>
                <a:spcPts val="0"/>
              </a:spcAft>
              <a:defRPr/>
            </a:pPr>
            <a:r>
              <a:rPr lang="en-US" sz="4000" smtClean="0"/>
              <a:t>Networking Devices</a:t>
            </a:r>
            <a:endParaRPr lang="en-US" sz="32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762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University of Technical Education of Ho Chi Minh City</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Box 7"/>
          <p:cNvSpPr txBox="1">
            <a:spLocks noChangeArrowheads="1"/>
          </p:cNvSpPr>
          <p:nvPr/>
        </p:nvSpPr>
        <p:spPr bwMode="auto">
          <a:xfrm>
            <a:off x="0" y="1143000"/>
            <a:ext cx="8991600" cy="369332"/>
          </a:xfrm>
          <a:prstGeom prst="rect">
            <a:avLst/>
          </a:prstGeom>
          <a:noFill/>
          <a:ln w="9525">
            <a:noFill/>
            <a:miter lim="800000"/>
            <a:headEnd/>
            <a:tailEnd/>
          </a:ln>
        </p:spPr>
        <p:txBody>
          <a:bodyPr wrap="square">
            <a:spAutoFit/>
          </a:bodyPr>
          <a:lstStyle/>
          <a:p>
            <a:pPr algn="ctr">
              <a:spcBef>
                <a:spcPts val="600"/>
              </a:spcBef>
              <a:spcAft>
                <a:spcPts val="600"/>
              </a:spcAft>
            </a:pPr>
            <a:r>
              <a:rPr lang="en-US" sz="1800" smtClean="0"/>
              <a:t>NETWORKING ESSENTIALS</a:t>
            </a:r>
            <a:endParaRPr lang="en-US" sz="200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304800" y="122238"/>
            <a:ext cx="8229600" cy="639762"/>
          </a:xfrm>
        </p:spPr>
        <p:txBody>
          <a:bodyPr/>
          <a:lstStyle/>
          <a:p>
            <a:r>
              <a:rPr lang="en-US" sz="3200" smtClean="0">
                <a:solidFill>
                  <a:schemeClr val="bg1"/>
                </a:solidFill>
              </a:rPr>
              <a:t>Comparing Ethernet Media Requirements</a:t>
            </a:r>
            <a:endParaRPr lang="en-US" sz="3200">
              <a:solidFill>
                <a:schemeClr val="bg1"/>
              </a:solidFill>
            </a:endParaRPr>
          </a:p>
        </p:txBody>
      </p:sp>
      <p:pic>
        <p:nvPicPr>
          <p:cNvPr id="6" name="Picture 238" descr="301P_084"/>
          <p:cNvPicPr>
            <a:picLocks noChangeAspect="1" noChangeArrowheads="1"/>
          </p:cNvPicPr>
          <p:nvPr/>
        </p:nvPicPr>
        <p:blipFill>
          <a:blip r:embed="rId2"/>
          <a:srcRect/>
          <a:stretch>
            <a:fillRect/>
          </a:stretch>
        </p:blipFill>
        <p:spPr bwMode="auto">
          <a:xfrm>
            <a:off x="238862" y="1600200"/>
            <a:ext cx="8828938" cy="345916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152400"/>
            <a:ext cx="8142288" cy="838200"/>
          </a:xfrm>
        </p:spPr>
        <p:txBody>
          <a:bodyPr/>
          <a:lstStyle/>
          <a:p>
            <a:r>
              <a:rPr lang="en-US">
                <a:solidFill>
                  <a:schemeClr val="bg1"/>
                </a:solidFill>
              </a:rPr>
              <a:t>1000BASE-T GBIC</a:t>
            </a:r>
          </a:p>
        </p:txBody>
      </p:sp>
      <p:pic>
        <p:nvPicPr>
          <p:cNvPr id="44036" name="Picture 4" descr="49959"/>
          <p:cNvPicPr>
            <a:picLocks noChangeAspect="1" noChangeArrowheads="1"/>
          </p:cNvPicPr>
          <p:nvPr/>
        </p:nvPicPr>
        <p:blipFill>
          <a:blip r:embed="rId3"/>
          <a:srcRect/>
          <a:stretch>
            <a:fillRect/>
          </a:stretch>
        </p:blipFill>
        <p:spPr bwMode="auto">
          <a:xfrm>
            <a:off x="1752600" y="2857500"/>
            <a:ext cx="5710238" cy="2019300"/>
          </a:xfrm>
          <a:prstGeom prst="rect">
            <a:avLst/>
          </a:prstGeom>
          <a:noFill/>
        </p:spPr>
      </p:pic>
      <p:pic>
        <p:nvPicPr>
          <p:cNvPr id="44037" name="Picture 5" descr="022P_085"/>
          <p:cNvPicPr>
            <a:picLocks noChangeAspect="1" noChangeArrowheads="1"/>
          </p:cNvPicPr>
          <p:nvPr/>
        </p:nvPicPr>
        <p:blipFill>
          <a:blip r:embed="rId4"/>
          <a:srcRect/>
          <a:stretch>
            <a:fillRect/>
          </a:stretch>
        </p:blipFill>
        <p:spPr bwMode="auto">
          <a:xfrm>
            <a:off x="1676400" y="2514600"/>
            <a:ext cx="5788025" cy="1971675"/>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6" name="Picture 6" descr="gbic pic2"/>
          <p:cNvPicPr>
            <a:picLocks noChangeAspect="1" noChangeArrowheads="1"/>
          </p:cNvPicPr>
          <p:nvPr/>
        </p:nvPicPr>
        <p:blipFill>
          <a:blip r:embed="rId3"/>
          <a:srcRect/>
          <a:stretch>
            <a:fillRect/>
          </a:stretch>
        </p:blipFill>
        <p:spPr bwMode="auto">
          <a:xfrm>
            <a:off x="4495800" y="3505200"/>
            <a:ext cx="4343400" cy="2487613"/>
          </a:xfrm>
          <a:prstGeom prst="rect">
            <a:avLst/>
          </a:prstGeom>
          <a:noFill/>
        </p:spPr>
      </p:pic>
      <p:sp>
        <p:nvSpPr>
          <p:cNvPr id="46082" name="Rectangle 2"/>
          <p:cNvSpPr>
            <a:spLocks noGrp="1" noChangeArrowheads="1"/>
          </p:cNvSpPr>
          <p:nvPr>
            <p:ph type="title"/>
          </p:nvPr>
        </p:nvSpPr>
        <p:spPr>
          <a:xfrm>
            <a:off x="381000" y="76200"/>
            <a:ext cx="8142288" cy="838200"/>
          </a:xfrm>
        </p:spPr>
        <p:txBody>
          <a:bodyPr/>
          <a:lstStyle/>
          <a:p>
            <a:r>
              <a:rPr lang="en-US" smtClean="0">
                <a:solidFill>
                  <a:schemeClr val="bg1"/>
                </a:solidFill>
              </a:rPr>
              <a:t>Fiber-Optic </a:t>
            </a:r>
            <a:r>
              <a:rPr lang="en-US">
                <a:solidFill>
                  <a:schemeClr val="bg1"/>
                </a:solidFill>
              </a:rPr>
              <a:t>GBICs</a:t>
            </a:r>
          </a:p>
        </p:txBody>
      </p:sp>
      <p:pic>
        <p:nvPicPr>
          <p:cNvPr id="46085" name="Picture 5" descr="1000base-sx gbic"/>
          <p:cNvPicPr>
            <a:picLocks noChangeAspect="1" noChangeArrowheads="1"/>
          </p:cNvPicPr>
          <p:nvPr/>
        </p:nvPicPr>
        <p:blipFill>
          <a:blip r:embed="rId4"/>
          <a:srcRect/>
          <a:stretch>
            <a:fillRect/>
          </a:stretch>
        </p:blipFill>
        <p:spPr bwMode="auto">
          <a:xfrm>
            <a:off x="533400" y="3255963"/>
            <a:ext cx="4267200" cy="1697037"/>
          </a:xfrm>
          <a:prstGeom prst="rect">
            <a:avLst/>
          </a:prstGeom>
          <a:noFill/>
        </p:spPr>
      </p:pic>
      <p:sp>
        <p:nvSpPr>
          <p:cNvPr id="46089" name="Rectangle 9"/>
          <p:cNvSpPr>
            <a:spLocks noGrp="1" noChangeArrowheads="1"/>
          </p:cNvSpPr>
          <p:nvPr>
            <p:ph type="body" idx="1"/>
          </p:nvPr>
        </p:nvSpPr>
        <p:spPr>
          <a:xfrm>
            <a:off x="533400" y="1371600"/>
            <a:ext cx="8077200" cy="4267200"/>
          </a:xfrm>
        </p:spPr>
        <p:txBody>
          <a:bodyPr/>
          <a:lstStyle/>
          <a:p>
            <a:pPr lvl="1"/>
            <a:r>
              <a:rPr lang="en-US"/>
              <a:t>Short wavelength (1000BASE-SX)</a:t>
            </a:r>
          </a:p>
          <a:p>
            <a:pPr lvl="1"/>
            <a:r>
              <a:rPr lang="en-US"/>
              <a:t>Long wavelength/long haul (1000BASE-LX/LH)</a:t>
            </a:r>
          </a:p>
          <a:p>
            <a:pPr lvl="1"/>
            <a:r>
              <a:rPr lang="en-US"/>
              <a:t>Extended distance (1000BASE-ZX)</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74" name="Picture 10" descr="301P_950"/>
          <p:cNvPicPr>
            <a:picLocks noChangeAspect="1" noChangeArrowheads="1"/>
          </p:cNvPicPr>
          <p:nvPr/>
        </p:nvPicPr>
        <p:blipFill>
          <a:blip r:embed="rId3"/>
          <a:srcRect/>
          <a:stretch>
            <a:fillRect/>
          </a:stretch>
        </p:blipFill>
        <p:spPr bwMode="auto">
          <a:xfrm>
            <a:off x="1752600" y="990600"/>
            <a:ext cx="5638800" cy="3048000"/>
          </a:xfrm>
          <a:prstGeom prst="rect">
            <a:avLst/>
          </a:prstGeom>
          <a:noFill/>
        </p:spPr>
      </p:pic>
      <p:sp>
        <p:nvSpPr>
          <p:cNvPr id="62466" name="Rectangle 2"/>
          <p:cNvSpPr>
            <a:spLocks noGrp="1" noChangeArrowheads="1"/>
          </p:cNvSpPr>
          <p:nvPr>
            <p:ph type="title"/>
          </p:nvPr>
        </p:nvSpPr>
        <p:spPr>
          <a:xfrm>
            <a:off x="381000" y="152400"/>
            <a:ext cx="8142288" cy="838200"/>
          </a:xfrm>
        </p:spPr>
        <p:txBody>
          <a:bodyPr/>
          <a:lstStyle/>
          <a:p>
            <a:r>
              <a:rPr lang="en-US">
                <a:solidFill>
                  <a:schemeClr val="bg1"/>
                </a:solidFill>
              </a:rPr>
              <a:t>Unshielded Twisted-Pair Cable</a:t>
            </a:r>
          </a:p>
        </p:txBody>
      </p:sp>
      <p:sp>
        <p:nvSpPr>
          <p:cNvPr id="62473" name="Rectangle 9"/>
          <p:cNvSpPr>
            <a:spLocks noGrp="1" noChangeArrowheads="1"/>
          </p:cNvSpPr>
          <p:nvPr>
            <p:ph type="body" idx="1"/>
          </p:nvPr>
        </p:nvSpPr>
        <p:spPr>
          <a:xfrm>
            <a:off x="655638" y="4295775"/>
            <a:ext cx="8031162" cy="1571625"/>
          </a:xfrm>
        </p:spPr>
        <p:txBody>
          <a:bodyPr/>
          <a:lstStyle/>
          <a:p>
            <a:pPr lvl="1"/>
            <a:r>
              <a:rPr lang="en-US"/>
              <a:t>Speed and throughput: 10 to 1000 Mb/s</a:t>
            </a:r>
          </a:p>
          <a:p>
            <a:pPr lvl="1"/>
            <a:r>
              <a:rPr lang="en-US"/>
              <a:t>Average cost per node: Least expensive</a:t>
            </a:r>
          </a:p>
          <a:p>
            <a:pPr lvl="1"/>
            <a:r>
              <a:rPr lang="en-US"/>
              <a:t>Media and connector size: Small</a:t>
            </a:r>
          </a:p>
          <a:p>
            <a:pPr lvl="1"/>
            <a:r>
              <a:rPr lang="en-US"/>
              <a:t>Maximum cable length: Varies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152400"/>
            <a:ext cx="8142288" cy="838200"/>
          </a:xfrm>
        </p:spPr>
        <p:txBody>
          <a:bodyPr/>
          <a:lstStyle/>
          <a:p>
            <a:r>
              <a:rPr lang="en-US">
                <a:solidFill>
                  <a:schemeClr val="bg1"/>
                </a:solidFill>
              </a:rPr>
              <a:t>RJ-45 Connector</a:t>
            </a:r>
          </a:p>
        </p:txBody>
      </p:sp>
      <p:pic>
        <p:nvPicPr>
          <p:cNvPr id="48132" name="Picture 4" descr="3"/>
          <p:cNvPicPr>
            <a:picLocks noChangeAspect="1" noChangeArrowheads="1"/>
          </p:cNvPicPr>
          <p:nvPr/>
        </p:nvPicPr>
        <p:blipFill>
          <a:blip r:embed="rId3"/>
          <a:srcRect l="11682" t="3160" r="15082" b="13503"/>
          <a:stretch>
            <a:fillRect/>
          </a:stretch>
        </p:blipFill>
        <p:spPr bwMode="auto">
          <a:xfrm>
            <a:off x="2667000" y="1905000"/>
            <a:ext cx="3349625" cy="2817813"/>
          </a:xfrm>
          <a:prstGeom prst="rect">
            <a:avLst/>
          </a:prstGeom>
          <a:noFill/>
          <a:ln w="38100">
            <a:solidFill>
              <a:srgbClr val="47B0D5"/>
            </a:solid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381000" y="152400"/>
            <a:ext cx="8142288" cy="838200"/>
          </a:xfrm>
        </p:spPr>
        <p:txBody>
          <a:bodyPr/>
          <a:lstStyle/>
          <a:p>
            <a:r>
              <a:rPr lang="en-US">
                <a:solidFill>
                  <a:schemeClr val="bg1"/>
                </a:solidFill>
              </a:rPr>
              <a:t>RJ-45 Jack</a:t>
            </a:r>
          </a:p>
        </p:txBody>
      </p:sp>
      <p:pic>
        <p:nvPicPr>
          <p:cNvPr id="50179" name="Picture 1027" descr="3"/>
          <p:cNvPicPr>
            <a:picLocks noChangeAspect="1" noChangeArrowheads="1"/>
          </p:cNvPicPr>
          <p:nvPr/>
        </p:nvPicPr>
        <p:blipFill>
          <a:blip r:embed="rId3"/>
          <a:srcRect/>
          <a:stretch>
            <a:fillRect/>
          </a:stretch>
        </p:blipFill>
        <p:spPr bwMode="auto">
          <a:xfrm>
            <a:off x="2286000" y="1676400"/>
            <a:ext cx="4648200" cy="3486150"/>
          </a:xfrm>
          <a:prstGeom prst="rect">
            <a:avLst/>
          </a:prstGeom>
          <a:noFill/>
          <a:ln w="38100">
            <a:solidFill>
              <a:srgbClr val="4798AB"/>
            </a:solid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115" name="Picture 27" descr="301P_088"/>
          <p:cNvPicPr>
            <a:picLocks noChangeAspect="1" noChangeArrowheads="1"/>
          </p:cNvPicPr>
          <p:nvPr/>
        </p:nvPicPr>
        <p:blipFill>
          <a:blip r:embed="rId3"/>
          <a:srcRect/>
          <a:stretch>
            <a:fillRect/>
          </a:stretch>
        </p:blipFill>
        <p:spPr bwMode="auto">
          <a:xfrm>
            <a:off x="876300" y="2235200"/>
            <a:ext cx="3243263" cy="1042988"/>
          </a:xfrm>
          <a:prstGeom prst="rect">
            <a:avLst/>
          </a:prstGeom>
          <a:noFill/>
        </p:spPr>
      </p:pic>
      <p:sp>
        <p:nvSpPr>
          <p:cNvPr id="89094" name="Text Box 6"/>
          <p:cNvSpPr txBox="1">
            <a:spLocks noChangeArrowheads="1"/>
          </p:cNvSpPr>
          <p:nvPr/>
        </p:nvSpPr>
        <p:spPr bwMode="auto">
          <a:xfrm>
            <a:off x="631825" y="1066800"/>
            <a:ext cx="3633788" cy="682625"/>
          </a:xfrm>
          <a:prstGeom prst="rect">
            <a:avLst/>
          </a:prstGeom>
          <a:noFill/>
          <a:ln w="38100">
            <a:noFill/>
            <a:miter lim="800000"/>
            <a:headEnd/>
            <a:tailEnd/>
          </a:ln>
          <a:effectLst/>
        </p:spPr>
        <p:txBody>
          <a:bodyPr wrap="none" lIns="73022" tIns="36510" rIns="73022" bIns="36510">
            <a:spAutoFit/>
          </a:bodyPr>
          <a:lstStyle/>
          <a:p>
            <a:pPr algn="ctr">
              <a:lnSpc>
                <a:spcPct val="100000"/>
              </a:lnSpc>
            </a:pPr>
            <a:r>
              <a:rPr lang="en-US" sz="2000" b="0"/>
              <a:t>Cable 10BASE-T/</a:t>
            </a:r>
          </a:p>
          <a:p>
            <a:pPr algn="ctr">
              <a:lnSpc>
                <a:spcPct val="100000"/>
              </a:lnSpc>
            </a:pPr>
            <a:r>
              <a:rPr lang="en-US" sz="2000" b="0"/>
              <a:t>100BASE-TX Straight-Through</a:t>
            </a:r>
          </a:p>
        </p:txBody>
      </p:sp>
      <p:sp>
        <p:nvSpPr>
          <p:cNvPr id="89095" name="Text Box 7"/>
          <p:cNvSpPr txBox="1">
            <a:spLocks noChangeArrowheads="1"/>
          </p:cNvSpPr>
          <p:nvPr/>
        </p:nvSpPr>
        <p:spPr bwMode="auto">
          <a:xfrm>
            <a:off x="974725" y="3516313"/>
            <a:ext cx="942975" cy="301625"/>
          </a:xfrm>
          <a:prstGeom prst="rect">
            <a:avLst/>
          </a:prstGeom>
          <a:noFill/>
          <a:ln w="38100">
            <a:noFill/>
            <a:miter lim="800000"/>
            <a:headEnd/>
            <a:tailEnd/>
          </a:ln>
          <a:effectLst/>
        </p:spPr>
        <p:txBody>
          <a:bodyPr wrap="none" lIns="73022" tIns="36510" rIns="73022" bIns="36510">
            <a:spAutoFit/>
          </a:bodyPr>
          <a:lstStyle/>
          <a:p>
            <a:pPr>
              <a:lnSpc>
                <a:spcPct val="100000"/>
              </a:lnSpc>
            </a:pPr>
            <a:r>
              <a:rPr lang="en-US" sz="1500" b="0"/>
              <a:t>Pin Label</a:t>
            </a:r>
          </a:p>
        </p:txBody>
      </p:sp>
      <p:sp>
        <p:nvSpPr>
          <p:cNvPr id="89096" name="Text Box 8"/>
          <p:cNvSpPr txBox="1">
            <a:spLocks noChangeArrowheads="1"/>
          </p:cNvSpPr>
          <p:nvPr/>
        </p:nvSpPr>
        <p:spPr bwMode="auto">
          <a:xfrm>
            <a:off x="2943225" y="3516313"/>
            <a:ext cx="942975" cy="301625"/>
          </a:xfrm>
          <a:prstGeom prst="rect">
            <a:avLst/>
          </a:prstGeom>
          <a:noFill/>
          <a:ln w="38100">
            <a:noFill/>
            <a:miter lim="800000"/>
            <a:headEnd/>
            <a:tailEnd/>
          </a:ln>
          <a:effectLst/>
        </p:spPr>
        <p:txBody>
          <a:bodyPr wrap="none" lIns="73022" tIns="36510" rIns="73022" bIns="36510">
            <a:spAutoFit/>
          </a:bodyPr>
          <a:lstStyle/>
          <a:p>
            <a:pPr algn="ctr">
              <a:lnSpc>
                <a:spcPct val="100000"/>
              </a:lnSpc>
            </a:pPr>
            <a:r>
              <a:rPr lang="en-US" sz="1500" b="0"/>
              <a:t>Pin Label</a:t>
            </a:r>
          </a:p>
        </p:txBody>
      </p:sp>
      <p:sp>
        <p:nvSpPr>
          <p:cNvPr id="89097" name="Text Box 9"/>
          <p:cNvSpPr txBox="1">
            <a:spLocks noChangeArrowheads="1"/>
          </p:cNvSpPr>
          <p:nvPr/>
        </p:nvSpPr>
        <p:spPr bwMode="auto">
          <a:xfrm>
            <a:off x="974725" y="3876675"/>
            <a:ext cx="252413" cy="2178050"/>
          </a:xfrm>
          <a:prstGeom prst="rect">
            <a:avLst/>
          </a:prstGeom>
          <a:noFill/>
          <a:ln w="38100">
            <a:noFill/>
            <a:miter lim="800000"/>
            <a:headEnd/>
            <a:tailEnd/>
          </a:ln>
          <a:effectLst/>
        </p:spPr>
        <p:txBody>
          <a:bodyPr wrap="none" lIns="73022" tIns="36510" rIns="73022" bIns="36510">
            <a:spAutoFit/>
          </a:bodyPr>
          <a:lstStyle/>
          <a:p>
            <a:pPr marL="457200" indent="-457200">
              <a:lnSpc>
                <a:spcPct val="85000"/>
              </a:lnSpc>
              <a:spcBef>
                <a:spcPct val="35000"/>
              </a:spcBef>
            </a:pPr>
            <a:r>
              <a:rPr lang="en-US" sz="1500" b="0"/>
              <a:t>1</a:t>
            </a:r>
          </a:p>
          <a:p>
            <a:pPr marL="457200" indent="-457200">
              <a:lnSpc>
                <a:spcPct val="85000"/>
              </a:lnSpc>
              <a:spcBef>
                <a:spcPct val="35000"/>
              </a:spcBef>
            </a:pPr>
            <a:r>
              <a:rPr lang="en-US" sz="1500" b="0"/>
              <a:t>2</a:t>
            </a:r>
          </a:p>
          <a:p>
            <a:pPr marL="457200" indent="-457200">
              <a:lnSpc>
                <a:spcPct val="85000"/>
              </a:lnSpc>
              <a:spcBef>
                <a:spcPct val="35000"/>
              </a:spcBef>
            </a:pPr>
            <a:r>
              <a:rPr lang="en-US" sz="1500" b="0"/>
              <a:t>3</a:t>
            </a:r>
          </a:p>
          <a:p>
            <a:pPr marL="457200" indent="-457200">
              <a:lnSpc>
                <a:spcPct val="85000"/>
              </a:lnSpc>
              <a:spcBef>
                <a:spcPct val="35000"/>
              </a:spcBef>
            </a:pPr>
            <a:r>
              <a:rPr lang="en-US" sz="1500" b="0"/>
              <a:t>4</a:t>
            </a:r>
          </a:p>
          <a:p>
            <a:pPr marL="457200" indent="-457200">
              <a:lnSpc>
                <a:spcPct val="85000"/>
              </a:lnSpc>
              <a:spcBef>
                <a:spcPct val="35000"/>
              </a:spcBef>
            </a:pPr>
            <a:r>
              <a:rPr lang="en-US" sz="1500" b="0"/>
              <a:t>5</a:t>
            </a:r>
          </a:p>
          <a:p>
            <a:pPr marL="457200" indent="-457200">
              <a:lnSpc>
                <a:spcPct val="85000"/>
              </a:lnSpc>
              <a:spcBef>
                <a:spcPct val="35000"/>
              </a:spcBef>
            </a:pPr>
            <a:r>
              <a:rPr lang="en-US" sz="1500" b="0"/>
              <a:t>6</a:t>
            </a:r>
          </a:p>
          <a:p>
            <a:pPr marL="457200" indent="-457200">
              <a:lnSpc>
                <a:spcPct val="85000"/>
              </a:lnSpc>
              <a:spcBef>
                <a:spcPct val="35000"/>
              </a:spcBef>
            </a:pPr>
            <a:r>
              <a:rPr lang="en-US" sz="1500" b="0"/>
              <a:t>7</a:t>
            </a:r>
          </a:p>
          <a:p>
            <a:pPr marL="457200" indent="-457200">
              <a:lnSpc>
                <a:spcPct val="85000"/>
              </a:lnSpc>
              <a:spcBef>
                <a:spcPct val="35000"/>
              </a:spcBef>
            </a:pPr>
            <a:r>
              <a:rPr lang="en-US" sz="1500" b="0"/>
              <a:t>8</a:t>
            </a:r>
          </a:p>
        </p:txBody>
      </p:sp>
      <p:sp>
        <p:nvSpPr>
          <p:cNvPr id="89098" name="Text Box 10"/>
          <p:cNvSpPr txBox="1">
            <a:spLocks noChangeArrowheads="1"/>
          </p:cNvSpPr>
          <p:nvPr/>
        </p:nvSpPr>
        <p:spPr bwMode="auto">
          <a:xfrm>
            <a:off x="1223963" y="3876675"/>
            <a:ext cx="522287" cy="2178050"/>
          </a:xfrm>
          <a:prstGeom prst="rect">
            <a:avLst/>
          </a:prstGeom>
          <a:noFill/>
          <a:ln w="38100">
            <a:noFill/>
            <a:miter lim="800000"/>
            <a:headEnd/>
            <a:tailEnd/>
          </a:ln>
          <a:effectLst/>
        </p:spPr>
        <p:txBody>
          <a:bodyPr wrap="none" lIns="73022" tIns="36510" rIns="73022" bIns="36510">
            <a:spAutoFit/>
          </a:bodyPr>
          <a:lstStyle/>
          <a:p>
            <a:pPr marL="457200" indent="-457200">
              <a:lnSpc>
                <a:spcPct val="85000"/>
              </a:lnSpc>
              <a:spcBef>
                <a:spcPct val="35000"/>
              </a:spcBef>
            </a:pPr>
            <a:r>
              <a:rPr lang="en-US" sz="1500" b="0"/>
              <a:t>TX+</a:t>
            </a:r>
          </a:p>
          <a:p>
            <a:pPr marL="457200" indent="-457200">
              <a:lnSpc>
                <a:spcPct val="85000"/>
              </a:lnSpc>
              <a:spcBef>
                <a:spcPct val="35000"/>
              </a:spcBef>
            </a:pPr>
            <a:r>
              <a:rPr lang="en-US" sz="1500" b="0"/>
              <a:t>TX-</a:t>
            </a:r>
          </a:p>
          <a:p>
            <a:pPr marL="457200" indent="-457200">
              <a:lnSpc>
                <a:spcPct val="85000"/>
              </a:lnSpc>
              <a:spcBef>
                <a:spcPct val="35000"/>
              </a:spcBef>
            </a:pPr>
            <a:r>
              <a:rPr lang="en-US" sz="1500" b="0"/>
              <a:t>RX+</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RX-</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NC</a:t>
            </a:r>
          </a:p>
        </p:txBody>
      </p:sp>
      <p:sp>
        <p:nvSpPr>
          <p:cNvPr id="89099" name="Text Box 11"/>
          <p:cNvSpPr txBox="1">
            <a:spLocks noChangeArrowheads="1"/>
          </p:cNvSpPr>
          <p:nvPr/>
        </p:nvSpPr>
        <p:spPr bwMode="auto">
          <a:xfrm>
            <a:off x="2084388" y="3876675"/>
            <a:ext cx="252412" cy="2178050"/>
          </a:xfrm>
          <a:prstGeom prst="rect">
            <a:avLst/>
          </a:prstGeom>
          <a:noFill/>
          <a:ln w="38100">
            <a:noFill/>
            <a:miter lim="800000"/>
            <a:headEnd/>
            <a:tailEnd/>
          </a:ln>
          <a:effectLst/>
        </p:spPr>
        <p:txBody>
          <a:bodyPr wrap="none" lIns="73022" tIns="36510" rIns="73022" bIns="36510">
            <a:spAutoFit/>
          </a:bodyPr>
          <a:lstStyle/>
          <a:p>
            <a:pPr marL="457200" indent="-457200">
              <a:lnSpc>
                <a:spcPct val="85000"/>
              </a:lnSpc>
              <a:spcBef>
                <a:spcPct val="35000"/>
              </a:spcBef>
            </a:pPr>
            <a:r>
              <a:rPr lang="en-US" sz="1500" b="0"/>
              <a:t>1</a:t>
            </a:r>
          </a:p>
          <a:p>
            <a:pPr marL="457200" indent="-457200">
              <a:lnSpc>
                <a:spcPct val="85000"/>
              </a:lnSpc>
              <a:spcBef>
                <a:spcPct val="35000"/>
              </a:spcBef>
            </a:pPr>
            <a:r>
              <a:rPr lang="en-US" sz="1500" b="0"/>
              <a:t>2</a:t>
            </a:r>
          </a:p>
          <a:p>
            <a:pPr marL="457200" indent="-457200">
              <a:lnSpc>
                <a:spcPct val="85000"/>
              </a:lnSpc>
              <a:spcBef>
                <a:spcPct val="35000"/>
              </a:spcBef>
            </a:pPr>
            <a:r>
              <a:rPr lang="en-US" sz="1500" b="0"/>
              <a:t>3</a:t>
            </a:r>
          </a:p>
          <a:p>
            <a:pPr marL="457200" indent="-457200">
              <a:lnSpc>
                <a:spcPct val="85000"/>
              </a:lnSpc>
              <a:spcBef>
                <a:spcPct val="35000"/>
              </a:spcBef>
            </a:pPr>
            <a:r>
              <a:rPr lang="en-US" sz="1500" b="0"/>
              <a:t>4</a:t>
            </a:r>
          </a:p>
          <a:p>
            <a:pPr marL="457200" indent="-457200">
              <a:lnSpc>
                <a:spcPct val="85000"/>
              </a:lnSpc>
              <a:spcBef>
                <a:spcPct val="35000"/>
              </a:spcBef>
            </a:pPr>
            <a:r>
              <a:rPr lang="en-US" sz="1500" b="0"/>
              <a:t>5</a:t>
            </a:r>
          </a:p>
          <a:p>
            <a:pPr marL="457200" indent="-457200">
              <a:lnSpc>
                <a:spcPct val="85000"/>
              </a:lnSpc>
              <a:spcBef>
                <a:spcPct val="35000"/>
              </a:spcBef>
            </a:pPr>
            <a:r>
              <a:rPr lang="en-US" sz="1500" b="0"/>
              <a:t>6</a:t>
            </a:r>
          </a:p>
          <a:p>
            <a:pPr marL="457200" indent="-457200">
              <a:lnSpc>
                <a:spcPct val="85000"/>
              </a:lnSpc>
              <a:spcBef>
                <a:spcPct val="35000"/>
              </a:spcBef>
            </a:pPr>
            <a:r>
              <a:rPr lang="en-US" sz="1500" b="0"/>
              <a:t>7</a:t>
            </a:r>
          </a:p>
          <a:p>
            <a:pPr marL="457200" indent="-457200">
              <a:lnSpc>
                <a:spcPct val="85000"/>
              </a:lnSpc>
              <a:spcBef>
                <a:spcPct val="35000"/>
              </a:spcBef>
            </a:pPr>
            <a:r>
              <a:rPr lang="en-US" sz="1500" b="0"/>
              <a:t>8</a:t>
            </a:r>
          </a:p>
        </p:txBody>
      </p:sp>
      <p:sp>
        <p:nvSpPr>
          <p:cNvPr id="89100" name="Text Box 12"/>
          <p:cNvSpPr txBox="1">
            <a:spLocks noChangeArrowheads="1"/>
          </p:cNvSpPr>
          <p:nvPr/>
        </p:nvSpPr>
        <p:spPr bwMode="auto">
          <a:xfrm>
            <a:off x="2943225" y="3876675"/>
            <a:ext cx="522288" cy="2178050"/>
          </a:xfrm>
          <a:prstGeom prst="rect">
            <a:avLst/>
          </a:prstGeom>
          <a:noFill/>
          <a:ln w="38100">
            <a:noFill/>
            <a:miter lim="800000"/>
            <a:headEnd/>
            <a:tailEnd/>
          </a:ln>
          <a:effectLst/>
        </p:spPr>
        <p:txBody>
          <a:bodyPr wrap="none" lIns="73022" tIns="36510" rIns="73022" bIns="36510">
            <a:spAutoFit/>
          </a:bodyPr>
          <a:lstStyle/>
          <a:p>
            <a:pPr marL="457200" indent="-457200">
              <a:lnSpc>
                <a:spcPct val="85000"/>
              </a:lnSpc>
              <a:spcBef>
                <a:spcPct val="35000"/>
              </a:spcBef>
            </a:pPr>
            <a:r>
              <a:rPr lang="en-US" sz="1500" b="0"/>
              <a:t>TX+</a:t>
            </a:r>
          </a:p>
          <a:p>
            <a:pPr marL="457200" indent="-457200">
              <a:lnSpc>
                <a:spcPct val="85000"/>
              </a:lnSpc>
              <a:spcBef>
                <a:spcPct val="35000"/>
              </a:spcBef>
            </a:pPr>
            <a:r>
              <a:rPr lang="en-US" sz="1500" b="0"/>
              <a:t>TX-</a:t>
            </a:r>
          </a:p>
          <a:p>
            <a:pPr marL="457200" indent="-457200">
              <a:lnSpc>
                <a:spcPct val="85000"/>
              </a:lnSpc>
              <a:spcBef>
                <a:spcPct val="35000"/>
              </a:spcBef>
            </a:pPr>
            <a:r>
              <a:rPr lang="en-US" sz="1500" b="0"/>
              <a:t>RX+</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RX-</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NC</a:t>
            </a:r>
          </a:p>
        </p:txBody>
      </p:sp>
      <p:sp>
        <p:nvSpPr>
          <p:cNvPr id="89103" name="Line 15"/>
          <p:cNvSpPr>
            <a:spLocks noChangeShapeType="1"/>
          </p:cNvSpPr>
          <p:nvPr/>
        </p:nvSpPr>
        <p:spPr bwMode="auto">
          <a:xfrm flipH="1">
            <a:off x="1701800" y="4006850"/>
            <a:ext cx="431800" cy="0"/>
          </a:xfrm>
          <a:prstGeom prst="line">
            <a:avLst/>
          </a:prstGeom>
          <a:noFill/>
          <a:ln w="38100">
            <a:solidFill>
              <a:schemeClr val="accent1"/>
            </a:solidFill>
            <a:round/>
            <a:headEnd type="triangle" w="med" len="med"/>
            <a:tailEnd type="triangle" w="med" len="med"/>
          </a:ln>
          <a:effectLst/>
        </p:spPr>
        <p:txBody>
          <a:bodyPr lIns="73025" tIns="36512" rIns="73025" bIns="36512"/>
          <a:lstStyle/>
          <a:p>
            <a:endParaRPr lang="en-US"/>
          </a:p>
        </p:txBody>
      </p:sp>
      <p:sp>
        <p:nvSpPr>
          <p:cNvPr id="89104" name="Line 16"/>
          <p:cNvSpPr>
            <a:spLocks noChangeShapeType="1"/>
          </p:cNvSpPr>
          <p:nvPr/>
        </p:nvSpPr>
        <p:spPr bwMode="auto">
          <a:xfrm flipH="1">
            <a:off x="1701800" y="4279900"/>
            <a:ext cx="431800" cy="0"/>
          </a:xfrm>
          <a:prstGeom prst="line">
            <a:avLst/>
          </a:prstGeom>
          <a:noFill/>
          <a:ln w="38100">
            <a:solidFill>
              <a:schemeClr val="accent1"/>
            </a:solidFill>
            <a:round/>
            <a:headEnd type="triangle" w="med" len="med"/>
            <a:tailEnd type="triangle" w="med" len="med"/>
          </a:ln>
          <a:effectLst/>
        </p:spPr>
        <p:txBody>
          <a:bodyPr lIns="73025" tIns="36512" rIns="73025" bIns="36512"/>
          <a:lstStyle/>
          <a:p>
            <a:endParaRPr lang="en-US"/>
          </a:p>
        </p:txBody>
      </p:sp>
      <p:sp>
        <p:nvSpPr>
          <p:cNvPr id="89105" name="Line 17"/>
          <p:cNvSpPr>
            <a:spLocks noChangeShapeType="1"/>
          </p:cNvSpPr>
          <p:nvPr/>
        </p:nvSpPr>
        <p:spPr bwMode="auto">
          <a:xfrm flipV="1">
            <a:off x="1701800" y="4546600"/>
            <a:ext cx="431800" cy="0"/>
          </a:xfrm>
          <a:prstGeom prst="line">
            <a:avLst/>
          </a:prstGeom>
          <a:noFill/>
          <a:ln w="38100">
            <a:solidFill>
              <a:schemeClr val="accent1"/>
            </a:solidFill>
            <a:round/>
            <a:headEnd type="triangle" w="med" len="med"/>
            <a:tailEnd type="triangle" w="med" len="med"/>
          </a:ln>
          <a:effectLst/>
        </p:spPr>
        <p:txBody>
          <a:bodyPr lIns="73025" tIns="36512" rIns="73025" bIns="36512"/>
          <a:lstStyle/>
          <a:p>
            <a:endParaRPr lang="en-US"/>
          </a:p>
        </p:txBody>
      </p:sp>
      <p:sp>
        <p:nvSpPr>
          <p:cNvPr id="89106" name="Line 18"/>
          <p:cNvSpPr>
            <a:spLocks noChangeShapeType="1"/>
          </p:cNvSpPr>
          <p:nvPr/>
        </p:nvSpPr>
        <p:spPr bwMode="auto">
          <a:xfrm flipV="1">
            <a:off x="1693863" y="5381625"/>
            <a:ext cx="431800" cy="0"/>
          </a:xfrm>
          <a:prstGeom prst="line">
            <a:avLst/>
          </a:prstGeom>
          <a:noFill/>
          <a:ln w="38100">
            <a:solidFill>
              <a:schemeClr val="accent1"/>
            </a:solidFill>
            <a:round/>
            <a:headEnd type="triangle" w="med" len="med"/>
            <a:tailEnd type="triangle" w="med" len="med"/>
          </a:ln>
          <a:effectLst/>
        </p:spPr>
        <p:txBody>
          <a:bodyPr lIns="73025" tIns="36512" rIns="73025" bIns="36512"/>
          <a:lstStyle/>
          <a:p>
            <a:endParaRPr lang="en-US"/>
          </a:p>
        </p:txBody>
      </p:sp>
      <p:sp>
        <p:nvSpPr>
          <p:cNvPr id="89107" name="Text Box 19"/>
          <p:cNvSpPr txBox="1">
            <a:spLocks noChangeArrowheads="1"/>
          </p:cNvSpPr>
          <p:nvPr/>
        </p:nvSpPr>
        <p:spPr bwMode="auto">
          <a:xfrm>
            <a:off x="5246688" y="1371600"/>
            <a:ext cx="2786062" cy="377825"/>
          </a:xfrm>
          <a:prstGeom prst="rect">
            <a:avLst/>
          </a:prstGeom>
          <a:noFill/>
          <a:ln w="38100">
            <a:noFill/>
            <a:miter lim="800000"/>
            <a:headEnd/>
            <a:tailEnd/>
          </a:ln>
          <a:effectLst/>
        </p:spPr>
        <p:txBody>
          <a:bodyPr wrap="none" lIns="73022" tIns="36510" rIns="73022" bIns="36510">
            <a:spAutoFit/>
          </a:bodyPr>
          <a:lstStyle/>
          <a:p>
            <a:pPr algn="ctr">
              <a:lnSpc>
                <a:spcPct val="100000"/>
              </a:lnSpc>
            </a:pPr>
            <a:r>
              <a:rPr lang="en-US" sz="2000" b="0"/>
              <a:t>Straight-Through Cable</a:t>
            </a:r>
          </a:p>
        </p:txBody>
      </p:sp>
      <p:sp>
        <p:nvSpPr>
          <p:cNvPr id="89108" name="Text Box 20"/>
          <p:cNvSpPr txBox="1">
            <a:spLocks noChangeArrowheads="1"/>
          </p:cNvSpPr>
          <p:nvPr/>
        </p:nvSpPr>
        <p:spPr bwMode="auto">
          <a:xfrm>
            <a:off x="5416550" y="5432425"/>
            <a:ext cx="2446338" cy="622300"/>
          </a:xfrm>
          <a:prstGeom prst="rect">
            <a:avLst/>
          </a:prstGeom>
          <a:noFill/>
          <a:ln w="38100">
            <a:noFill/>
            <a:miter lim="800000"/>
            <a:headEnd/>
            <a:tailEnd/>
          </a:ln>
          <a:effectLst/>
        </p:spPr>
        <p:txBody>
          <a:bodyPr wrap="none" lIns="73022" tIns="36510" rIns="73022" bIns="36510">
            <a:spAutoFit/>
          </a:bodyPr>
          <a:lstStyle/>
          <a:p>
            <a:pPr algn="ctr"/>
            <a:r>
              <a:rPr lang="en-US" sz="2000" b="0"/>
              <a:t>Wires on cable ends</a:t>
            </a:r>
            <a:br>
              <a:rPr lang="en-US" sz="2000" b="0"/>
            </a:br>
            <a:r>
              <a:rPr lang="en-US" sz="2000" b="0"/>
              <a:t>are in same order.</a:t>
            </a:r>
          </a:p>
        </p:txBody>
      </p:sp>
      <p:sp>
        <p:nvSpPr>
          <p:cNvPr id="89114" name="Rectangle 26"/>
          <p:cNvSpPr>
            <a:spLocks noGrp="1" noChangeArrowheads="1"/>
          </p:cNvSpPr>
          <p:nvPr>
            <p:ph type="title"/>
          </p:nvPr>
        </p:nvSpPr>
        <p:spPr>
          <a:xfrm>
            <a:off x="152400" y="152400"/>
            <a:ext cx="8915400" cy="563562"/>
          </a:xfrm>
        </p:spPr>
        <p:txBody>
          <a:bodyPr/>
          <a:lstStyle/>
          <a:p>
            <a:r>
              <a:rPr lang="en-US">
                <a:solidFill>
                  <a:schemeClr val="bg1"/>
                </a:solidFill>
              </a:rPr>
              <a:t>UTP Implementation (Straight-Through)</a:t>
            </a:r>
          </a:p>
        </p:txBody>
      </p:sp>
      <p:pic>
        <p:nvPicPr>
          <p:cNvPr id="89116" name="Picture 28" descr="000G_110"/>
          <p:cNvPicPr>
            <a:picLocks noChangeAspect="1" noChangeArrowheads="1"/>
          </p:cNvPicPr>
          <p:nvPr/>
        </p:nvPicPr>
        <p:blipFill>
          <a:blip r:embed="rId4"/>
          <a:srcRect t="39941"/>
          <a:stretch>
            <a:fillRect/>
          </a:stretch>
        </p:blipFill>
        <p:spPr bwMode="auto">
          <a:xfrm>
            <a:off x="5029200" y="2638425"/>
            <a:ext cx="3373438" cy="1947863"/>
          </a:xfrm>
          <a:prstGeom prst="rect">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22" name="Picture 50" descr="000G_107"/>
          <p:cNvPicPr>
            <a:picLocks noChangeAspect="1" noChangeArrowheads="1"/>
          </p:cNvPicPr>
          <p:nvPr/>
        </p:nvPicPr>
        <p:blipFill>
          <a:blip r:embed="rId3"/>
          <a:srcRect t="40074"/>
          <a:stretch>
            <a:fillRect/>
          </a:stretch>
        </p:blipFill>
        <p:spPr bwMode="auto">
          <a:xfrm>
            <a:off x="4267200" y="2409825"/>
            <a:ext cx="4368800" cy="2051050"/>
          </a:xfrm>
          <a:prstGeom prst="rect">
            <a:avLst/>
          </a:prstGeom>
          <a:noFill/>
        </p:spPr>
      </p:pic>
      <p:pic>
        <p:nvPicPr>
          <p:cNvPr id="54320" name="Picture 48" descr="301P_088"/>
          <p:cNvPicPr>
            <a:picLocks noChangeAspect="1" noChangeArrowheads="1"/>
          </p:cNvPicPr>
          <p:nvPr/>
        </p:nvPicPr>
        <p:blipFill>
          <a:blip r:embed="rId4"/>
          <a:srcRect/>
          <a:stretch>
            <a:fillRect/>
          </a:stretch>
        </p:blipFill>
        <p:spPr bwMode="auto">
          <a:xfrm>
            <a:off x="701675" y="2082800"/>
            <a:ext cx="3243263" cy="1042988"/>
          </a:xfrm>
          <a:prstGeom prst="rect">
            <a:avLst/>
          </a:prstGeom>
          <a:noFill/>
        </p:spPr>
      </p:pic>
      <p:sp>
        <p:nvSpPr>
          <p:cNvPr id="54299" name="Text Box 27"/>
          <p:cNvSpPr txBox="1">
            <a:spLocks noChangeArrowheads="1"/>
          </p:cNvSpPr>
          <p:nvPr/>
        </p:nvSpPr>
        <p:spPr bwMode="auto">
          <a:xfrm>
            <a:off x="457200" y="914400"/>
            <a:ext cx="3633788" cy="682625"/>
          </a:xfrm>
          <a:prstGeom prst="rect">
            <a:avLst/>
          </a:prstGeom>
          <a:noFill/>
          <a:ln w="38100">
            <a:noFill/>
            <a:miter lim="800000"/>
            <a:headEnd/>
            <a:tailEnd/>
          </a:ln>
          <a:effectLst/>
        </p:spPr>
        <p:txBody>
          <a:bodyPr wrap="none" lIns="73022" tIns="36510" rIns="73022" bIns="36510">
            <a:spAutoFit/>
          </a:bodyPr>
          <a:lstStyle/>
          <a:p>
            <a:pPr algn="ctr">
              <a:lnSpc>
                <a:spcPct val="100000"/>
              </a:lnSpc>
            </a:pPr>
            <a:r>
              <a:rPr lang="en-US" sz="2000" b="0"/>
              <a:t>Cable 10BASE-T or</a:t>
            </a:r>
          </a:p>
          <a:p>
            <a:pPr algn="ctr">
              <a:lnSpc>
                <a:spcPct val="100000"/>
              </a:lnSpc>
            </a:pPr>
            <a:r>
              <a:rPr lang="en-US" sz="2000" b="0"/>
              <a:t>100BASE-TX Straight-Through</a:t>
            </a:r>
          </a:p>
        </p:txBody>
      </p:sp>
      <p:sp>
        <p:nvSpPr>
          <p:cNvPr id="54302" name="Text Box 30"/>
          <p:cNvSpPr txBox="1">
            <a:spLocks noChangeArrowheads="1"/>
          </p:cNvSpPr>
          <p:nvPr/>
        </p:nvSpPr>
        <p:spPr bwMode="auto">
          <a:xfrm>
            <a:off x="5384800" y="1219200"/>
            <a:ext cx="2038350" cy="377825"/>
          </a:xfrm>
          <a:prstGeom prst="rect">
            <a:avLst/>
          </a:prstGeom>
          <a:noFill/>
          <a:ln w="38100">
            <a:noFill/>
            <a:miter lim="800000"/>
            <a:headEnd/>
            <a:tailEnd/>
          </a:ln>
          <a:effectLst/>
        </p:spPr>
        <p:txBody>
          <a:bodyPr wrap="none" lIns="73022" tIns="36510" rIns="73022" bIns="36510">
            <a:spAutoFit/>
          </a:bodyPr>
          <a:lstStyle/>
          <a:p>
            <a:pPr algn="ctr">
              <a:lnSpc>
                <a:spcPct val="100000"/>
              </a:lnSpc>
            </a:pPr>
            <a:r>
              <a:rPr lang="en-US" sz="2000" b="0"/>
              <a:t>Crossover Cable</a:t>
            </a:r>
          </a:p>
        </p:txBody>
      </p:sp>
      <p:sp>
        <p:nvSpPr>
          <p:cNvPr id="54303" name="Text Box 31"/>
          <p:cNvSpPr txBox="1">
            <a:spLocks noChangeArrowheads="1"/>
          </p:cNvSpPr>
          <p:nvPr/>
        </p:nvSpPr>
        <p:spPr bwMode="auto">
          <a:xfrm>
            <a:off x="5153025" y="5280025"/>
            <a:ext cx="2503488" cy="622300"/>
          </a:xfrm>
          <a:prstGeom prst="rect">
            <a:avLst/>
          </a:prstGeom>
          <a:noFill/>
          <a:ln w="38100">
            <a:noFill/>
            <a:miter lim="800000"/>
            <a:headEnd/>
            <a:tailEnd/>
          </a:ln>
          <a:effectLst/>
        </p:spPr>
        <p:txBody>
          <a:bodyPr wrap="none" lIns="73022" tIns="36510" rIns="73022" bIns="36510">
            <a:spAutoFit/>
          </a:bodyPr>
          <a:lstStyle/>
          <a:p>
            <a:pPr algn="ctr"/>
            <a:r>
              <a:rPr lang="en-US" sz="2000" b="0"/>
              <a:t>Some wires on cable</a:t>
            </a:r>
            <a:br>
              <a:rPr lang="en-US" sz="2000" b="0"/>
            </a:br>
            <a:r>
              <a:rPr lang="en-US" sz="2000" b="0"/>
              <a:t>ends are crossed.</a:t>
            </a:r>
          </a:p>
        </p:txBody>
      </p:sp>
      <p:sp>
        <p:nvSpPr>
          <p:cNvPr id="54304" name="Text Box 32"/>
          <p:cNvSpPr txBox="1">
            <a:spLocks noChangeArrowheads="1"/>
          </p:cNvSpPr>
          <p:nvPr/>
        </p:nvSpPr>
        <p:spPr bwMode="auto">
          <a:xfrm>
            <a:off x="800100" y="3400425"/>
            <a:ext cx="942975" cy="301625"/>
          </a:xfrm>
          <a:prstGeom prst="rect">
            <a:avLst/>
          </a:prstGeom>
          <a:noFill/>
          <a:ln w="38100">
            <a:noFill/>
            <a:miter lim="800000"/>
            <a:headEnd/>
            <a:tailEnd/>
          </a:ln>
          <a:effectLst/>
        </p:spPr>
        <p:txBody>
          <a:bodyPr wrap="none" lIns="73022" tIns="36510" rIns="73022" bIns="36510">
            <a:spAutoFit/>
          </a:bodyPr>
          <a:lstStyle/>
          <a:p>
            <a:pPr>
              <a:lnSpc>
                <a:spcPct val="100000"/>
              </a:lnSpc>
            </a:pPr>
            <a:r>
              <a:rPr lang="en-US" sz="1500" b="0"/>
              <a:t>Pin Label</a:t>
            </a:r>
          </a:p>
        </p:txBody>
      </p:sp>
      <p:sp>
        <p:nvSpPr>
          <p:cNvPr id="54305" name="Text Box 33"/>
          <p:cNvSpPr txBox="1">
            <a:spLocks noChangeArrowheads="1"/>
          </p:cNvSpPr>
          <p:nvPr/>
        </p:nvSpPr>
        <p:spPr bwMode="auto">
          <a:xfrm>
            <a:off x="2768600" y="3363913"/>
            <a:ext cx="942975" cy="301625"/>
          </a:xfrm>
          <a:prstGeom prst="rect">
            <a:avLst/>
          </a:prstGeom>
          <a:noFill/>
          <a:ln w="38100">
            <a:noFill/>
            <a:miter lim="800000"/>
            <a:headEnd/>
            <a:tailEnd/>
          </a:ln>
          <a:effectLst/>
        </p:spPr>
        <p:txBody>
          <a:bodyPr wrap="none" lIns="73022" tIns="36510" rIns="73022" bIns="36510">
            <a:spAutoFit/>
          </a:bodyPr>
          <a:lstStyle/>
          <a:p>
            <a:pPr>
              <a:lnSpc>
                <a:spcPct val="100000"/>
              </a:lnSpc>
            </a:pPr>
            <a:r>
              <a:rPr lang="en-US" sz="1500" b="0"/>
              <a:t>Pin Label</a:t>
            </a:r>
          </a:p>
        </p:txBody>
      </p:sp>
      <p:sp>
        <p:nvSpPr>
          <p:cNvPr id="54306" name="Text Box 34"/>
          <p:cNvSpPr txBox="1">
            <a:spLocks noChangeArrowheads="1"/>
          </p:cNvSpPr>
          <p:nvPr/>
        </p:nvSpPr>
        <p:spPr bwMode="auto">
          <a:xfrm>
            <a:off x="800100" y="3724275"/>
            <a:ext cx="252413" cy="2178050"/>
          </a:xfrm>
          <a:prstGeom prst="rect">
            <a:avLst/>
          </a:prstGeom>
          <a:noFill/>
          <a:ln w="38100">
            <a:noFill/>
            <a:miter lim="800000"/>
            <a:headEnd/>
            <a:tailEnd/>
          </a:ln>
          <a:effectLst/>
        </p:spPr>
        <p:txBody>
          <a:bodyPr wrap="none" lIns="73022" tIns="36510" rIns="73022" bIns="36510">
            <a:spAutoFit/>
          </a:bodyPr>
          <a:lstStyle/>
          <a:p>
            <a:pPr marL="457200" indent="-457200">
              <a:lnSpc>
                <a:spcPct val="85000"/>
              </a:lnSpc>
              <a:spcBef>
                <a:spcPct val="35000"/>
              </a:spcBef>
            </a:pPr>
            <a:r>
              <a:rPr lang="en-US" sz="1500" b="0"/>
              <a:t>1</a:t>
            </a:r>
          </a:p>
          <a:p>
            <a:pPr marL="457200" indent="-457200">
              <a:lnSpc>
                <a:spcPct val="85000"/>
              </a:lnSpc>
              <a:spcBef>
                <a:spcPct val="35000"/>
              </a:spcBef>
            </a:pPr>
            <a:r>
              <a:rPr lang="en-US" sz="1500" b="0"/>
              <a:t>2</a:t>
            </a:r>
          </a:p>
          <a:p>
            <a:pPr marL="457200" indent="-457200">
              <a:lnSpc>
                <a:spcPct val="85000"/>
              </a:lnSpc>
              <a:spcBef>
                <a:spcPct val="35000"/>
              </a:spcBef>
            </a:pPr>
            <a:r>
              <a:rPr lang="en-US" sz="1500" b="0"/>
              <a:t>3</a:t>
            </a:r>
          </a:p>
          <a:p>
            <a:pPr marL="457200" indent="-457200">
              <a:lnSpc>
                <a:spcPct val="85000"/>
              </a:lnSpc>
              <a:spcBef>
                <a:spcPct val="35000"/>
              </a:spcBef>
            </a:pPr>
            <a:r>
              <a:rPr lang="en-US" sz="1500" b="0"/>
              <a:t>4</a:t>
            </a:r>
          </a:p>
          <a:p>
            <a:pPr marL="457200" indent="-457200">
              <a:lnSpc>
                <a:spcPct val="85000"/>
              </a:lnSpc>
              <a:spcBef>
                <a:spcPct val="35000"/>
              </a:spcBef>
            </a:pPr>
            <a:r>
              <a:rPr lang="en-US" sz="1500" b="0"/>
              <a:t>5</a:t>
            </a:r>
          </a:p>
          <a:p>
            <a:pPr marL="457200" indent="-457200">
              <a:lnSpc>
                <a:spcPct val="85000"/>
              </a:lnSpc>
              <a:spcBef>
                <a:spcPct val="35000"/>
              </a:spcBef>
            </a:pPr>
            <a:r>
              <a:rPr lang="en-US" sz="1500" b="0"/>
              <a:t>6</a:t>
            </a:r>
          </a:p>
          <a:p>
            <a:pPr marL="457200" indent="-457200">
              <a:lnSpc>
                <a:spcPct val="85000"/>
              </a:lnSpc>
              <a:spcBef>
                <a:spcPct val="35000"/>
              </a:spcBef>
            </a:pPr>
            <a:r>
              <a:rPr lang="en-US" sz="1500" b="0"/>
              <a:t>7</a:t>
            </a:r>
          </a:p>
          <a:p>
            <a:pPr marL="457200" indent="-457200">
              <a:lnSpc>
                <a:spcPct val="85000"/>
              </a:lnSpc>
              <a:spcBef>
                <a:spcPct val="35000"/>
              </a:spcBef>
            </a:pPr>
            <a:r>
              <a:rPr lang="en-US" sz="1500" b="0"/>
              <a:t>8</a:t>
            </a:r>
          </a:p>
        </p:txBody>
      </p:sp>
      <p:sp>
        <p:nvSpPr>
          <p:cNvPr id="54307" name="Text Box 35"/>
          <p:cNvSpPr txBox="1">
            <a:spLocks noChangeArrowheads="1"/>
          </p:cNvSpPr>
          <p:nvPr/>
        </p:nvSpPr>
        <p:spPr bwMode="auto">
          <a:xfrm>
            <a:off x="1049338" y="3724275"/>
            <a:ext cx="522287" cy="2178050"/>
          </a:xfrm>
          <a:prstGeom prst="rect">
            <a:avLst/>
          </a:prstGeom>
          <a:noFill/>
          <a:ln w="38100">
            <a:noFill/>
            <a:miter lim="800000"/>
            <a:headEnd/>
            <a:tailEnd/>
          </a:ln>
          <a:effectLst/>
        </p:spPr>
        <p:txBody>
          <a:bodyPr wrap="none" lIns="73022" tIns="36510" rIns="73022" bIns="36510">
            <a:spAutoFit/>
          </a:bodyPr>
          <a:lstStyle/>
          <a:p>
            <a:pPr marL="457200" indent="-457200">
              <a:lnSpc>
                <a:spcPct val="85000"/>
              </a:lnSpc>
              <a:spcBef>
                <a:spcPct val="35000"/>
              </a:spcBef>
            </a:pPr>
            <a:r>
              <a:rPr lang="en-US" sz="1500" b="0"/>
              <a:t>TX+</a:t>
            </a:r>
          </a:p>
          <a:p>
            <a:pPr marL="457200" indent="-457200">
              <a:lnSpc>
                <a:spcPct val="85000"/>
              </a:lnSpc>
              <a:spcBef>
                <a:spcPct val="35000"/>
              </a:spcBef>
            </a:pPr>
            <a:r>
              <a:rPr lang="en-US" sz="1500" b="0"/>
              <a:t>TX-</a:t>
            </a:r>
          </a:p>
          <a:p>
            <a:pPr marL="457200" indent="-457200">
              <a:lnSpc>
                <a:spcPct val="85000"/>
              </a:lnSpc>
              <a:spcBef>
                <a:spcPct val="35000"/>
              </a:spcBef>
            </a:pPr>
            <a:r>
              <a:rPr lang="en-US" sz="1500" b="0"/>
              <a:t>RX+</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RX-</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NC</a:t>
            </a:r>
          </a:p>
        </p:txBody>
      </p:sp>
      <p:sp>
        <p:nvSpPr>
          <p:cNvPr id="54308" name="Text Box 36"/>
          <p:cNvSpPr txBox="1">
            <a:spLocks noChangeArrowheads="1"/>
          </p:cNvSpPr>
          <p:nvPr/>
        </p:nvSpPr>
        <p:spPr bwMode="auto">
          <a:xfrm>
            <a:off x="1935163" y="3724275"/>
            <a:ext cx="252412" cy="2178050"/>
          </a:xfrm>
          <a:prstGeom prst="rect">
            <a:avLst/>
          </a:prstGeom>
          <a:noFill/>
          <a:ln w="38100">
            <a:noFill/>
            <a:miter lim="800000"/>
            <a:headEnd/>
            <a:tailEnd/>
          </a:ln>
          <a:effectLst/>
        </p:spPr>
        <p:txBody>
          <a:bodyPr wrap="none" lIns="73022" tIns="36510" rIns="73022" bIns="36510">
            <a:spAutoFit/>
          </a:bodyPr>
          <a:lstStyle/>
          <a:p>
            <a:pPr marL="457200" indent="-457200">
              <a:lnSpc>
                <a:spcPct val="85000"/>
              </a:lnSpc>
              <a:spcBef>
                <a:spcPct val="35000"/>
              </a:spcBef>
            </a:pPr>
            <a:r>
              <a:rPr lang="en-US" sz="1500" b="0"/>
              <a:t>1</a:t>
            </a:r>
          </a:p>
          <a:p>
            <a:pPr marL="457200" indent="-457200">
              <a:lnSpc>
                <a:spcPct val="85000"/>
              </a:lnSpc>
              <a:spcBef>
                <a:spcPct val="35000"/>
              </a:spcBef>
            </a:pPr>
            <a:r>
              <a:rPr lang="en-US" sz="1500" b="0"/>
              <a:t>2</a:t>
            </a:r>
          </a:p>
          <a:p>
            <a:pPr marL="457200" indent="-457200">
              <a:lnSpc>
                <a:spcPct val="85000"/>
              </a:lnSpc>
              <a:spcBef>
                <a:spcPct val="35000"/>
              </a:spcBef>
            </a:pPr>
            <a:r>
              <a:rPr lang="en-US" sz="1500" b="0"/>
              <a:t>3</a:t>
            </a:r>
          </a:p>
          <a:p>
            <a:pPr marL="457200" indent="-457200">
              <a:lnSpc>
                <a:spcPct val="85000"/>
              </a:lnSpc>
              <a:spcBef>
                <a:spcPct val="35000"/>
              </a:spcBef>
            </a:pPr>
            <a:r>
              <a:rPr lang="en-US" sz="1500" b="0"/>
              <a:t>4</a:t>
            </a:r>
          </a:p>
          <a:p>
            <a:pPr marL="457200" indent="-457200">
              <a:lnSpc>
                <a:spcPct val="85000"/>
              </a:lnSpc>
              <a:spcBef>
                <a:spcPct val="35000"/>
              </a:spcBef>
            </a:pPr>
            <a:r>
              <a:rPr lang="en-US" sz="1500" b="0"/>
              <a:t>5</a:t>
            </a:r>
          </a:p>
          <a:p>
            <a:pPr marL="457200" indent="-457200">
              <a:lnSpc>
                <a:spcPct val="85000"/>
              </a:lnSpc>
              <a:spcBef>
                <a:spcPct val="35000"/>
              </a:spcBef>
            </a:pPr>
            <a:r>
              <a:rPr lang="en-US" sz="1500" b="0"/>
              <a:t>6</a:t>
            </a:r>
          </a:p>
          <a:p>
            <a:pPr marL="457200" indent="-457200">
              <a:lnSpc>
                <a:spcPct val="85000"/>
              </a:lnSpc>
              <a:spcBef>
                <a:spcPct val="35000"/>
              </a:spcBef>
            </a:pPr>
            <a:r>
              <a:rPr lang="en-US" sz="1500" b="0"/>
              <a:t>7</a:t>
            </a:r>
          </a:p>
          <a:p>
            <a:pPr marL="457200" indent="-457200">
              <a:lnSpc>
                <a:spcPct val="85000"/>
              </a:lnSpc>
              <a:spcBef>
                <a:spcPct val="35000"/>
              </a:spcBef>
            </a:pPr>
            <a:r>
              <a:rPr lang="en-US" sz="1500" b="0"/>
              <a:t>8</a:t>
            </a:r>
          </a:p>
        </p:txBody>
      </p:sp>
      <p:sp>
        <p:nvSpPr>
          <p:cNvPr id="54309" name="Text Box 37"/>
          <p:cNvSpPr txBox="1">
            <a:spLocks noChangeArrowheads="1"/>
          </p:cNvSpPr>
          <p:nvPr/>
        </p:nvSpPr>
        <p:spPr bwMode="auto">
          <a:xfrm>
            <a:off x="2768600" y="3724275"/>
            <a:ext cx="522288" cy="2178050"/>
          </a:xfrm>
          <a:prstGeom prst="rect">
            <a:avLst/>
          </a:prstGeom>
          <a:noFill/>
          <a:ln w="38100">
            <a:noFill/>
            <a:miter lim="800000"/>
            <a:headEnd/>
            <a:tailEnd/>
          </a:ln>
          <a:effectLst/>
        </p:spPr>
        <p:txBody>
          <a:bodyPr wrap="none" lIns="73022" tIns="36510" rIns="73022" bIns="36510">
            <a:spAutoFit/>
          </a:bodyPr>
          <a:lstStyle/>
          <a:p>
            <a:pPr marL="457200" indent="-457200">
              <a:lnSpc>
                <a:spcPct val="85000"/>
              </a:lnSpc>
              <a:spcBef>
                <a:spcPct val="35000"/>
              </a:spcBef>
            </a:pPr>
            <a:r>
              <a:rPr lang="en-US" sz="1500" b="0"/>
              <a:t>TX+</a:t>
            </a:r>
          </a:p>
          <a:p>
            <a:pPr marL="457200" indent="-457200">
              <a:lnSpc>
                <a:spcPct val="85000"/>
              </a:lnSpc>
              <a:spcBef>
                <a:spcPct val="35000"/>
              </a:spcBef>
            </a:pPr>
            <a:r>
              <a:rPr lang="en-US" sz="1500" b="0"/>
              <a:t>TX-</a:t>
            </a:r>
          </a:p>
          <a:p>
            <a:pPr marL="457200" indent="-457200">
              <a:lnSpc>
                <a:spcPct val="85000"/>
              </a:lnSpc>
              <a:spcBef>
                <a:spcPct val="35000"/>
              </a:spcBef>
            </a:pPr>
            <a:r>
              <a:rPr lang="en-US" sz="1500" b="0"/>
              <a:t>RX+</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RX-</a:t>
            </a:r>
          </a:p>
          <a:p>
            <a:pPr marL="457200" indent="-457200">
              <a:lnSpc>
                <a:spcPct val="85000"/>
              </a:lnSpc>
              <a:spcBef>
                <a:spcPct val="35000"/>
              </a:spcBef>
            </a:pPr>
            <a:r>
              <a:rPr lang="en-US" sz="1500" b="0"/>
              <a:t>NC</a:t>
            </a:r>
          </a:p>
          <a:p>
            <a:pPr marL="457200" indent="-457200">
              <a:lnSpc>
                <a:spcPct val="85000"/>
              </a:lnSpc>
              <a:spcBef>
                <a:spcPct val="35000"/>
              </a:spcBef>
            </a:pPr>
            <a:r>
              <a:rPr lang="en-US" sz="1500" b="0"/>
              <a:t>NC</a:t>
            </a:r>
          </a:p>
        </p:txBody>
      </p:sp>
      <p:sp>
        <p:nvSpPr>
          <p:cNvPr id="54310" name="Line 38"/>
          <p:cNvSpPr>
            <a:spLocks noChangeShapeType="1"/>
          </p:cNvSpPr>
          <p:nvPr/>
        </p:nvSpPr>
        <p:spPr bwMode="auto">
          <a:xfrm flipH="1">
            <a:off x="1517650" y="3857625"/>
            <a:ext cx="431800" cy="444500"/>
          </a:xfrm>
          <a:prstGeom prst="line">
            <a:avLst/>
          </a:prstGeom>
          <a:noFill/>
          <a:ln w="38100">
            <a:solidFill>
              <a:schemeClr val="accent1"/>
            </a:solidFill>
            <a:round/>
            <a:headEnd/>
            <a:tailEnd type="triangle" w="med" len="med"/>
          </a:ln>
          <a:effectLst/>
        </p:spPr>
        <p:txBody>
          <a:bodyPr lIns="73025" tIns="36512" rIns="73025" bIns="36512"/>
          <a:lstStyle/>
          <a:p>
            <a:endParaRPr lang="en-US"/>
          </a:p>
        </p:txBody>
      </p:sp>
      <p:sp>
        <p:nvSpPr>
          <p:cNvPr id="54311" name="Freeform 39"/>
          <p:cNvSpPr>
            <a:spLocks/>
          </p:cNvSpPr>
          <p:nvPr/>
        </p:nvSpPr>
        <p:spPr bwMode="auto">
          <a:xfrm flipV="1">
            <a:off x="1420813" y="4137025"/>
            <a:ext cx="563562" cy="1028700"/>
          </a:xfrm>
          <a:custGeom>
            <a:avLst/>
            <a:gdLst/>
            <a:ahLst/>
            <a:cxnLst>
              <a:cxn ang="0">
                <a:pos x="0" y="624"/>
              </a:cxn>
              <a:cxn ang="0">
                <a:pos x="312" y="0"/>
              </a:cxn>
            </a:cxnLst>
            <a:rect l="0" t="0" r="r" b="b"/>
            <a:pathLst>
              <a:path w="312" h="624">
                <a:moveTo>
                  <a:pt x="0" y="624"/>
                </a:moveTo>
                <a:lnTo>
                  <a:pt x="312" y="0"/>
                </a:lnTo>
              </a:path>
            </a:pathLst>
          </a:custGeom>
          <a:noFill/>
          <a:ln w="38100" cap="flat" cmpd="sng">
            <a:solidFill>
              <a:schemeClr val="accent1"/>
            </a:solidFill>
            <a:prstDash val="solid"/>
            <a:round/>
            <a:headEnd type="none" w="med" len="med"/>
            <a:tailEnd type="triangle" w="med" len="med"/>
          </a:ln>
          <a:effectLst/>
        </p:spPr>
        <p:txBody>
          <a:bodyPr lIns="73025" tIns="36512" rIns="73025" bIns="36512"/>
          <a:lstStyle/>
          <a:p>
            <a:endParaRPr lang="en-US"/>
          </a:p>
        </p:txBody>
      </p:sp>
      <p:sp>
        <p:nvSpPr>
          <p:cNvPr id="54312" name="Line 40"/>
          <p:cNvSpPr>
            <a:spLocks noChangeShapeType="1"/>
          </p:cNvSpPr>
          <p:nvPr/>
        </p:nvSpPr>
        <p:spPr bwMode="auto">
          <a:xfrm>
            <a:off x="1517650" y="3857625"/>
            <a:ext cx="431800" cy="444500"/>
          </a:xfrm>
          <a:prstGeom prst="line">
            <a:avLst/>
          </a:prstGeom>
          <a:noFill/>
          <a:ln w="38100">
            <a:solidFill>
              <a:schemeClr val="accent1"/>
            </a:solidFill>
            <a:round/>
            <a:headEnd/>
            <a:tailEnd type="triangle" w="med" len="med"/>
          </a:ln>
          <a:effectLst/>
        </p:spPr>
        <p:txBody>
          <a:bodyPr lIns="73025" tIns="36512" rIns="73025" bIns="36512"/>
          <a:lstStyle/>
          <a:p>
            <a:endParaRPr lang="en-US"/>
          </a:p>
        </p:txBody>
      </p:sp>
      <p:sp>
        <p:nvSpPr>
          <p:cNvPr id="54313" name="Freeform 41"/>
          <p:cNvSpPr>
            <a:spLocks/>
          </p:cNvSpPr>
          <p:nvPr/>
        </p:nvSpPr>
        <p:spPr bwMode="auto">
          <a:xfrm flipH="1" flipV="1">
            <a:off x="1476375" y="4149725"/>
            <a:ext cx="508000" cy="1016000"/>
          </a:xfrm>
          <a:custGeom>
            <a:avLst/>
            <a:gdLst/>
            <a:ahLst/>
            <a:cxnLst>
              <a:cxn ang="0">
                <a:pos x="0" y="624"/>
              </a:cxn>
              <a:cxn ang="0">
                <a:pos x="312" y="0"/>
              </a:cxn>
            </a:cxnLst>
            <a:rect l="0" t="0" r="r" b="b"/>
            <a:pathLst>
              <a:path w="312" h="624">
                <a:moveTo>
                  <a:pt x="0" y="624"/>
                </a:moveTo>
                <a:lnTo>
                  <a:pt x="312" y="0"/>
                </a:lnTo>
              </a:path>
            </a:pathLst>
          </a:custGeom>
          <a:noFill/>
          <a:ln w="38100" cap="flat" cmpd="sng">
            <a:solidFill>
              <a:schemeClr val="accent1"/>
            </a:solidFill>
            <a:prstDash val="solid"/>
            <a:round/>
            <a:headEnd type="none" w="med" len="med"/>
            <a:tailEnd type="triangle" w="med" len="med"/>
          </a:ln>
          <a:effectLst/>
        </p:spPr>
        <p:txBody>
          <a:bodyPr lIns="73025" tIns="36512" rIns="73025" bIns="36512"/>
          <a:lstStyle/>
          <a:p>
            <a:endParaRPr lang="en-US"/>
          </a:p>
        </p:txBody>
      </p:sp>
      <p:sp>
        <p:nvSpPr>
          <p:cNvPr id="54315" name="Text Box 43"/>
          <p:cNvSpPr txBox="1">
            <a:spLocks noChangeArrowheads="1"/>
          </p:cNvSpPr>
          <p:nvPr/>
        </p:nvSpPr>
        <p:spPr bwMode="auto">
          <a:xfrm>
            <a:off x="4597400" y="2486025"/>
            <a:ext cx="1414463" cy="301625"/>
          </a:xfrm>
          <a:prstGeom prst="rect">
            <a:avLst/>
          </a:prstGeom>
          <a:noFill/>
          <a:ln w="38100">
            <a:noFill/>
            <a:miter lim="800000"/>
            <a:headEnd/>
            <a:tailEnd/>
          </a:ln>
          <a:effectLst/>
        </p:spPr>
        <p:txBody>
          <a:bodyPr wrap="none" lIns="73022" tIns="36510" rIns="73022" bIns="36510">
            <a:spAutoFit/>
          </a:bodyPr>
          <a:lstStyle/>
          <a:p>
            <a:pPr algn="ctr">
              <a:lnSpc>
                <a:spcPct val="100000"/>
              </a:lnSpc>
            </a:pPr>
            <a:r>
              <a:rPr lang="en-US" sz="1500" b="0"/>
              <a:t>EIA/TIA T568A</a:t>
            </a:r>
          </a:p>
        </p:txBody>
      </p:sp>
      <p:sp>
        <p:nvSpPr>
          <p:cNvPr id="54316" name="Text Box 44"/>
          <p:cNvSpPr txBox="1">
            <a:spLocks noChangeArrowheads="1"/>
          </p:cNvSpPr>
          <p:nvPr/>
        </p:nvSpPr>
        <p:spPr bwMode="auto">
          <a:xfrm>
            <a:off x="6764338" y="2486025"/>
            <a:ext cx="1414462" cy="301625"/>
          </a:xfrm>
          <a:prstGeom prst="rect">
            <a:avLst/>
          </a:prstGeom>
          <a:noFill/>
          <a:ln w="38100">
            <a:noFill/>
            <a:miter lim="800000"/>
            <a:headEnd/>
            <a:tailEnd/>
          </a:ln>
          <a:effectLst/>
        </p:spPr>
        <p:txBody>
          <a:bodyPr wrap="none" lIns="73022" tIns="36510" rIns="73022" bIns="36510">
            <a:spAutoFit/>
          </a:bodyPr>
          <a:lstStyle/>
          <a:p>
            <a:pPr algn="ctr">
              <a:lnSpc>
                <a:spcPct val="100000"/>
              </a:lnSpc>
            </a:pPr>
            <a:r>
              <a:rPr lang="en-US" sz="1500" b="0"/>
              <a:t>EIA/TIA T568B</a:t>
            </a:r>
          </a:p>
        </p:txBody>
      </p:sp>
      <p:sp>
        <p:nvSpPr>
          <p:cNvPr id="54317" name="Rectangle 45"/>
          <p:cNvSpPr>
            <a:spLocks noGrp="1" noChangeArrowheads="1"/>
          </p:cNvSpPr>
          <p:nvPr>
            <p:ph type="title"/>
          </p:nvPr>
        </p:nvSpPr>
        <p:spPr>
          <a:xfrm>
            <a:off x="304800" y="152400"/>
            <a:ext cx="8229600" cy="792162"/>
          </a:xfrm>
        </p:spPr>
        <p:txBody>
          <a:bodyPr/>
          <a:lstStyle/>
          <a:p>
            <a:r>
              <a:rPr lang="en-US">
                <a:solidFill>
                  <a:schemeClr val="bg1"/>
                </a:solidFill>
              </a:rPr>
              <a:t>UTP Implementation (Crossover)</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a:t>
            </a:r>
          </a:p>
        </p:txBody>
      </p:sp>
      <p:sp>
        <p:nvSpPr>
          <p:cNvPr id="30723" name="Rectangle 4"/>
          <p:cNvSpPr>
            <a:spLocks noGrp="1" noChangeArrowheads="1"/>
          </p:cNvSpPr>
          <p:nvPr>
            <p:ph idx="1"/>
          </p:nvPr>
        </p:nvSpPr>
        <p:spPr/>
        <p:txBody>
          <a:bodyPr/>
          <a:lstStyle/>
          <a:p>
            <a:endParaRPr lang="vi-VN" smtClean="0"/>
          </a:p>
        </p:txBody>
      </p:sp>
      <p:pic>
        <p:nvPicPr>
          <p:cNvPr id="30724" name="Picture 5" descr="Flash1"/>
          <p:cNvPicPr>
            <a:picLocks noChangeAspect="1" noChangeArrowheads="1"/>
          </p:cNvPicPr>
          <p:nvPr/>
        </p:nvPicPr>
        <p:blipFill>
          <a:blip r:embed="rId2"/>
          <a:srcRect/>
          <a:stretch>
            <a:fillRect/>
          </a:stretch>
        </p:blipFill>
        <p:spPr bwMode="auto">
          <a:xfrm>
            <a:off x="457200" y="1219200"/>
            <a:ext cx="8229600"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pic>
        <p:nvPicPr>
          <p:cNvPr id="31747" name="Picture 4" descr="Flash2"/>
          <p:cNvPicPr>
            <a:picLocks noGrp="1" noChangeAspect="1" noChangeArrowheads="1"/>
          </p:cNvPicPr>
          <p:nvPr>
            <p:ph idx="1"/>
          </p:nvPr>
        </p:nvPicPr>
        <p:blipFill>
          <a:blip r:embed="rId2"/>
          <a:srcRect/>
          <a:stretch>
            <a:fillRect/>
          </a:stretch>
        </p:blipFill>
        <p:spPr>
          <a:xfrm>
            <a:off x="381000" y="1143000"/>
            <a:ext cx="8077200" cy="472757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title" idx="4294967295"/>
          </p:nvPr>
        </p:nvSpPr>
        <p:spPr>
          <a:xfrm>
            <a:off x="76200" y="152400"/>
            <a:ext cx="9067800" cy="685800"/>
          </a:xfrm>
        </p:spPr>
        <p:txBody>
          <a:bodyPr/>
          <a:lstStyle/>
          <a:p>
            <a:pPr algn="ctr"/>
            <a:r>
              <a:rPr lang="en-US" smtClean="0">
                <a:solidFill>
                  <a:schemeClr val="bg1"/>
                </a:solidFill>
              </a:rPr>
              <a:t>Contents</a:t>
            </a:r>
          </a:p>
        </p:txBody>
      </p:sp>
      <p:sp>
        <p:nvSpPr>
          <p:cNvPr id="5123" name="Rectangle 10"/>
          <p:cNvSpPr>
            <a:spLocks noGrp="1" noChangeArrowheads="1"/>
          </p:cNvSpPr>
          <p:nvPr>
            <p:ph type="body" idx="4294967295"/>
          </p:nvPr>
        </p:nvSpPr>
        <p:spPr>
          <a:xfrm>
            <a:off x="304800" y="1219200"/>
            <a:ext cx="8839200" cy="2819400"/>
          </a:xfrm>
        </p:spPr>
        <p:txBody>
          <a:bodyPr/>
          <a:lstStyle/>
          <a:p>
            <a:pPr marL="400050" lvl="0" indent="-400050">
              <a:lnSpc>
                <a:spcPct val="150000"/>
              </a:lnSpc>
              <a:buFont typeface="Wingdings" pitchFamily="2" charset="2"/>
              <a:buChar char="§"/>
            </a:pPr>
            <a:r>
              <a:rPr lang="en-US" sz="2400" dirty="0" smtClean="0"/>
              <a:t>Introduction</a:t>
            </a:r>
          </a:p>
          <a:p>
            <a:pPr marL="400050" lvl="0" indent="-400050">
              <a:lnSpc>
                <a:spcPct val="150000"/>
              </a:lnSpc>
              <a:buFont typeface="Wingdings" pitchFamily="2" charset="2"/>
              <a:buChar char="§"/>
            </a:pPr>
            <a:r>
              <a:rPr lang="en-US" sz="2400" dirty="0" smtClean="0"/>
              <a:t>Connect devices</a:t>
            </a:r>
          </a:p>
          <a:p>
            <a:pPr marL="400050" lvl="0" indent="-400050">
              <a:lnSpc>
                <a:spcPct val="150000"/>
              </a:lnSpc>
              <a:buFont typeface="Wingdings" pitchFamily="2" charset="2"/>
              <a:buChar char="§"/>
            </a:pPr>
            <a:r>
              <a:rPr lang="en-US" sz="2400" dirty="0" smtClean="0"/>
              <a:t>Networking devices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pic>
        <p:nvPicPr>
          <p:cNvPr id="32771" name="Picture 4" descr="Flash3"/>
          <p:cNvPicPr>
            <a:picLocks noGrp="1" noChangeAspect="1" noChangeArrowheads="1"/>
          </p:cNvPicPr>
          <p:nvPr>
            <p:ph idx="1"/>
          </p:nvPr>
        </p:nvPicPr>
        <p:blipFill>
          <a:blip r:embed="rId2"/>
          <a:srcRect/>
          <a:stretch>
            <a:fillRect/>
          </a:stretch>
        </p:blipFill>
        <p:spPr>
          <a:xfrm>
            <a:off x="457200" y="1143000"/>
            <a:ext cx="8305800" cy="472757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pic>
        <p:nvPicPr>
          <p:cNvPr id="33795" name="Picture 4" descr="Flash4"/>
          <p:cNvPicPr>
            <a:picLocks noGrp="1" noChangeAspect="1" noChangeArrowheads="1"/>
          </p:cNvPicPr>
          <p:nvPr>
            <p:ph idx="1"/>
          </p:nvPr>
        </p:nvPicPr>
        <p:blipFill>
          <a:blip r:embed="rId2"/>
          <a:srcRect/>
          <a:stretch>
            <a:fillRect/>
          </a:stretch>
        </p:blipFill>
        <p:spPr>
          <a:xfrm>
            <a:off x="381000" y="1219200"/>
            <a:ext cx="8153400" cy="48006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sp>
        <p:nvSpPr>
          <p:cNvPr id="34819" name="Rectangle 3"/>
          <p:cNvSpPr>
            <a:spLocks noGrp="1" noChangeArrowheads="1"/>
          </p:cNvSpPr>
          <p:nvPr>
            <p:ph idx="1"/>
          </p:nvPr>
        </p:nvSpPr>
        <p:spPr>
          <a:xfrm>
            <a:off x="457200" y="1447800"/>
            <a:ext cx="8221663" cy="4806950"/>
          </a:xfrm>
        </p:spPr>
        <p:txBody>
          <a:bodyPr/>
          <a:lstStyle/>
          <a:p>
            <a:endParaRPr lang="vi-VN" smtClean="0"/>
          </a:p>
        </p:txBody>
      </p:sp>
      <p:pic>
        <p:nvPicPr>
          <p:cNvPr id="34820" name="Picture 4" descr="Flash5"/>
          <p:cNvPicPr>
            <a:picLocks noChangeAspect="1" noChangeArrowheads="1"/>
          </p:cNvPicPr>
          <p:nvPr/>
        </p:nvPicPr>
        <p:blipFill>
          <a:blip r:embed="rId2"/>
          <a:srcRect/>
          <a:stretch>
            <a:fillRect/>
          </a:stretch>
        </p:blipFill>
        <p:spPr bwMode="auto">
          <a:xfrm>
            <a:off x="457200" y="1066800"/>
            <a:ext cx="8229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sp>
        <p:nvSpPr>
          <p:cNvPr id="35843" name="Rectangle 3"/>
          <p:cNvSpPr>
            <a:spLocks noGrp="1" noChangeArrowheads="1"/>
          </p:cNvSpPr>
          <p:nvPr>
            <p:ph idx="1"/>
          </p:nvPr>
        </p:nvSpPr>
        <p:spPr/>
        <p:txBody>
          <a:bodyPr/>
          <a:lstStyle/>
          <a:p>
            <a:endParaRPr lang="vi-VN" smtClean="0"/>
          </a:p>
        </p:txBody>
      </p:sp>
      <p:pic>
        <p:nvPicPr>
          <p:cNvPr id="35844" name="Picture 4" descr="Flash6"/>
          <p:cNvPicPr>
            <a:picLocks noChangeAspect="1" noChangeArrowheads="1"/>
          </p:cNvPicPr>
          <p:nvPr/>
        </p:nvPicPr>
        <p:blipFill>
          <a:blip r:embed="rId2"/>
          <a:srcRect/>
          <a:stretch>
            <a:fillRect/>
          </a:stretch>
        </p:blipFill>
        <p:spPr bwMode="auto">
          <a:xfrm>
            <a:off x="381000" y="1219200"/>
            <a:ext cx="8229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sp>
        <p:nvSpPr>
          <p:cNvPr id="36867" name="Rectangle 3"/>
          <p:cNvSpPr>
            <a:spLocks noGrp="1" noChangeArrowheads="1"/>
          </p:cNvSpPr>
          <p:nvPr>
            <p:ph idx="1"/>
          </p:nvPr>
        </p:nvSpPr>
        <p:spPr/>
        <p:txBody>
          <a:bodyPr/>
          <a:lstStyle/>
          <a:p>
            <a:endParaRPr lang="vi-VN" smtClean="0"/>
          </a:p>
        </p:txBody>
      </p:sp>
      <p:pic>
        <p:nvPicPr>
          <p:cNvPr id="36868" name="Picture 4" descr="Flash7"/>
          <p:cNvPicPr>
            <a:picLocks noChangeAspect="1" noChangeArrowheads="1"/>
          </p:cNvPicPr>
          <p:nvPr/>
        </p:nvPicPr>
        <p:blipFill>
          <a:blip r:embed="rId2"/>
          <a:srcRect/>
          <a:stretch>
            <a:fillRect/>
          </a:stretch>
        </p:blipFill>
        <p:spPr bwMode="auto">
          <a:xfrm>
            <a:off x="457200" y="1219200"/>
            <a:ext cx="82296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sp>
        <p:nvSpPr>
          <p:cNvPr id="37891" name="Rectangle 3"/>
          <p:cNvSpPr>
            <a:spLocks noGrp="1" noChangeArrowheads="1"/>
          </p:cNvSpPr>
          <p:nvPr>
            <p:ph idx="1"/>
          </p:nvPr>
        </p:nvSpPr>
        <p:spPr/>
        <p:txBody>
          <a:bodyPr/>
          <a:lstStyle/>
          <a:p>
            <a:endParaRPr lang="vi-VN" smtClean="0"/>
          </a:p>
        </p:txBody>
      </p:sp>
      <p:pic>
        <p:nvPicPr>
          <p:cNvPr id="37892" name="Picture 4" descr="Flash8"/>
          <p:cNvPicPr>
            <a:picLocks noChangeAspect="1" noChangeArrowheads="1"/>
          </p:cNvPicPr>
          <p:nvPr/>
        </p:nvPicPr>
        <p:blipFill>
          <a:blip r:embed="rId2"/>
          <a:srcRect/>
          <a:stretch>
            <a:fillRect/>
          </a:stretch>
        </p:blipFill>
        <p:spPr bwMode="auto">
          <a:xfrm>
            <a:off x="381000" y="1295400"/>
            <a:ext cx="83058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sp>
        <p:nvSpPr>
          <p:cNvPr id="38915" name="Rectangle 3"/>
          <p:cNvSpPr>
            <a:spLocks noGrp="1" noChangeArrowheads="1"/>
          </p:cNvSpPr>
          <p:nvPr>
            <p:ph idx="1"/>
          </p:nvPr>
        </p:nvSpPr>
        <p:spPr/>
        <p:txBody>
          <a:bodyPr/>
          <a:lstStyle/>
          <a:p>
            <a:endParaRPr lang="vi-VN" smtClean="0"/>
          </a:p>
        </p:txBody>
      </p:sp>
      <p:pic>
        <p:nvPicPr>
          <p:cNvPr id="38916" name="Picture 4" descr="Flash9"/>
          <p:cNvPicPr>
            <a:picLocks noChangeAspect="1" noChangeArrowheads="1"/>
          </p:cNvPicPr>
          <p:nvPr/>
        </p:nvPicPr>
        <p:blipFill>
          <a:blip r:embed="rId2"/>
          <a:srcRect/>
          <a:stretch>
            <a:fillRect/>
          </a:stretch>
        </p:blipFill>
        <p:spPr bwMode="auto">
          <a:xfrm>
            <a:off x="457200" y="1219200"/>
            <a:ext cx="81534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sp>
        <p:nvSpPr>
          <p:cNvPr id="39939" name="Rectangle 3"/>
          <p:cNvSpPr>
            <a:spLocks noGrp="1" noChangeArrowheads="1"/>
          </p:cNvSpPr>
          <p:nvPr>
            <p:ph idx="1"/>
          </p:nvPr>
        </p:nvSpPr>
        <p:spPr/>
        <p:txBody>
          <a:bodyPr/>
          <a:lstStyle/>
          <a:p>
            <a:endParaRPr lang="vi-VN" smtClean="0"/>
          </a:p>
        </p:txBody>
      </p:sp>
      <p:pic>
        <p:nvPicPr>
          <p:cNvPr id="39940" name="Picture 4" descr="Flash10"/>
          <p:cNvPicPr>
            <a:picLocks noChangeAspect="1" noChangeArrowheads="1"/>
          </p:cNvPicPr>
          <p:nvPr/>
        </p:nvPicPr>
        <p:blipFill>
          <a:blip r:embed="rId2"/>
          <a:srcRect/>
          <a:stretch>
            <a:fillRect/>
          </a:stretch>
        </p:blipFill>
        <p:spPr bwMode="auto">
          <a:xfrm>
            <a:off x="762000" y="1295400"/>
            <a:ext cx="701040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76200"/>
            <a:ext cx="8229600" cy="1143000"/>
          </a:xfrm>
        </p:spPr>
        <p:txBody>
          <a:bodyPr/>
          <a:lstStyle/>
          <a:p>
            <a:r>
              <a:rPr lang="en-US" dirty="0" smtClean="0">
                <a:solidFill>
                  <a:schemeClr val="bg1"/>
                </a:solidFill>
              </a:rPr>
              <a:t>How to make an UTP Cable (Cont)</a:t>
            </a:r>
          </a:p>
        </p:txBody>
      </p:sp>
      <p:sp>
        <p:nvSpPr>
          <p:cNvPr id="40963" name="Rectangle 3"/>
          <p:cNvSpPr>
            <a:spLocks noGrp="1" noChangeArrowheads="1"/>
          </p:cNvSpPr>
          <p:nvPr>
            <p:ph idx="1"/>
          </p:nvPr>
        </p:nvSpPr>
        <p:spPr/>
        <p:txBody>
          <a:bodyPr/>
          <a:lstStyle/>
          <a:p>
            <a:endParaRPr lang="vi-VN" smtClean="0"/>
          </a:p>
        </p:txBody>
      </p:sp>
      <p:pic>
        <p:nvPicPr>
          <p:cNvPr id="40964" name="Picture 5" descr="Flash11"/>
          <p:cNvPicPr>
            <a:picLocks noChangeAspect="1" noChangeArrowheads="1"/>
          </p:cNvPicPr>
          <p:nvPr/>
        </p:nvPicPr>
        <p:blipFill>
          <a:blip r:embed="rId2"/>
          <a:srcRect/>
          <a:stretch>
            <a:fillRect/>
          </a:stretch>
        </p:blipFill>
        <p:spPr bwMode="auto">
          <a:xfrm>
            <a:off x="457200" y="1219200"/>
            <a:ext cx="8229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927" name="Picture 151" descr="301P_089"/>
          <p:cNvPicPr>
            <a:picLocks noChangeAspect="1" noChangeArrowheads="1"/>
          </p:cNvPicPr>
          <p:nvPr/>
        </p:nvPicPr>
        <p:blipFill>
          <a:blip r:embed="rId3"/>
          <a:srcRect/>
          <a:stretch>
            <a:fillRect/>
          </a:stretch>
        </p:blipFill>
        <p:spPr bwMode="auto">
          <a:xfrm>
            <a:off x="603250" y="914400"/>
            <a:ext cx="7854950" cy="5068887"/>
          </a:xfrm>
          <a:prstGeom prst="rect">
            <a:avLst/>
          </a:prstGeom>
          <a:noFill/>
        </p:spPr>
      </p:pic>
      <p:sp>
        <p:nvSpPr>
          <p:cNvPr id="75928" name="Rectangle 152"/>
          <p:cNvSpPr>
            <a:spLocks noGrp="1" noChangeArrowheads="1"/>
          </p:cNvSpPr>
          <p:nvPr>
            <p:ph type="title"/>
          </p:nvPr>
        </p:nvSpPr>
        <p:spPr>
          <a:xfrm>
            <a:off x="0" y="274638"/>
            <a:ext cx="9144000" cy="639762"/>
          </a:xfrm>
        </p:spPr>
        <p:txBody>
          <a:bodyPr/>
          <a:lstStyle/>
          <a:p>
            <a:r>
              <a:rPr lang="en-US" sz="2800">
                <a:solidFill>
                  <a:schemeClr val="bg1"/>
                </a:solidFill>
              </a:rPr>
              <a:t>UTP Implementation: Straight-Through vs. Crossover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763000" cy="901593"/>
          </a:xfrm>
          <a:prstGeom prst="rect">
            <a:avLst/>
          </a:prstGeom>
        </p:spPr>
        <p:txBody>
          <a:bodyPr wrap="square">
            <a:spAutoFit/>
          </a:bodyPr>
          <a:lstStyle/>
          <a:p>
            <a:pPr marL="400050" lvl="0" indent="-400050" algn="ctr">
              <a:lnSpc>
                <a:spcPct val="150000"/>
              </a:lnSpc>
            </a:pPr>
            <a:r>
              <a:rPr lang="en-US" sz="4000" dirty="0" smtClean="0">
                <a:solidFill>
                  <a:srgbClr val="0070C0"/>
                </a:solidFill>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00" name="Picture 4" descr="301P_090"/>
          <p:cNvPicPr>
            <a:picLocks noChangeAspect="1" noChangeArrowheads="1"/>
          </p:cNvPicPr>
          <p:nvPr/>
        </p:nvPicPr>
        <p:blipFill>
          <a:blip r:embed="rId3"/>
          <a:srcRect/>
          <a:stretch>
            <a:fillRect/>
          </a:stretch>
        </p:blipFill>
        <p:spPr bwMode="auto">
          <a:xfrm>
            <a:off x="457200" y="1066800"/>
            <a:ext cx="8299450" cy="4621213"/>
          </a:xfrm>
          <a:prstGeom prst="rect">
            <a:avLst/>
          </a:prstGeom>
          <a:noFill/>
        </p:spPr>
      </p:pic>
      <p:sp>
        <p:nvSpPr>
          <p:cNvPr id="132099" name="Rectangle 3"/>
          <p:cNvSpPr>
            <a:spLocks noGrp="1" noChangeArrowheads="1"/>
          </p:cNvSpPr>
          <p:nvPr>
            <p:ph type="title"/>
          </p:nvPr>
        </p:nvSpPr>
        <p:spPr>
          <a:xfrm>
            <a:off x="304800" y="152400"/>
            <a:ext cx="8142288" cy="685800"/>
          </a:xfrm>
        </p:spPr>
        <p:txBody>
          <a:bodyPr/>
          <a:lstStyle/>
          <a:p>
            <a:r>
              <a:rPr lang="en-US">
                <a:solidFill>
                  <a:schemeClr val="bg1"/>
                </a:solidFill>
              </a:rPr>
              <a:t>Using Varieties of UTP</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763000" cy="1824923"/>
          </a:xfrm>
          <a:prstGeom prst="rect">
            <a:avLst/>
          </a:prstGeom>
        </p:spPr>
        <p:txBody>
          <a:bodyPr wrap="square">
            <a:spAutoFit/>
          </a:bodyPr>
          <a:lstStyle/>
          <a:p>
            <a:pPr marL="400050" lvl="0" indent="-400050" algn="ctr">
              <a:lnSpc>
                <a:spcPct val="150000"/>
              </a:lnSpc>
            </a:pPr>
            <a:r>
              <a:rPr lang="en-US" sz="4000" dirty="0" smtClean="0">
                <a:solidFill>
                  <a:srgbClr val="0070C0"/>
                </a:solidFill>
              </a:rPr>
              <a:t>Networking Devices</a:t>
            </a:r>
          </a:p>
          <a:p>
            <a:pPr marL="400050" lvl="0" indent="-400050">
              <a:lnSpc>
                <a:spcPct val="150000"/>
              </a:lnSpc>
              <a:buFontTx/>
              <a:buAutoNum type="romanUcPeriod"/>
            </a:pPr>
            <a:endParaRPr lang="en-US" sz="4000" dirty="0" smtClean="0">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152400"/>
            <a:ext cx="8229600" cy="533400"/>
          </a:xfrm>
        </p:spPr>
        <p:txBody>
          <a:bodyPr/>
          <a:lstStyle/>
          <a:p>
            <a:pPr eaLnBrk="1" hangingPunct="1">
              <a:defRPr/>
            </a:pPr>
            <a:r>
              <a:rPr lang="en-US" sz="3500" dirty="0" smtClean="0">
                <a:solidFill>
                  <a:schemeClr val="bg1"/>
                </a:solidFill>
              </a:rPr>
              <a:t>The Physical Distance problem</a:t>
            </a:r>
          </a:p>
        </p:txBody>
      </p:sp>
      <p:sp>
        <p:nvSpPr>
          <p:cNvPr id="27651" name="Rectangle 3"/>
          <p:cNvSpPr>
            <a:spLocks noGrp="1" noChangeArrowheads="1"/>
          </p:cNvSpPr>
          <p:nvPr>
            <p:ph type="body" idx="1"/>
          </p:nvPr>
        </p:nvSpPr>
        <p:spPr>
          <a:xfrm>
            <a:off x="457200" y="903287"/>
            <a:ext cx="8229600" cy="1371600"/>
          </a:xfrm>
        </p:spPr>
        <p:txBody>
          <a:bodyPr/>
          <a:lstStyle/>
          <a:p>
            <a:pPr eaLnBrk="1" hangingPunct="1"/>
            <a:r>
              <a:rPr lang="en-US" sz="2500" dirty="0" smtClean="0">
                <a:effectLst/>
              </a:rPr>
              <a:t>There are three factors that may decrease or eliminate any intelligence the signal represents:</a:t>
            </a:r>
          </a:p>
          <a:p>
            <a:pPr eaLnBrk="1" hangingPunct="1">
              <a:buFont typeface="Wingdings" pitchFamily="2" charset="2"/>
              <a:buChar char="v"/>
            </a:pPr>
            <a:r>
              <a:rPr lang="en-US" sz="2400" dirty="0" smtClean="0">
                <a:effectLst/>
              </a:rPr>
              <a:t>Attenuation</a:t>
            </a:r>
            <a:r>
              <a:rPr lang="en-US" sz="2500" dirty="0" smtClean="0">
                <a:effectLst/>
              </a:rPr>
              <a:t> (</a:t>
            </a:r>
            <a:r>
              <a:rPr lang="en-US" sz="2500" dirty="0" err="1" smtClean="0">
                <a:effectLst/>
              </a:rPr>
              <a:t>Sự</a:t>
            </a:r>
            <a:r>
              <a:rPr lang="en-US" sz="2500" dirty="0" smtClean="0">
                <a:effectLst/>
              </a:rPr>
              <a:t> </a:t>
            </a:r>
            <a:r>
              <a:rPr lang="en-US" sz="2500" dirty="0" err="1" smtClean="0">
                <a:effectLst/>
              </a:rPr>
              <a:t>suy</a:t>
            </a:r>
            <a:r>
              <a:rPr lang="en-US" sz="2500" dirty="0" smtClean="0">
                <a:effectLst/>
              </a:rPr>
              <a:t> </a:t>
            </a:r>
            <a:r>
              <a:rPr lang="en-US" sz="2500" dirty="0" err="1" smtClean="0">
                <a:effectLst/>
              </a:rPr>
              <a:t>yếu</a:t>
            </a:r>
            <a:r>
              <a:rPr lang="en-US" sz="2500" dirty="0" smtClean="0">
                <a:effectLst/>
              </a:rPr>
              <a:t>)</a:t>
            </a:r>
            <a:endParaRPr lang="en-US" sz="2500" dirty="0" smtClean="0">
              <a:effectLst/>
            </a:endParaRPr>
          </a:p>
          <a:p>
            <a:pPr eaLnBrk="1" hangingPunct="1">
              <a:buFont typeface="Wingdings" pitchFamily="2" charset="2"/>
              <a:buNone/>
            </a:pPr>
            <a:endParaRPr lang="en-US" sz="2500" dirty="0" smtClean="0">
              <a:effectLst/>
            </a:endParaRPr>
          </a:p>
          <a:p>
            <a:pPr eaLnBrk="1" hangingPunct="1">
              <a:buFont typeface="Wingdings" pitchFamily="2" charset="2"/>
              <a:buNone/>
            </a:pPr>
            <a:endParaRPr lang="en-US" sz="2500" dirty="0" smtClean="0">
              <a:effectLst/>
            </a:endParaRPr>
          </a:p>
          <a:p>
            <a:pPr eaLnBrk="1" hangingPunct="1">
              <a:buFont typeface="Wingdings" pitchFamily="2" charset="2"/>
              <a:buNone/>
            </a:pPr>
            <a:endParaRPr lang="en-US" sz="2500" dirty="0" smtClean="0">
              <a:effectLst/>
            </a:endParaRPr>
          </a:p>
          <a:p>
            <a:pPr eaLnBrk="1" hangingPunct="1">
              <a:buFont typeface="Wingdings" pitchFamily="2" charset="2"/>
              <a:buNone/>
            </a:pPr>
            <a:endParaRPr lang="en-US" sz="2500" dirty="0" smtClean="0">
              <a:effectLst/>
            </a:endParaRPr>
          </a:p>
        </p:txBody>
      </p:sp>
      <p:grpSp>
        <p:nvGrpSpPr>
          <p:cNvPr id="2" name="Group 4"/>
          <p:cNvGrpSpPr>
            <a:grpSpLocks/>
          </p:cNvGrpSpPr>
          <p:nvPr/>
        </p:nvGrpSpPr>
        <p:grpSpPr bwMode="auto">
          <a:xfrm>
            <a:off x="676275" y="2184400"/>
            <a:ext cx="6105525" cy="852487"/>
            <a:chOff x="804" y="2736"/>
            <a:chExt cx="3846" cy="537"/>
          </a:xfrm>
        </p:grpSpPr>
        <p:sp>
          <p:nvSpPr>
            <p:cNvPr id="1065" name="Line 5"/>
            <p:cNvSpPr>
              <a:spLocks noChangeShapeType="1"/>
            </p:cNvSpPr>
            <p:nvPr/>
          </p:nvSpPr>
          <p:spPr bwMode="auto">
            <a:xfrm flipV="1">
              <a:off x="1200" y="2736"/>
              <a:ext cx="0" cy="255"/>
            </a:xfrm>
            <a:prstGeom prst="line">
              <a:avLst/>
            </a:prstGeom>
            <a:noFill/>
            <a:ln w="19050">
              <a:solidFill>
                <a:srgbClr val="00FF00"/>
              </a:solidFill>
              <a:round/>
              <a:headEnd/>
              <a:tailEnd/>
            </a:ln>
          </p:spPr>
          <p:txBody>
            <a:bodyPr/>
            <a:lstStyle/>
            <a:p>
              <a:endParaRPr lang="en-US"/>
            </a:p>
          </p:txBody>
        </p:sp>
        <p:sp>
          <p:nvSpPr>
            <p:cNvPr id="1066" name="Line 6"/>
            <p:cNvSpPr>
              <a:spLocks noChangeShapeType="1"/>
            </p:cNvSpPr>
            <p:nvPr/>
          </p:nvSpPr>
          <p:spPr bwMode="auto">
            <a:xfrm flipH="1" flipV="1">
              <a:off x="1200" y="2736"/>
              <a:ext cx="240" cy="0"/>
            </a:xfrm>
            <a:prstGeom prst="line">
              <a:avLst/>
            </a:prstGeom>
            <a:noFill/>
            <a:ln w="19050">
              <a:solidFill>
                <a:srgbClr val="00FF00"/>
              </a:solidFill>
              <a:round/>
              <a:headEnd/>
              <a:tailEnd/>
            </a:ln>
          </p:spPr>
          <p:txBody>
            <a:bodyPr/>
            <a:lstStyle/>
            <a:p>
              <a:endParaRPr lang="en-US"/>
            </a:p>
          </p:txBody>
        </p:sp>
        <p:sp>
          <p:nvSpPr>
            <p:cNvPr id="1067" name="Line 7"/>
            <p:cNvSpPr>
              <a:spLocks noChangeShapeType="1"/>
            </p:cNvSpPr>
            <p:nvPr/>
          </p:nvSpPr>
          <p:spPr bwMode="auto">
            <a:xfrm flipV="1">
              <a:off x="1440" y="2736"/>
              <a:ext cx="0" cy="255"/>
            </a:xfrm>
            <a:prstGeom prst="line">
              <a:avLst/>
            </a:prstGeom>
            <a:noFill/>
            <a:ln w="19050">
              <a:solidFill>
                <a:srgbClr val="00FF00"/>
              </a:solidFill>
              <a:round/>
              <a:headEnd/>
              <a:tailEnd/>
            </a:ln>
          </p:spPr>
          <p:txBody>
            <a:bodyPr/>
            <a:lstStyle/>
            <a:p>
              <a:endParaRPr lang="en-US"/>
            </a:p>
          </p:txBody>
        </p:sp>
        <p:sp>
          <p:nvSpPr>
            <p:cNvPr id="1068" name="Line 8"/>
            <p:cNvSpPr>
              <a:spLocks noChangeShapeType="1"/>
            </p:cNvSpPr>
            <p:nvPr/>
          </p:nvSpPr>
          <p:spPr bwMode="auto">
            <a:xfrm flipV="1">
              <a:off x="1440" y="3018"/>
              <a:ext cx="0" cy="255"/>
            </a:xfrm>
            <a:prstGeom prst="line">
              <a:avLst/>
            </a:prstGeom>
            <a:noFill/>
            <a:ln w="19050">
              <a:solidFill>
                <a:srgbClr val="00FF00"/>
              </a:solidFill>
              <a:round/>
              <a:headEnd/>
              <a:tailEnd/>
            </a:ln>
          </p:spPr>
          <p:txBody>
            <a:bodyPr/>
            <a:lstStyle/>
            <a:p>
              <a:endParaRPr lang="en-US"/>
            </a:p>
          </p:txBody>
        </p:sp>
        <p:sp>
          <p:nvSpPr>
            <p:cNvPr id="1069" name="Line 9"/>
            <p:cNvSpPr>
              <a:spLocks noChangeShapeType="1"/>
            </p:cNvSpPr>
            <p:nvPr/>
          </p:nvSpPr>
          <p:spPr bwMode="auto">
            <a:xfrm flipV="1">
              <a:off x="1684" y="3012"/>
              <a:ext cx="0" cy="255"/>
            </a:xfrm>
            <a:prstGeom prst="line">
              <a:avLst/>
            </a:prstGeom>
            <a:noFill/>
            <a:ln w="19050">
              <a:solidFill>
                <a:srgbClr val="00FF00"/>
              </a:solidFill>
              <a:round/>
              <a:headEnd/>
              <a:tailEnd/>
            </a:ln>
          </p:spPr>
          <p:txBody>
            <a:bodyPr/>
            <a:lstStyle/>
            <a:p>
              <a:endParaRPr lang="en-US"/>
            </a:p>
          </p:txBody>
        </p:sp>
        <p:sp>
          <p:nvSpPr>
            <p:cNvPr id="1070" name="Line 10"/>
            <p:cNvSpPr>
              <a:spLocks noChangeShapeType="1"/>
            </p:cNvSpPr>
            <p:nvPr/>
          </p:nvSpPr>
          <p:spPr bwMode="auto">
            <a:xfrm flipH="1">
              <a:off x="1446" y="3268"/>
              <a:ext cx="240" cy="0"/>
            </a:xfrm>
            <a:prstGeom prst="line">
              <a:avLst/>
            </a:prstGeom>
            <a:noFill/>
            <a:ln w="19050">
              <a:solidFill>
                <a:srgbClr val="00FF00"/>
              </a:solidFill>
              <a:round/>
              <a:headEnd/>
              <a:tailEnd/>
            </a:ln>
          </p:spPr>
          <p:txBody>
            <a:bodyPr/>
            <a:lstStyle/>
            <a:p>
              <a:endParaRPr lang="en-US"/>
            </a:p>
          </p:txBody>
        </p:sp>
        <p:sp>
          <p:nvSpPr>
            <p:cNvPr id="1071" name="Line 11"/>
            <p:cNvSpPr>
              <a:spLocks noChangeShapeType="1"/>
            </p:cNvSpPr>
            <p:nvPr/>
          </p:nvSpPr>
          <p:spPr bwMode="auto">
            <a:xfrm flipV="1">
              <a:off x="1686" y="2736"/>
              <a:ext cx="0" cy="255"/>
            </a:xfrm>
            <a:prstGeom prst="line">
              <a:avLst/>
            </a:prstGeom>
            <a:noFill/>
            <a:ln w="19050">
              <a:solidFill>
                <a:srgbClr val="00FF00"/>
              </a:solidFill>
              <a:round/>
              <a:headEnd/>
              <a:tailEnd/>
            </a:ln>
          </p:spPr>
          <p:txBody>
            <a:bodyPr/>
            <a:lstStyle/>
            <a:p>
              <a:endParaRPr lang="en-US"/>
            </a:p>
          </p:txBody>
        </p:sp>
        <p:sp>
          <p:nvSpPr>
            <p:cNvPr id="1072" name="Line 12"/>
            <p:cNvSpPr>
              <a:spLocks noChangeShapeType="1"/>
            </p:cNvSpPr>
            <p:nvPr/>
          </p:nvSpPr>
          <p:spPr bwMode="auto">
            <a:xfrm flipH="1">
              <a:off x="1680" y="2736"/>
              <a:ext cx="240" cy="0"/>
            </a:xfrm>
            <a:prstGeom prst="line">
              <a:avLst/>
            </a:prstGeom>
            <a:noFill/>
            <a:ln w="19050">
              <a:solidFill>
                <a:srgbClr val="00FF00"/>
              </a:solidFill>
              <a:round/>
              <a:headEnd/>
              <a:tailEnd/>
            </a:ln>
          </p:spPr>
          <p:txBody>
            <a:bodyPr/>
            <a:lstStyle/>
            <a:p>
              <a:endParaRPr lang="en-US"/>
            </a:p>
          </p:txBody>
        </p:sp>
        <p:sp>
          <p:nvSpPr>
            <p:cNvPr id="1073" name="Line 13"/>
            <p:cNvSpPr>
              <a:spLocks noChangeShapeType="1"/>
            </p:cNvSpPr>
            <p:nvPr/>
          </p:nvSpPr>
          <p:spPr bwMode="auto">
            <a:xfrm flipV="1">
              <a:off x="3312" y="2736"/>
              <a:ext cx="0" cy="255"/>
            </a:xfrm>
            <a:prstGeom prst="line">
              <a:avLst/>
            </a:prstGeom>
            <a:noFill/>
            <a:ln w="19050">
              <a:solidFill>
                <a:srgbClr val="00FF00"/>
              </a:solidFill>
              <a:round/>
              <a:headEnd/>
              <a:tailEnd/>
            </a:ln>
          </p:spPr>
          <p:txBody>
            <a:bodyPr/>
            <a:lstStyle/>
            <a:p>
              <a:endParaRPr lang="en-US"/>
            </a:p>
          </p:txBody>
        </p:sp>
        <p:sp>
          <p:nvSpPr>
            <p:cNvPr id="1074" name="Line 14"/>
            <p:cNvSpPr>
              <a:spLocks noChangeShapeType="1"/>
            </p:cNvSpPr>
            <p:nvPr/>
          </p:nvSpPr>
          <p:spPr bwMode="auto">
            <a:xfrm flipH="1" flipV="1">
              <a:off x="3312" y="2736"/>
              <a:ext cx="240" cy="0"/>
            </a:xfrm>
            <a:prstGeom prst="line">
              <a:avLst/>
            </a:prstGeom>
            <a:noFill/>
            <a:ln w="19050">
              <a:solidFill>
                <a:srgbClr val="00FF00"/>
              </a:solidFill>
              <a:round/>
              <a:headEnd/>
              <a:tailEnd/>
            </a:ln>
          </p:spPr>
          <p:txBody>
            <a:bodyPr/>
            <a:lstStyle/>
            <a:p>
              <a:endParaRPr lang="en-US"/>
            </a:p>
          </p:txBody>
        </p:sp>
        <p:sp>
          <p:nvSpPr>
            <p:cNvPr id="1075" name="Line 15"/>
            <p:cNvSpPr>
              <a:spLocks noChangeShapeType="1"/>
            </p:cNvSpPr>
            <p:nvPr/>
          </p:nvSpPr>
          <p:spPr bwMode="auto">
            <a:xfrm flipV="1">
              <a:off x="3552" y="2736"/>
              <a:ext cx="0" cy="255"/>
            </a:xfrm>
            <a:prstGeom prst="line">
              <a:avLst/>
            </a:prstGeom>
            <a:noFill/>
            <a:ln w="19050">
              <a:solidFill>
                <a:srgbClr val="00FF00"/>
              </a:solidFill>
              <a:round/>
              <a:headEnd/>
              <a:tailEnd/>
            </a:ln>
          </p:spPr>
          <p:txBody>
            <a:bodyPr/>
            <a:lstStyle/>
            <a:p>
              <a:endParaRPr lang="en-US"/>
            </a:p>
          </p:txBody>
        </p:sp>
        <p:sp>
          <p:nvSpPr>
            <p:cNvPr id="1076" name="Line 16"/>
            <p:cNvSpPr>
              <a:spLocks noChangeShapeType="1"/>
            </p:cNvSpPr>
            <p:nvPr/>
          </p:nvSpPr>
          <p:spPr bwMode="auto">
            <a:xfrm flipV="1">
              <a:off x="3552" y="3018"/>
              <a:ext cx="0" cy="102"/>
            </a:xfrm>
            <a:prstGeom prst="line">
              <a:avLst/>
            </a:prstGeom>
            <a:noFill/>
            <a:ln w="19050">
              <a:solidFill>
                <a:srgbClr val="00FF00"/>
              </a:solidFill>
              <a:round/>
              <a:headEnd/>
              <a:tailEnd/>
            </a:ln>
          </p:spPr>
          <p:txBody>
            <a:bodyPr/>
            <a:lstStyle/>
            <a:p>
              <a:endParaRPr lang="en-US"/>
            </a:p>
          </p:txBody>
        </p:sp>
        <p:sp>
          <p:nvSpPr>
            <p:cNvPr id="1077" name="Line 17"/>
            <p:cNvSpPr>
              <a:spLocks noChangeShapeType="1"/>
            </p:cNvSpPr>
            <p:nvPr/>
          </p:nvSpPr>
          <p:spPr bwMode="auto">
            <a:xfrm flipV="1">
              <a:off x="3792" y="3012"/>
              <a:ext cx="4" cy="108"/>
            </a:xfrm>
            <a:prstGeom prst="line">
              <a:avLst/>
            </a:prstGeom>
            <a:noFill/>
            <a:ln w="19050">
              <a:solidFill>
                <a:srgbClr val="00FF00"/>
              </a:solidFill>
              <a:round/>
              <a:headEnd/>
              <a:tailEnd/>
            </a:ln>
          </p:spPr>
          <p:txBody>
            <a:bodyPr/>
            <a:lstStyle/>
            <a:p>
              <a:endParaRPr lang="en-US"/>
            </a:p>
          </p:txBody>
        </p:sp>
        <p:sp>
          <p:nvSpPr>
            <p:cNvPr id="1078" name="Line 18"/>
            <p:cNvSpPr>
              <a:spLocks noChangeShapeType="1"/>
            </p:cNvSpPr>
            <p:nvPr/>
          </p:nvSpPr>
          <p:spPr bwMode="auto">
            <a:xfrm flipH="1">
              <a:off x="3558" y="3120"/>
              <a:ext cx="240" cy="0"/>
            </a:xfrm>
            <a:prstGeom prst="line">
              <a:avLst/>
            </a:prstGeom>
            <a:noFill/>
            <a:ln w="19050">
              <a:solidFill>
                <a:srgbClr val="00FF00"/>
              </a:solidFill>
              <a:round/>
              <a:headEnd/>
              <a:tailEnd/>
            </a:ln>
          </p:spPr>
          <p:txBody>
            <a:bodyPr/>
            <a:lstStyle/>
            <a:p>
              <a:endParaRPr lang="en-US"/>
            </a:p>
          </p:txBody>
        </p:sp>
        <p:sp>
          <p:nvSpPr>
            <p:cNvPr id="1079" name="Line 19"/>
            <p:cNvSpPr>
              <a:spLocks noChangeShapeType="1"/>
            </p:cNvSpPr>
            <p:nvPr/>
          </p:nvSpPr>
          <p:spPr bwMode="auto">
            <a:xfrm flipV="1">
              <a:off x="3798" y="2736"/>
              <a:ext cx="0" cy="255"/>
            </a:xfrm>
            <a:prstGeom prst="line">
              <a:avLst/>
            </a:prstGeom>
            <a:noFill/>
            <a:ln w="19050">
              <a:solidFill>
                <a:srgbClr val="00FF00"/>
              </a:solidFill>
              <a:round/>
              <a:headEnd/>
              <a:tailEnd/>
            </a:ln>
          </p:spPr>
          <p:txBody>
            <a:bodyPr/>
            <a:lstStyle/>
            <a:p>
              <a:endParaRPr lang="en-US"/>
            </a:p>
          </p:txBody>
        </p:sp>
        <p:sp>
          <p:nvSpPr>
            <p:cNvPr id="1080" name="Line 20"/>
            <p:cNvSpPr>
              <a:spLocks noChangeShapeType="1"/>
            </p:cNvSpPr>
            <p:nvPr/>
          </p:nvSpPr>
          <p:spPr bwMode="auto">
            <a:xfrm flipH="1">
              <a:off x="3792" y="2736"/>
              <a:ext cx="240" cy="0"/>
            </a:xfrm>
            <a:prstGeom prst="line">
              <a:avLst/>
            </a:prstGeom>
            <a:noFill/>
            <a:ln w="19050">
              <a:solidFill>
                <a:srgbClr val="00FF00"/>
              </a:solidFill>
              <a:round/>
              <a:headEnd/>
              <a:tailEnd/>
            </a:ln>
          </p:spPr>
          <p:txBody>
            <a:bodyPr/>
            <a:lstStyle/>
            <a:p>
              <a:endParaRPr lang="en-US"/>
            </a:p>
          </p:txBody>
        </p:sp>
        <p:sp>
          <p:nvSpPr>
            <p:cNvPr id="1081" name="Freeform 21"/>
            <p:cNvSpPr>
              <a:spLocks/>
            </p:cNvSpPr>
            <p:nvPr/>
          </p:nvSpPr>
          <p:spPr bwMode="auto">
            <a:xfrm>
              <a:off x="804" y="2826"/>
              <a:ext cx="3846" cy="342"/>
            </a:xfrm>
            <a:custGeom>
              <a:avLst/>
              <a:gdLst>
                <a:gd name="T0" fmla="*/ 0 w 3846"/>
                <a:gd name="T1" fmla="*/ 180 h 342"/>
                <a:gd name="T2" fmla="*/ 1398 w 3846"/>
                <a:gd name="T3" fmla="*/ 180 h 342"/>
                <a:gd name="T4" fmla="*/ 1458 w 3846"/>
                <a:gd name="T5" fmla="*/ 0 h 342"/>
                <a:gd name="T6" fmla="*/ 1548 w 3846"/>
                <a:gd name="T7" fmla="*/ 336 h 342"/>
                <a:gd name="T8" fmla="*/ 1686 w 3846"/>
                <a:gd name="T9" fmla="*/ 6 h 342"/>
                <a:gd name="T10" fmla="*/ 1776 w 3846"/>
                <a:gd name="T11" fmla="*/ 336 h 342"/>
                <a:gd name="T12" fmla="*/ 1902 w 3846"/>
                <a:gd name="T13" fmla="*/ 0 h 342"/>
                <a:gd name="T14" fmla="*/ 2004 w 3846"/>
                <a:gd name="T15" fmla="*/ 342 h 342"/>
                <a:gd name="T16" fmla="*/ 2118 w 3846"/>
                <a:gd name="T17" fmla="*/ 6 h 342"/>
                <a:gd name="T18" fmla="*/ 2238 w 3846"/>
                <a:gd name="T19" fmla="*/ 330 h 342"/>
                <a:gd name="T20" fmla="*/ 2304 w 3846"/>
                <a:gd name="T21" fmla="*/ 162 h 342"/>
                <a:gd name="T22" fmla="*/ 3846 w 3846"/>
                <a:gd name="T23" fmla="*/ 162 h 3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46"/>
                <a:gd name="T37" fmla="*/ 0 h 342"/>
                <a:gd name="T38" fmla="*/ 3846 w 3846"/>
                <a:gd name="T39" fmla="*/ 342 h 3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46" h="342">
                  <a:moveTo>
                    <a:pt x="0" y="180"/>
                  </a:moveTo>
                  <a:lnTo>
                    <a:pt x="1398" y="180"/>
                  </a:lnTo>
                  <a:lnTo>
                    <a:pt x="1458" y="0"/>
                  </a:lnTo>
                  <a:lnTo>
                    <a:pt x="1548" y="336"/>
                  </a:lnTo>
                  <a:lnTo>
                    <a:pt x="1686" y="6"/>
                  </a:lnTo>
                  <a:lnTo>
                    <a:pt x="1776" y="336"/>
                  </a:lnTo>
                  <a:lnTo>
                    <a:pt x="1902" y="0"/>
                  </a:lnTo>
                  <a:lnTo>
                    <a:pt x="2004" y="342"/>
                  </a:lnTo>
                  <a:lnTo>
                    <a:pt x="2118" y="6"/>
                  </a:lnTo>
                  <a:lnTo>
                    <a:pt x="2238" y="330"/>
                  </a:lnTo>
                  <a:lnTo>
                    <a:pt x="2304" y="162"/>
                  </a:lnTo>
                  <a:lnTo>
                    <a:pt x="3846" y="162"/>
                  </a:lnTo>
                </a:path>
              </a:pathLst>
            </a:custGeom>
            <a:noFill/>
            <a:ln w="28575">
              <a:solidFill>
                <a:schemeClr val="folHlink"/>
              </a:solidFill>
              <a:round/>
              <a:headEnd/>
              <a:tailEnd/>
            </a:ln>
          </p:spPr>
          <p:txBody>
            <a:bodyPr/>
            <a:lstStyle/>
            <a:p>
              <a:endParaRPr lang="en-US"/>
            </a:p>
          </p:txBody>
        </p:sp>
      </p:grpSp>
      <p:grpSp>
        <p:nvGrpSpPr>
          <p:cNvPr id="3" name="Group 22"/>
          <p:cNvGrpSpPr>
            <a:grpSpLocks/>
          </p:cNvGrpSpPr>
          <p:nvPr/>
        </p:nvGrpSpPr>
        <p:grpSpPr bwMode="auto">
          <a:xfrm>
            <a:off x="609600" y="3570287"/>
            <a:ext cx="5867400" cy="990600"/>
            <a:chOff x="816" y="2688"/>
            <a:chExt cx="3696" cy="624"/>
          </a:xfrm>
        </p:grpSpPr>
        <p:sp>
          <p:nvSpPr>
            <p:cNvPr id="1036" name="Line 23"/>
            <p:cNvSpPr>
              <a:spLocks noChangeShapeType="1"/>
            </p:cNvSpPr>
            <p:nvPr/>
          </p:nvSpPr>
          <p:spPr bwMode="auto">
            <a:xfrm>
              <a:off x="816" y="2976"/>
              <a:ext cx="3696" cy="0"/>
            </a:xfrm>
            <a:prstGeom prst="line">
              <a:avLst/>
            </a:prstGeom>
            <a:noFill/>
            <a:ln w="38100">
              <a:solidFill>
                <a:schemeClr val="folHlink"/>
              </a:solidFill>
              <a:round/>
              <a:headEnd/>
              <a:tailEnd/>
            </a:ln>
          </p:spPr>
          <p:txBody>
            <a:bodyPr/>
            <a:lstStyle/>
            <a:p>
              <a:endParaRPr lang="en-US"/>
            </a:p>
          </p:txBody>
        </p:sp>
        <p:sp>
          <p:nvSpPr>
            <p:cNvPr id="1037" name="Line 24"/>
            <p:cNvSpPr>
              <a:spLocks noChangeShapeType="1"/>
            </p:cNvSpPr>
            <p:nvPr/>
          </p:nvSpPr>
          <p:spPr bwMode="auto">
            <a:xfrm flipV="1">
              <a:off x="1200" y="2727"/>
              <a:ext cx="0" cy="255"/>
            </a:xfrm>
            <a:prstGeom prst="line">
              <a:avLst/>
            </a:prstGeom>
            <a:noFill/>
            <a:ln w="19050">
              <a:solidFill>
                <a:srgbClr val="00FF00"/>
              </a:solidFill>
              <a:round/>
              <a:headEnd/>
              <a:tailEnd/>
            </a:ln>
          </p:spPr>
          <p:txBody>
            <a:bodyPr/>
            <a:lstStyle/>
            <a:p>
              <a:endParaRPr lang="en-US"/>
            </a:p>
          </p:txBody>
        </p:sp>
        <p:sp>
          <p:nvSpPr>
            <p:cNvPr id="1038" name="Line 25"/>
            <p:cNvSpPr>
              <a:spLocks noChangeShapeType="1"/>
            </p:cNvSpPr>
            <p:nvPr/>
          </p:nvSpPr>
          <p:spPr bwMode="auto">
            <a:xfrm flipH="1" flipV="1">
              <a:off x="1200" y="2727"/>
              <a:ext cx="240" cy="0"/>
            </a:xfrm>
            <a:prstGeom prst="line">
              <a:avLst/>
            </a:prstGeom>
            <a:noFill/>
            <a:ln w="19050">
              <a:solidFill>
                <a:srgbClr val="00FF00"/>
              </a:solidFill>
              <a:round/>
              <a:headEnd/>
              <a:tailEnd/>
            </a:ln>
          </p:spPr>
          <p:txBody>
            <a:bodyPr/>
            <a:lstStyle/>
            <a:p>
              <a:endParaRPr lang="en-US"/>
            </a:p>
          </p:txBody>
        </p:sp>
        <p:sp>
          <p:nvSpPr>
            <p:cNvPr id="1039" name="Line 26"/>
            <p:cNvSpPr>
              <a:spLocks noChangeShapeType="1"/>
            </p:cNvSpPr>
            <p:nvPr/>
          </p:nvSpPr>
          <p:spPr bwMode="auto">
            <a:xfrm flipV="1">
              <a:off x="1440" y="2727"/>
              <a:ext cx="0" cy="255"/>
            </a:xfrm>
            <a:prstGeom prst="line">
              <a:avLst/>
            </a:prstGeom>
            <a:noFill/>
            <a:ln w="19050">
              <a:solidFill>
                <a:srgbClr val="00FF00"/>
              </a:solidFill>
              <a:round/>
              <a:headEnd/>
              <a:tailEnd/>
            </a:ln>
          </p:spPr>
          <p:txBody>
            <a:bodyPr/>
            <a:lstStyle/>
            <a:p>
              <a:endParaRPr lang="en-US"/>
            </a:p>
          </p:txBody>
        </p:sp>
        <p:sp>
          <p:nvSpPr>
            <p:cNvPr id="1040" name="Line 27"/>
            <p:cNvSpPr>
              <a:spLocks noChangeShapeType="1"/>
            </p:cNvSpPr>
            <p:nvPr/>
          </p:nvSpPr>
          <p:spPr bwMode="auto">
            <a:xfrm flipV="1">
              <a:off x="1440" y="3009"/>
              <a:ext cx="0" cy="255"/>
            </a:xfrm>
            <a:prstGeom prst="line">
              <a:avLst/>
            </a:prstGeom>
            <a:noFill/>
            <a:ln w="19050">
              <a:solidFill>
                <a:srgbClr val="00FF00"/>
              </a:solidFill>
              <a:round/>
              <a:headEnd/>
              <a:tailEnd/>
            </a:ln>
          </p:spPr>
          <p:txBody>
            <a:bodyPr/>
            <a:lstStyle/>
            <a:p>
              <a:endParaRPr lang="en-US"/>
            </a:p>
          </p:txBody>
        </p:sp>
        <p:sp>
          <p:nvSpPr>
            <p:cNvPr id="1041" name="Line 28"/>
            <p:cNvSpPr>
              <a:spLocks noChangeShapeType="1"/>
            </p:cNvSpPr>
            <p:nvPr/>
          </p:nvSpPr>
          <p:spPr bwMode="auto">
            <a:xfrm flipV="1">
              <a:off x="1684" y="3003"/>
              <a:ext cx="0" cy="255"/>
            </a:xfrm>
            <a:prstGeom prst="line">
              <a:avLst/>
            </a:prstGeom>
            <a:noFill/>
            <a:ln w="19050">
              <a:solidFill>
                <a:srgbClr val="00FF00"/>
              </a:solidFill>
              <a:round/>
              <a:headEnd/>
              <a:tailEnd/>
            </a:ln>
          </p:spPr>
          <p:txBody>
            <a:bodyPr/>
            <a:lstStyle/>
            <a:p>
              <a:endParaRPr lang="en-US"/>
            </a:p>
          </p:txBody>
        </p:sp>
        <p:sp>
          <p:nvSpPr>
            <p:cNvPr id="1042" name="Line 29"/>
            <p:cNvSpPr>
              <a:spLocks noChangeShapeType="1"/>
            </p:cNvSpPr>
            <p:nvPr/>
          </p:nvSpPr>
          <p:spPr bwMode="auto">
            <a:xfrm flipH="1">
              <a:off x="1446" y="3259"/>
              <a:ext cx="240" cy="0"/>
            </a:xfrm>
            <a:prstGeom prst="line">
              <a:avLst/>
            </a:prstGeom>
            <a:noFill/>
            <a:ln w="19050">
              <a:solidFill>
                <a:srgbClr val="00FF00"/>
              </a:solidFill>
              <a:round/>
              <a:headEnd/>
              <a:tailEnd/>
            </a:ln>
          </p:spPr>
          <p:txBody>
            <a:bodyPr/>
            <a:lstStyle/>
            <a:p>
              <a:endParaRPr lang="en-US"/>
            </a:p>
          </p:txBody>
        </p:sp>
        <p:sp>
          <p:nvSpPr>
            <p:cNvPr id="1043" name="Line 30"/>
            <p:cNvSpPr>
              <a:spLocks noChangeShapeType="1"/>
            </p:cNvSpPr>
            <p:nvPr/>
          </p:nvSpPr>
          <p:spPr bwMode="auto">
            <a:xfrm flipV="1">
              <a:off x="1686" y="2727"/>
              <a:ext cx="0" cy="255"/>
            </a:xfrm>
            <a:prstGeom prst="line">
              <a:avLst/>
            </a:prstGeom>
            <a:noFill/>
            <a:ln w="19050">
              <a:solidFill>
                <a:srgbClr val="00FF00"/>
              </a:solidFill>
              <a:round/>
              <a:headEnd/>
              <a:tailEnd/>
            </a:ln>
          </p:spPr>
          <p:txBody>
            <a:bodyPr/>
            <a:lstStyle/>
            <a:p>
              <a:endParaRPr lang="en-US"/>
            </a:p>
          </p:txBody>
        </p:sp>
        <p:sp>
          <p:nvSpPr>
            <p:cNvPr id="1044" name="Line 31"/>
            <p:cNvSpPr>
              <a:spLocks noChangeShapeType="1"/>
            </p:cNvSpPr>
            <p:nvPr/>
          </p:nvSpPr>
          <p:spPr bwMode="auto">
            <a:xfrm flipH="1">
              <a:off x="1680" y="2727"/>
              <a:ext cx="240" cy="0"/>
            </a:xfrm>
            <a:prstGeom prst="line">
              <a:avLst/>
            </a:prstGeom>
            <a:noFill/>
            <a:ln w="19050">
              <a:solidFill>
                <a:srgbClr val="00FF00"/>
              </a:solidFill>
              <a:round/>
              <a:headEnd/>
              <a:tailEnd/>
            </a:ln>
          </p:spPr>
          <p:txBody>
            <a:bodyPr/>
            <a:lstStyle/>
            <a:p>
              <a:endParaRPr lang="en-US"/>
            </a:p>
          </p:txBody>
        </p:sp>
        <p:sp>
          <p:nvSpPr>
            <p:cNvPr id="1045" name="Line 32"/>
            <p:cNvSpPr>
              <a:spLocks noChangeShapeType="1"/>
            </p:cNvSpPr>
            <p:nvPr/>
          </p:nvSpPr>
          <p:spPr bwMode="auto">
            <a:xfrm flipV="1">
              <a:off x="3024" y="2727"/>
              <a:ext cx="0" cy="255"/>
            </a:xfrm>
            <a:prstGeom prst="line">
              <a:avLst/>
            </a:prstGeom>
            <a:noFill/>
            <a:ln w="19050">
              <a:solidFill>
                <a:srgbClr val="00FF00"/>
              </a:solidFill>
              <a:round/>
              <a:headEnd/>
              <a:tailEnd/>
            </a:ln>
          </p:spPr>
          <p:txBody>
            <a:bodyPr/>
            <a:lstStyle/>
            <a:p>
              <a:endParaRPr lang="en-US"/>
            </a:p>
          </p:txBody>
        </p:sp>
        <p:sp>
          <p:nvSpPr>
            <p:cNvPr id="1046" name="Line 33"/>
            <p:cNvSpPr>
              <a:spLocks noChangeShapeType="1"/>
            </p:cNvSpPr>
            <p:nvPr/>
          </p:nvSpPr>
          <p:spPr bwMode="auto">
            <a:xfrm flipH="1" flipV="1">
              <a:off x="3024" y="2727"/>
              <a:ext cx="480" cy="9"/>
            </a:xfrm>
            <a:prstGeom prst="line">
              <a:avLst/>
            </a:prstGeom>
            <a:noFill/>
            <a:ln w="19050">
              <a:solidFill>
                <a:srgbClr val="00FF00"/>
              </a:solidFill>
              <a:round/>
              <a:headEnd/>
              <a:tailEnd/>
            </a:ln>
          </p:spPr>
          <p:txBody>
            <a:bodyPr/>
            <a:lstStyle/>
            <a:p>
              <a:endParaRPr lang="en-US"/>
            </a:p>
          </p:txBody>
        </p:sp>
        <p:sp>
          <p:nvSpPr>
            <p:cNvPr id="1047" name="Line 34"/>
            <p:cNvSpPr>
              <a:spLocks noChangeShapeType="1"/>
            </p:cNvSpPr>
            <p:nvPr/>
          </p:nvSpPr>
          <p:spPr bwMode="auto">
            <a:xfrm flipV="1">
              <a:off x="3504" y="2727"/>
              <a:ext cx="0" cy="255"/>
            </a:xfrm>
            <a:prstGeom prst="line">
              <a:avLst/>
            </a:prstGeom>
            <a:noFill/>
            <a:ln w="19050">
              <a:solidFill>
                <a:srgbClr val="00FF00"/>
              </a:solidFill>
              <a:round/>
              <a:headEnd/>
              <a:tailEnd/>
            </a:ln>
          </p:spPr>
          <p:txBody>
            <a:bodyPr/>
            <a:lstStyle/>
            <a:p>
              <a:endParaRPr lang="en-US"/>
            </a:p>
          </p:txBody>
        </p:sp>
        <p:sp>
          <p:nvSpPr>
            <p:cNvPr id="1048" name="Line 35"/>
            <p:cNvSpPr>
              <a:spLocks noChangeShapeType="1"/>
            </p:cNvSpPr>
            <p:nvPr/>
          </p:nvSpPr>
          <p:spPr bwMode="auto">
            <a:xfrm flipV="1">
              <a:off x="3504" y="2976"/>
              <a:ext cx="0" cy="102"/>
            </a:xfrm>
            <a:prstGeom prst="line">
              <a:avLst/>
            </a:prstGeom>
            <a:noFill/>
            <a:ln w="19050">
              <a:solidFill>
                <a:srgbClr val="00FF00"/>
              </a:solidFill>
              <a:round/>
              <a:headEnd/>
              <a:tailEnd/>
            </a:ln>
          </p:spPr>
          <p:txBody>
            <a:bodyPr/>
            <a:lstStyle/>
            <a:p>
              <a:endParaRPr lang="en-US"/>
            </a:p>
          </p:txBody>
        </p:sp>
        <p:sp>
          <p:nvSpPr>
            <p:cNvPr id="1049" name="Line 36"/>
            <p:cNvSpPr>
              <a:spLocks noChangeShapeType="1"/>
            </p:cNvSpPr>
            <p:nvPr/>
          </p:nvSpPr>
          <p:spPr bwMode="auto">
            <a:xfrm flipV="1">
              <a:off x="3545" y="2970"/>
              <a:ext cx="4" cy="108"/>
            </a:xfrm>
            <a:prstGeom prst="line">
              <a:avLst/>
            </a:prstGeom>
            <a:noFill/>
            <a:ln w="19050">
              <a:solidFill>
                <a:srgbClr val="00FF00"/>
              </a:solidFill>
              <a:round/>
              <a:headEnd/>
              <a:tailEnd/>
            </a:ln>
          </p:spPr>
          <p:txBody>
            <a:bodyPr/>
            <a:lstStyle/>
            <a:p>
              <a:endParaRPr lang="en-US"/>
            </a:p>
          </p:txBody>
        </p:sp>
        <p:sp>
          <p:nvSpPr>
            <p:cNvPr id="1050" name="Line 37"/>
            <p:cNvSpPr>
              <a:spLocks noChangeShapeType="1"/>
            </p:cNvSpPr>
            <p:nvPr/>
          </p:nvSpPr>
          <p:spPr bwMode="auto">
            <a:xfrm flipV="1">
              <a:off x="3549" y="2727"/>
              <a:ext cx="0" cy="255"/>
            </a:xfrm>
            <a:prstGeom prst="line">
              <a:avLst/>
            </a:prstGeom>
            <a:noFill/>
            <a:ln w="19050">
              <a:solidFill>
                <a:srgbClr val="00FF00"/>
              </a:solidFill>
              <a:round/>
              <a:headEnd/>
              <a:tailEnd/>
            </a:ln>
          </p:spPr>
          <p:txBody>
            <a:bodyPr/>
            <a:lstStyle/>
            <a:p>
              <a:endParaRPr lang="en-US"/>
            </a:p>
          </p:txBody>
        </p:sp>
        <p:sp>
          <p:nvSpPr>
            <p:cNvPr id="1051" name="Line 38"/>
            <p:cNvSpPr>
              <a:spLocks noChangeShapeType="1"/>
            </p:cNvSpPr>
            <p:nvPr/>
          </p:nvSpPr>
          <p:spPr bwMode="auto">
            <a:xfrm flipH="1">
              <a:off x="3948" y="2832"/>
              <a:ext cx="240" cy="0"/>
            </a:xfrm>
            <a:prstGeom prst="line">
              <a:avLst/>
            </a:prstGeom>
            <a:noFill/>
            <a:ln w="19050">
              <a:solidFill>
                <a:srgbClr val="00FF00"/>
              </a:solidFill>
              <a:round/>
              <a:headEnd/>
              <a:tailEnd/>
            </a:ln>
          </p:spPr>
          <p:txBody>
            <a:bodyPr/>
            <a:lstStyle/>
            <a:p>
              <a:endParaRPr lang="en-US"/>
            </a:p>
          </p:txBody>
        </p:sp>
        <p:sp>
          <p:nvSpPr>
            <p:cNvPr id="1052" name="Line 39"/>
            <p:cNvSpPr>
              <a:spLocks noChangeShapeType="1"/>
            </p:cNvSpPr>
            <p:nvPr/>
          </p:nvSpPr>
          <p:spPr bwMode="auto">
            <a:xfrm flipV="1">
              <a:off x="1056" y="3072"/>
              <a:ext cx="288" cy="240"/>
            </a:xfrm>
            <a:prstGeom prst="line">
              <a:avLst/>
            </a:prstGeom>
            <a:noFill/>
            <a:ln w="76200">
              <a:solidFill>
                <a:srgbClr val="CC0000"/>
              </a:solidFill>
              <a:round/>
              <a:headEnd/>
              <a:tailEnd type="stealth" w="med" len="med"/>
            </a:ln>
          </p:spPr>
          <p:txBody>
            <a:bodyPr/>
            <a:lstStyle/>
            <a:p>
              <a:endParaRPr lang="en-US"/>
            </a:p>
          </p:txBody>
        </p:sp>
        <p:sp>
          <p:nvSpPr>
            <p:cNvPr id="1053" name="Line 40"/>
            <p:cNvSpPr>
              <a:spLocks noChangeShapeType="1"/>
            </p:cNvSpPr>
            <p:nvPr/>
          </p:nvSpPr>
          <p:spPr bwMode="auto">
            <a:xfrm flipH="1">
              <a:off x="1776" y="2688"/>
              <a:ext cx="336" cy="192"/>
            </a:xfrm>
            <a:prstGeom prst="line">
              <a:avLst/>
            </a:prstGeom>
            <a:noFill/>
            <a:ln w="76200">
              <a:solidFill>
                <a:srgbClr val="CC0000"/>
              </a:solidFill>
              <a:round/>
              <a:headEnd/>
              <a:tailEnd type="stealth" w="med" len="med"/>
            </a:ln>
          </p:spPr>
          <p:txBody>
            <a:bodyPr/>
            <a:lstStyle/>
            <a:p>
              <a:endParaRPr lang="en-US"/>
            </a:p>
          </p:txBody>
        </p:sp>
        <p:sp>
          <p:nvSpPr>
            <p:cNvPr id="1054" name="Line 41"/>
            <p:cNvSpPr>
              <a:spLocks noChangeShapeType="1"/>
            </p:cNvSpPr>
            <p:nvPr/>
          </p:nvSpPr>
          <p:spPr bwMode="auto">
            <a:xfrm flipH="1" flipV="1">
              <a:off x="1776" y="3024"/>
              <a:ext cx="288" cy="288"/>
            </a:xfrm>
            <a:prstGeom prst="line">
              <a:avLst/>
            </a:prstGeom>
            <a:noFill/>
            <a:ln w="76200">
              <a:solidFill>
                <a:srgbClr val="CC0000"/>
              </a:solidFill>
              <a:round/>
              <a:headEnd/>
              <a:tailEnd type="stealth" w="med" len="med"/>
            </a:ln>
          </p:spPr>
          <p:txBody>
            <a:bodyPr/>
            <a:lstStyle/>
            <a:p>
              <a:endParaRPr lang="en-US"/>
            </a:p>
          </p:txBody>
        </p:sp>
        <p:sp>
          <p:nvSpPr>
            <p:cNvPr id="1055" name="Line 42"/>
            <p:cNvSpPr>
              <a:spLocks noChangeShapeType="1"/>
            </p:cNvSpPr>
            <p:nvPr/>
          </p:nvSpPr>
          <p:spPr bwMode="auto">
            <a:xfrm>
              <a:off x="912" y="2688"/>
              <a:ext cx="240" cy="240"/>
            </a:xfrm>
            <a:prstGeom prst="line">
              <a:avLst/>
            </a:prstGeom>
            <a:noFill/>
            <a:ln w="76200">
              <a:solidFill>
                <a:srgbClr val="CC0000"/>
              </a:solidFill>
              <a:round/>
              <a:headEnd/>
              <a:tailEnd type="stealth" w="med" len="med"/>
            </a:ln>
          </p:spPr>
          <p:txBody>
            <a:bodyPr/>
            <a:lstStyle/>
            <a:p>
              <a:endParaRPr lang="en-US"/>
            </a:p>
          </p:txBody>
        </p:sp>
        <p:sp>
          <p:nvSpPr>
            <p:cNvPr id="1056" name="Line 43"/>
            <p:cNvSpPr>
              <a:spLocks noChangeShapeType="1"/>
            </p:cNvSpPr>
            <p:nvPr/>
          </p:nvSpPr>
          <p:spPr bwMode="auto">
            <a:xfrm>
              <a:off x="3501" y="3072"/>
              <a:ext cx="48" cy="0"/>
            </a:xfrm>
            <a:prstGeom prst="line">
              <a:avLst/>
            </a:prstGeom>
            <a:noFill/>
            <a:ln w="19050">
              <a:solidFill>
                <a:srgbClr val="00FF00"/>
              </a:solidFill>
              <a:round/>
              <a:headEnd/>
              <a:tailEnd/>
            </a:ln>
          </p:spPr>
          <p:txBody>
            <a:bodyPr/>
            <a:lstStyle/>
            <a:p>
              <a:endParaRPr lang="en-US"/>
            </a:p>
          </p:txBody>
        </p:sp>
        <p:sp>
          <p:nvSpPr>
            <p:cNvPr id="1057" name="Line 44"/>
            <p:cNvSpPr>
              <a:spLocks noChangeShapeType="1"/>
            </p:cNvSpPr>
            <p:nvPr/>
          </p:nvSpPr>
          <p:spPr bwMode="auto">
            <a:xfrm flipH="1" flipV="1">
              <a:off x="3597" y="2727"/>
              <a:ext cx="3" cy="393"/>
            </a:xfrm>
            <a:prstGeom prst="line">
              <a:avLst/>
            </a:prstGeom>
            <a:noFill/>
            <a:ln w="19050">
              <a:solidFill>
                <a:srgbClr val="00FF00"/>
              </a:solidFill>
              <a:round/>
              <a:headEnd/>
              <a:tailEnd/>
            </a:ln>
          </p:spPr>
          <p:txBody>
            <a:bodyPr/>
            <a:lstStyle/>
            <a:p>
              <a:endParaRPr lang="en-US"/>
            </a:p>
          </p:txBody>
        </p:sp>
        <p:sp>
          <p:nvSpPr>
            <p:cNvPr id="1058" name="Line 45"/>
            <p:cNvSpPr>
              <a:spLocks noChangeShapeType="1"/>
            </p:cNvSpPr>
            <p:nvPr/>
          </p:nvSpPr>
          <p:spPr bwMode="auto">
            <a:xfrm flipH="1">
              <a:off x="3720" y="3069"/>
              <a:ext cx="240" cy="0"/>
            </a:xfrm>
            <a:prstGeom prst="line">
              <a:avLst/>
            </a:prstGeom>
            <a:noFill/>
            <a:ln w="19050">
              <a:solidFill>
                <a:srgbClr val="00FF00"/>
              </a:solidFill>
              <a:round/>
              <a:headEnd/>
              <a:tailEnd/>
            </a:ln>
          </p:spPr>
          <p:txBody>
            <a:bodyPr/>
            <a:lstStyle/>
            <a:p>
              <a:endParaRPr lang="en-US"/>
            </a:p>
          </p:txBody>
        </p:sp>
        <p:sp>
          <p:nvSpPr>
            <p:cNvPr id="1059" name="Line 46"/>
            <p:cNvSpPr>
              <a:spLocks noChangeShapeType="1"/>
            </p:cNvSpPr>
            <p:nvPr/>
          </p:nvSpPr>
          <p:spPr bwMode="auto">
            <a:xfrm>
              <a:off x="3549" y="2733"/>
              <a:ext cx="48" cy="0"/>
            </a:xfrm>
            <a:prstGeom prst="line">
              <a:avLst/>
            </a:prstGeom>
            <a:noFill/>
            <a:ln w="19050">
              <a:solidFill>
                <a:srgbClr val="00FF00"/>
              </a:solidFill>
              <a:round/>
              <a:headEnd/>
              <a:tailEnd/>
            </a:ln>
          </p:spPr>
          <p:txBody>
            <a:bodyPr/>
            <a:lstStyle/>
            <a:p>
              <a:endParaRPr lang="en-US"/>
            </a:p>
          </p:txBody>
        </p:sp>
        <p:sp>
          <p:nvSpPr>
            <p:cNvPr id="1060" name="Line 47"/>
            <p:cNvSpPr>
              <a:spLocks noChangeShapeType="1"/>
            </p:cNvSpPr>
            <p:nvPr/>
          </p:nvSpPr>
          <p:spPr bwMode="auto">
            <a:xfrm>
              <a:off x="3597" y="3120"/>
              <a:ext cx="99" cy="0"/>
            </a:xfrm>
            <a:prstGeom prst="line">
              <a:avLst/>
            </a:prstGeom>
            <a:noFill/>
            <a:ln w="19050">
              <a:solidFill>
                <a:srgbClr val="00FF00"/>
              </a:solidFill>
              <a:round/>
              <a:headEnd/>
              <a:tailEnd/>
            </a:ln>
          </p:spPr>
          <p:txBody>
            <a:bodyPr/>
            <a:lstStyle/>
            <a:p>
              <a:endParaRPr lang="en-US"/>
            </a:p>
          </p:txBody>
        </p:sp>
        <p:sp>
          <p:nvSpPr>
            <p:cNvPr id="1061" name="Line 48"/>
            <p:cNvSpPr>
              <a:spLocks noChangeShapeType="1"/>
            </p:cNvSpPr>
            <p:nvPr/>
          </p:nvSpPr>
          <p:spPr bwMode="auto">
            <a:xfrm flipH="1" flipV="1">
              <a:off x="3687" y="2733"/>
              <a:ext cx="3" cy="393"/>
            </a:xfrm>
            <a:prstGeom prst="line">
              <a:avLst/>
            </a:prstGeom>
            <a:noFill/>
            <a:ln w="19050">
              <a:solidFill>
                <a:srgbClr val="00FF00"/>
              </a:solidFill>
              <a:round/>
              <a:headEnd/>
              <a:tailEnd/>
            </a:ln>
          </p:spPr>
          <p:txBody>
            <a:bodyPr/>
            <a:lstStyle/>
            <a:p>
              <a:endParaRPr lang="en-US"/>
            </a:p>
          </p:txBody>
        </p:sp>
        <p:sp>
          <p:nvSpPr>
            <p:cNvPr id="1062" name="Line 49"/>
            <p:cNvSpPr>
              <a:spLocks noChangeShapeType="1"/>
            </p:cNvSpPr>
            <p:nvPr/>
          </p:nvSpPr>
          <p:spPr bwMode="auto">
            <a:xfrm>
              <a:off x="3681" y="2736"/>
              <a:ext cx="48" cy="0"/>
            </a:xfrm>
            <a:prstGeom prst="line">
              <a:avLst/>
            </a:prstGeom>
            <a:noFill/>
            <a:ln w="19050">
              <a:solidFill>
                <a:srgbClr val="00FF00"/>
              </a:solidFill>
              <a:round/>
              <a:headEnd/>
              <a:tailEnd/>
            </a:ln>
          </p:spPr>
          <p:txBody>
            <a:bodyPr/>
            <a:lstStyle/>
            <a:p>
              <a:endParaRPr lang="en-US"/>
            </a:p>
          </p:txBody>
        </p:sp>
        <p:sp>
          <p:nvSpPr>
            <p:cNvPr id="1063" name="Line 50"/>
            <p:cNvSpPr>
              <a:spLocks noChangeShapeType="1"/>
            </p:cNvSpPr>
            <p:nvPr/>
          </p:nvSpPr>
          <p:spPr bwMode="auto">
            <a:xfrm flipH="1" flipV="1">
              <a:off x="3726" y="2733"/>
              <a:ext cx="0" cy="336"/>
            </a:xfrm>
            <a:prstGeom prst="line">
              <a:avLst/>
            </a:prstGeom>
            <a:noFill/>
            <a:ln w="19050">
              <a:solidFill>
                <a:srgbClr val="00FF00"/>
              </a:solidFill>
              <a:round/>
              <a:headEnd/>
              <a:tailEnd/>
            </a:ln>
          </p:spPr>
          <p:txBody>
            <a:bodyPr/>
            <a:lstStyle/>
            <a:p>
              <a:endParaRPr lang="en-US"/>
            </a:p>
          </p:txBody>
        </p:sp>
        <p:sp>
          <p:nvSpPr>
            <p:cNvPr id="1064" name="Line 51"/>
            <p:cNvSpPr>
              <a:spLocks noChangeShapeType="1"/>
            </p:cNvSpPr>
            <p:nvPr/>
          </p:nvSpPr>
          <p:spPr bwMode="auto">
            <a:xfrm flipH="1" flipV="1">
              <a:off x="3954" y="2832"/>
              <a:ext cx="0" cy="240"/>
            </a:xfrm>
            <a:prstGeom prst="line">
              <a:avLst/>
            </a:prstGeom>
            <a:noFill/>
            <a:ln w="19050">
              <a:solidFill>
                <a:srgbClr val="00FF00"/>
              </a:solidFill>
              <a:round/>
              <a:headEnd/>
              <a:tailEnd/>
            </a:ln>
          </p:spPr>
          <p:txBody>
            <a:bodyPr/>
            <a:lstStyle/>
            <a:p>
              <a:endParaRPr lang="en-US"/>
            </a:p>
          </p:txBody>
        </p:sp>
      </p:grpSp>
      <p:grpSp>
        <p:nvGrpSpPr>
          <p:cNvPr id="4" name="Group 52"/>
          <p:cNvGrpSpPr>
            <a:grpSpLocks/>
          </p:cNvGrpSpPr>
          <p:nvPr/>
        </p:nvGrpSpPr>
        <p:grpSpPr bwMode="auto">
          <a:xfrm>
            <a:off x="763588" y="4789487"/>
            <a:ext cx="6551612" cy="1382713"/>
            <a:chOff x="878" y="2658"/>
            <a:chExt cx="4127" cy="871"/>
          </a:xfrm>
        </p:grpSpPr>
        <p:graphicFrame>
          <p:nvGraphicFramePr>
            <p:cNvPr id="1026" name="Object 53"/>
            <p:cNvGraphicFramePr>
              <a:graphicFrameLocks noChangeAspect="1"/>
            </p:cNvGraphicFramePr>
            <p:nvPr/>
          </p:nvGraphicFramePr>
          <p:xfrm>
            <a:off x="878" y="2904"/>
            <a:ext cx="4004" cy="481"/>
          </p:xfrm>
          <a:graphic>
            <a:graphicData uri="http://schemas.openxmlformats.org/presentationml/2006/ole">
              <mc:AlternateContent xmlns:mc="http://schemas.openxmlformats.org/markup-compatibility/2006">
                <mc:Choice xmlns:v="urn:schemas-microsoft-com:vml" Requires="v">
                  <p:oleObj spid="_x0000_s37892" name="Visio" r:id="rId4" imgW="6356096" imgH="763829" progId="Visio.Drawing.11">
                    <p:embed/>
                  </p:oleObj>
                </mc:Choice>
                <mc:Fallback>
                  <p:oleObj name="Visio" r:id="rId4" imgW="6356096" imgH="763829" progId="Visio.Drawing.11">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2904"/>
                          <a:ext cx="4004"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5" name="Freeform 54"/>
            <p:cNvSpPr>
              <a:spLocks/>
            </p:cNvSpPr>
            <p:nvPr/>
          </p:nvSpPr>
          <p:spPr bwMode="auto">
            <a:xfrm>
              <a:off x="3686" y="2658"/>
              <a:ext cx="1319" cy="871"/>
            </a:xfrm>
            <a:custGeom>
              <a:avLst/>
              <a:gdLst>
                <a:gd name="T0" fmla="*/ 0 w 1319"/>
                <a:gd name="T1" fmla="*/ 484 h 871"/>
                <a:gd name="T2" fmla="*/ 116 w 1319"/>
                <a:gd name="T3" fmla="*/ 170 h 871"/>
                <a:gd name="T4" fmla="*/ 168 w 1319"/>
                <a:gd name="T5" fmla="*/ 180 h 871"/>
                <a:gd name="T6" fmla="*/ 231 w 1319"/>
                <a:gd name="T7" fmla="*/ 274 h 871"/>
                <a:gd name="T8" fmla="*/ 220 w 1319"/>
                <a:gd name="T9" fmla="*/ 526 h 871"/>
                <a:gd name="T10" fmla="*/ 199 w 1319"/>
                <a:gd name="T11" fmla="*/ 714 h 871"/>
                <a:gd name="T12" fmla="*/ 168 w 1319"/>
                <a:gd name="T13" fmla="*/ 808 h 871"/>
                <a:gd name="T14" fmla="*/ 367 w 1319"/>
                <a:gd name="T15" fmla="*/ 871 h 871"/>
                <a:gd name="T16" fmla="*/ 482 w 1319"/>
                <a:gd name="T17" fmla="*/ 746 h 871"/>
                <a:gd name="T18" fmla="*/ 545 w 1319"/>
                <a:gd name="T19" fmla="*/ 683 h 871"/>
                <a:gd name="T20" fmla="*/ 555 w 1319"/>
                <a:gd name="T21" fmla="*/ 515 h 871"/>
                <a:gd name="T22" fmla="*/ 702 w 1319"/>
                <a:gd name="T23" fmla="*/ 159 h 871"/>
                <a:gd name="T24" fmla="*/ 786 w 1319"/>
                <a:gd name="T25" fmla="*/ 222 h 871"/>
                <a:gd name="T26" fmla="*/ 796 w 1319"/>
                <a:gd name="T27" fmla="*/ 253 h 871"/>
                <a:gd name="T28" fmla="*/ 817 w 1319"/>
                <a:gd name="T29" fmla="*/ 274 h 871"/>
                <a:gd name="T30" fmla="*/ 880 w 1319"/>
                <a:gd name="T31" fmla="*/ 285 h 871"/>
                <a:gd name="T32" fmla="*/ 953 w 1319"/>
                <a:gd name="T33" fmla="*/ 316 h 871"/>
                <a:gd name="T34" fmla="*/ 1006 w 1319"/>
                <a:gd name="T35" fmla="*/ 274 h 871"/>
                <a:gd name="T36" fmla="*/ 1048 w 1319"/>
                <a:gd name="T37" fmla="*/ 253 h 871"/>
                <a:gd name="T38" fmla="*/ 1090 w 1319"/>
                <a:gd name="T39" fmla="*/ 191 h 871"/>
                <a:gd name="T40" fmla="*/ 1163 w 1319"/>
                <a:gd name="T41" fmla="*/ 107 h 871"/>
                <a:gd name="T42" fmla="*/ 1205 w 1319"/>
                <a:gd name="T43" fmla="*/ 264 h 871"/>
                <a:gd name="T44" fmla="*/ 1215 w 1319"/>
                <a:gd name="T45" fmla="*/ 295 h 871"/>
                <a:gd name="T46" fmla="*/ 1309 w 1319"/>
                <a:gd name="T47" fmla="*/ 358 h 8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19"/>
                <a:gd name="T73" fmla="*/ 0 h 871"/>
                <a:gd name="T74" fmla="*/ 1319 w 1319"/>
                <a:gd name="T75" fmla="*/ 871 h 87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19" h="871">
                  <a:moveTo>
                    <a:pt x="0" y="484"/>
                  </a:moveTo>
                  <a:cubicBezTo>
                    <a:pt x="7" y="396"/>
                    <a:pt x="3" y="205"/>
                    <a:pt x="116" y="170"/>
                  </a:cubicBezTo>
                  <a:cubicBezTo>
                    <a:pt x="133" y="173"/>
                    <a:pt x="152" y="172"/>
                    <a:pt x="168" y="180"/>
                  </a:cubicBezTo>
                  <a:cubicBezTo>
                    <a:pt x="201" y="197"/>
                    <a:pt x="212" y="246"/>
                    <a:pt x="231" y="274"/>
                  </a:cubicBezTo>
                  <a:cubicBezTo>
                    <a:pt x="251" y="358"/>
                    <a:pt x="237" y="442"/>
                    <a:pt x="220" y="526"/>
                  </a:cubicBezTo>
                  <a:cubicBezTo>
                    <a:pt x="216" y="572"/>
                    <a:pt x="208" y="665"/>
                    <a:pt x="199" y="714"/>
                  </a:cubicBezTo>
                  <a:cubicBezTo>
                    <a:pt x="193" y="746"/>
                    <a:pt x="168" y="808"/>
                    <a:pt x="168" y="808"/>
                  </a:cubicBezTo>
                  <a:cubicBezTo>
                    <a:pt x="234" y="841"/>
                    <a:pt x="298" y="849"/>
                    <a:pt x="367" y="871"/>
                  </a:cubicBezTo>
                  <a:cubicBezTo>
                    <a:pt x="426" y="852"/>
                    <a:pt x="449" y="795"/>
                    <a:pt x="482" y="746"/>
                  </a:cubicBezTo>
                  <a:cubicBezTo>
                    <a:pt x="499" y="721"/>
                    <a:pt x="545" y="683"/>
                    <a:pt x="545" y="683"/>
                  </a:cubicBezTo>
                  <a:cubicBezTo>
                    <a:pt x="568" y="610"/>
                    <a:pt x="565" y="611"/>
                    <a:pt x="555" y="515"/>
                  </a:cubicBezTo>
                  <a:cubicBezTo>
                    <a:pt x="566" y="157"/>
                    <a:pt x="462" y="136"/>
                    <a:pt x="702" y="159"/>
                  </a:cubicBezTo>
                  <a:cubicBezTo>
                    <a:pt x="743" y="173"/>
                    <a:pt x="762" y="186"/>
                    <a:pt x="786" y="222"/>
                  </a:cubicBezTo>
                  <a:cubicBezTo>
                    <a:pt x="789" y="232"/>
                    <a:pt x="796" y="242"/>
                    <a:pt x="796" y="253"/>
                  </a:cubicBezTo>
                  <a:cubicBezTo>
                    <a:pt x="796" y="298"/>
                    <a:pt x="763" y="311"/>
                    <a:pt x="817" y="274"/>
                  </a:cubicBezTo>
                  <a:cubicBezTo>
                    <a:pt x="838" y="278"/>
                    <a:pt x="863" y="273"/>
                    <a:pt x="880" y="285"/>
                  </a:cubicBezTo>
                  <a:cubicBezTo>
                    <a:pt x="953" y="337"/>
                    <a:pt x="795" y="344"/>
                    <a:pt x="953" y="316"/>
                  </a:cubicBezTo>
                  <a:cubicBezTo>
                    <a:pt x="971" y="302"/>
                    <a:pt x="987" y="286"/>
                    <a:pt x="1006" y="274"/>
                  </a:cubicBezTo>
                  <a:cubicBezTo>
                    <a:pt x="1019" y="265"/>
                    <a:pt x="1037" y="264"/>
                    <a:pt x="1048" y="253"/>
                  </a:cubicBezTo>
                  <a:cubicBezTo>
                    <a:pt x="1066" y="235"/>
                    <a:pt x="1090" y="191"/>
                    <a:pt x="1090" y="191"/>
                  </a:cubicBezTo>
                  <a:cubicBezTo>
                    <a:pt x="1105" y="99"/>
                    <a:pt x="1093" y="0"/>
                    <a:pt x="1163" y="107"/>
                  </a:cubicBezTo>
                  <a:cubicBezTo>
                    <a:pt x="1182" y="164"/>
                    <a:pt x="1192" y="206"/>
                    <a:pt x="1205" y="264"/>
                  </a:cubicBezTo>
                  <a:cubicBezTo>
                    <a:pt x="1207" y="275"/>
                    <a:pt x="1206" y="289"/>
                    <a:pt x="1215" y="295"/>
                  </a:cubicBezTo>
                  <a:cubicBezTo>
                    <a:pt x="1319" y="358"/>
                    <a:pt x="1309" y="285"/>
                    <a:pt x="1309" y="358"/>
                  </a:cubicBezTo>
                </a:path>
              </a:pathLst>
            </a:custGeom>
            <a:noFill/>
            <a:ln w="9525">
              <a:solidFill>
                <a:srgbClr val="00FF00"/>
              </a:solidFill>
              <a:round/>
              <a:headEnd/>
              <a:tailEnd/>
            </a:ln>
          </p:spPr>
          <p:txBody>
            <a:bodyPr/>
            <a:lstStyle/>
            <a:p>
              <a:endParaRPr lang="en-US"/>
            </a:p>
          </p:txBody>
        </p:sp>
      </p:grpSp>
      <p:sp>
        <p:nvSpPr>
          <p:cNvPr id="27703" name="Rectangle 55"/>
          <p:cNvSpPr>
            <a:spLocks noChangeArrowheads="1"/>
          </p:cNvSpPr>
          <p:nvPr/>
        </p:nvSpPr>
        <p:spPr bwMode="auto">
          <a:xfrm>
            <a:off x="504825" y="3036887"/>
            <a:ext cx="8229600" cy="533400"/>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Char char="v"/>
            </a:pPr>
            <a:r>
              <a:rPr lang="en-US" sz="2100"/>
              <a:t>Interference :  (noise).</a:t>
            </a:r>
          </a:p>
          <a:p>
            <a:pPr marL="342900" indent="-342900" eaLnBrk="1" hangingPunct="1">
              <a:spcBef>
                <a:spcPct val="20000"/>
              </a:spcBef>
              <a:buClr>
                <a:schemeClr val="hlink"/>
              </a:buClr>
              <a:buSzPct val="75000"/>
              <a:buFont typeface="Wingdings" pitchFamily="2" charset="2"/>
              <a:buNone/>
            </a:pPr>
            <a:endParaRPr lang="en-US" sz="2400"/>
          </a:p>
          <a:p>
            <a:pPr marL="342900" indent="-342900" eaLnBrk="1" hangingPunct="1">
              <a:spcBef>
                <a:spcPct val="20000"/>
              </a:spcBef>
              <a:buClr>
                <a:schemeClr val="hlink"/>
              </a:buClr>
              <a:buSzPct val="75000"/>
              <a:buFont typeface="Wingdings" pitchFamily="2" charset="2"/>
              <a:buNone/>
            </a:pPr>
            <a:endParaRPr lang="en-US" sz="2400"/>
          </a:p>
          <a:p>
            <a:pPr marL="342900" indent="-342900" eaLnBrk="1" hangingPunct="1">
              <a:spcBef>
                <a:spcPct val="20000"/>
              </a:spcBef>
              <a:buClr>
                <a:schemeClr val="hlink"/>
              </a:buClr>
              <a:buSzPct val="75000"/>
              <a:buFont typeface="Wingdings" pitchFamily="2" charset="2"/>
              <a:buNone/>
            </a:pPr>
            <a:endParaRPr lang="en-US" sz="2400"/>
          </a:p>
        </p:txBody>
      </p:sp>
      <p:sp>
        <p:nvSpPr>
          <p:cNvPr id="27704" name="Rectangle 56"/>
          <p:cNvSpPr>
            <a:spLocks noChangeArrowheads="1"/>
          </p:cNvSpPr>
          <p:nvPr/>
        </p:nvSpPr>
        <p:spPr bwMode="auto">
          <a:xfrm>
            <a:off x="533400" y="4637087"/>
            <a:ext cx="8229600" cy="533400"/>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Char char="v"/>
            </a:pPr>
            <a:r>
              <a:rPr lang="en-US" sz="2100" dirty="0"/>
              <a:t>Distortion : </a:t>
            </a:r>
            <a:r>
              <a:rPr lang="en-US" sz="2100" dirty="0" smtClean="0"/>
              <a:t>(</a:t>
            </a:r>
            <a:r>
              <a:rPr lang="en-US" sz="2100" dirty="0" err="1" smtClean="0"/>
              <a:t>Tình</a:t>
            </a:r>
            <a:r>
              <a:rPr lang="en-US" sz="2100" dirty="0" smtClean="0"/>
              <a:t> </a:t>
            </a:r>
            <a:r>
              <a:rPr lang="en-US" sz="2100" dirty="0" err="1"/>
              <a:t>trạng</a:t>
            </a:r>
            <a:r>
              <a:rPr lang="en-US" sz="2100" dirty="0"/>
              <a:t> </a:t>
            </a:r>
            <a:r>
              <a:rPr lang="en-US" sz="2100" dirty="0" err="1"/>
              <a:t>không</a:t>
            </a:r>
            <a:r>
              <a:rPr lang="en-US" sz="2100" dirty="0"/>
              <a:t> </a:t>
            </a:r>
            <a:r>
              <a:rPr lang="en-US" sz="2100" dirty="0" err="1"/>
              <a:t>rõ</a:t>
            </a:r>
            <a:r>
              <a:rPr lang="en-US" sz="2100" dirty="0"/>
              <a:t> </a:t>
            </a:r>
            <a:r>
              <a:rPr lang="en-US" sz="2100" dirty="0" err="1"/>
              <a:t>và</a:t>
            </a:r>
            <a:r>
              <a:rPr lang="en-US" sz="2100" dirty="0"/>
              <a:t> </a:t>
            </a:r>
            <a:r>
              <a:rPr lang="en-US" sz="2100" dirty="0" err="1"/>
              <a:t>không</a:t>
            </a:r>
            <a:r>
              <a:rPr lang="en-US" sz="2100" dirty="0"/>
              <a:t> </a:t>
            </a:r>
            <a:r>
              <a:rPr lang="en-US" sz="2100" dirty="0" err="1"/>
              <a:t>chính</a:t>
            </a:r>
            <a:r>
              <a:rPr lang="en-US" sz="2100" dirty="0"/>
              <a:t> </a:t>
            </a:r>
            <a:r>
              <a:rPr lang="en-US" sz="2100" dirty="0" err="1" smtClean="0"/>
              <a:t>xác</a:t>
            </a:r>
            <a:r>
              <a:rPr lang="en-US" sz="2100" dirty="0" smtClean="0"/>
              <a:t>)</a:t>
            </a:r>
            <a:endParaRPr lang="en-US" sz="2100" dirty="0"/>
          </a:p>
          <a:p>
            <a:pPr marL="342900" indent="-342900" eaLnBrk="1" hangingPunct="1">
              <a:spcBef>
                <a:spcPct val="20000"/>
              </a:spcBef>
              <a:buClr>
                <a:schemeClr val="hlink"/>
              </a:buClr>
              <a:buSzPct val="75000"/>
              <a:buFont typeface="Wingdings" pitchFamily="2" charset="2"/>
              <a:buNone/>
            </a:pPr>
            <a:endParaRPr lang="en-US" sz="2400" dirty="0"/>
          </a:p>
          <a:p>
            <a:pPr marL="342900" indent="-342900" eaLnBrk="1" hangingPunct="1">
              <a:spcBef>
                <a:spcPct val="20000"/>
              </a:spcBef>
              <a:buClr>
                <a:schemeClr val="hlink"/>
              </a:buClr>
              <a:buSzPct val="75000"/>
              <a:buFont typeface="Wingdings" pitchFamily="2" charset="2"/>
              <a:buNone/>
            </a:pPr>
            <a:endParaRPr lang="en-US" sz="2400" dirty="0"/>
          </a:p>
          <a:p>
            <a:pPr marL="342900" indent="-342900" eaLnBrk="1" hangingPunct="1">
              <a:spcBef>
                <a:spcPct val="20000"/>
              </a:spcBef>
              <a:buClr>
                <a:schemeClr val="hlink"/>
              </a:buClr>
              <a:buSzPct val="75000"/>
              <a:buFont typeface="Wingdings" pitchFamily="2" charset="2"/>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p:cTn id="7" dur="500" fill="hold"/>
                                        <p:tgtEl>
                                          <p:spTgt spid="2765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765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7651">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 calcmode="lin" valueType="num">
                                      <p:cBhvr>
                                        <p:cTn id="12" dur="500" fill="hold"/>
                                        <p:tgtEl>
                                          <p:spTgt spid="2765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765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7651">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27703">
                                            <p:txEl>
                                              <p:pRg st="0" end="0"/>
                                            </p:txEl>
                                          </p:spTgt>
                                        </p:tgtEl>
                                        <p:attrNameLst>
                                          <p:attrName>style.visibility</p:attrName>
                                        </p:attrNameLst>
                                      </p:cBhvr>
                                      <p:to>
                                        <p:strVal val="visible"/>
                                      </p:to>
                                    </p:set>
                                    <p:anim calcmode="lin" valueType="num">
                                      <p:cBhvr>
                                        <p:cTn id="20" dur="500" fill="hold"/>
                                        <p:tgtEl>
                                          <p:spTgt spid="2770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770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7703">
                                            <p:txEl>
                                              <p:pRg st="0" end="0"/>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27704">
                                            <p:txEl>
                                              <p:pRg st="0" end="0"/>
                                            </p:txEl>
                                          </p:spTgt>
                                        </p:tgtEl>
                                        <p:attrNameLst>
                                          <p:attrName>style.visibility</p:attrName>
                                        </p:attrNameLst>
                                      </p:cBhvr>
                                      <p:to>
                                        <p:strVal val="visible"/>
                                      </p:to>
                                    </p:set>
                                    <p:anim calcmode="lin" valueType="num">
                                      <p:cBhvr>
                                        <p:cTn id="28" dur="500" fill="hold"/>
                                        <p:tgtEl>
                                          <p:spTgt spid="2770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2770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27704">
                                            <p:txEl>
                                              <p:pRg st="0" end="0"/>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703" grpId="0" build="p"/>
      <p:bldP spid="2770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152401"/>
            <a:ext cx="8229600" cy="533400"/>
          </a:xfrm>
        </p:spPr>
        <p:txBody>
          <a:bodyPr/>
          <a:lstStyle/>
          <a:p>
            <a:pPr eaLnBrk="1" hangingPunct="1">
              <a:defRPr/>
            </a:pPr>
            <a:r>
              <a:rPr lang="en-US" sz="3500" dirty="0" smtClean="0">
                <a:solidFill>
                  <a:schemeClr val="bg1"/>
                </a:solidFill>
              </a:rPr>
              <a:t>The Repeater</a:t>
            </a:r>
          </a:p>
        </p:txBody>
      </p:sp>
      <p:sp>
        <p:nvSpPr>
          <p:cNvPr id="29699" name="Rectangle 3"/>
          <p:cNvSpPr>
            <a:spLocks noGrp="1" noChangeArrowheads="1"/>
          </p:cNvSpPr>
          <p:nvPr>
            <p:ph type="body" idx="1"/>
          </p:nvPr>
        </p:nvSpPr>
        <p:spPr>
          <a:xfrm>
            <a:off x="457200" y="1219200"/>
            <a:ext cx="8229600" cy="4495800"/>
          </a:xfrm>
        </p:spPr>
        <p:txBody>
          <a:bodyPr/>
          <a:lstStyle/>
          <a:p>
            <a:pPr eaLnBrk="1" hangingPunct="1">
              <a:lnSpc>
                <a:spcPct val="80000"/>
              </a:lnSpc>
            </a:pPr>
            <a:r>
              <a:rPr lang="en-US" sz="1900" smtClean="0">
                <a:effectLst/>
              </a:rPr>
              <a:t>As the distance the signal must travel down the wire increases, so do the degrading effects of  these three factors.</a:t>
            </a:r>
          </a:p>
          <a:p>
            <a:pPr eaLnBrk="1" hangingPunct="1">
              <a:lnSpc>
                <a:spcPct val="80000"/>
              </a:lnSpc>
            </a:pPr>
            <a:endParaRPr lang="en-US" sz="1900" i="1" smtClean="0">
              <a:solidFill>
                <a:schemeClr val="folHlink"/>
              </a:solidFill>
              <a:effectLst/>
            </a:endParaRPr>
          </a:p>
          <a:p>
            <a:pPr eaLnBrk="1" hangingPunct="1">
              <a:lnSpc>
                <a:spcPct val="80000"/>
              </a:lnSpc>
            </a:pPr>
            <a:r>
              <a:rPr lang="en-US" sz="1900" i="1" smtClean="0">
                <a:solidFill>
                  <a:schemeClr val="folHlink"/>
                </a:solidFill>
                <a:effectLst/>
              </a:rPr>
              <a:t>Repeaters</a:t>
            </a:r>
            <a:r>
              <a:rPr lang="en-US" sz="1900" i="1" smtClean="0">
                <a:effectLst/>
              </a:rPr>
              <a:t> </a:t>
            </a:r>
            <a:r>
              <a:rPr lang="en-US" sz="1900" smtClean="0">
                <a:effectLst/>
              </a:rPr>
              <a:t>are added to the wire at certain intervals to alleviate the difficulties associated with excessive distance.</a:t>
            </a:r>
          </a:p>
          <a:p>
            <a:pPr eaLnBrk="1" hangingPunct="1">
              <a:lnSpc>
                <a:spcPct val="80000"/>
              </a:lnSpc>
            </a:pPr>
            <a:endParaRPr lang="en-US" sz="1900" smtClean="0">
              <a:effectLst/>
            </a:endParaRPr>
          </a:p>
          <a:p>
            <a:pPr eaLnBrk="1" hangingPunct="1">
              <a:lnSpc>
                <a:spcPct val="80000"/>
              </a:lnSpc>
            </a:pPr>
            <a:r>
              <a:rPr lang="en-US" sz="1900" smtClean="0">
                <a:effectLst/>
              </a:rPr>
              <a:t>A repeater is placed on the media some distance from the signal source but still near enough to be able to correctly interpret the signal. </a:t>
            </a:r>
          </a:p>
          <a:p>
            <a:pPr eaLnBrk="1" hangingPunct="1">
              <a:lnSpc>
                <a:spcPct val="80000"/>
              </a:lnSpc>
              <a:buFont typeface="Wingdings" pitchFamily="2" charset="2"/>
              <a:buNone/>
            </a:pPr>
            <a:endParaRPr lang="en-US" sz="1900" smtClean="0">
              <a:effectLst/>
            </a:endParaRPr>
          </a:p>
          <a:p>
            <a:pPr eaLnBrk="1" hangingPunct="1">
              <a:lnSpc>
                <a:spcPct val="80000"/>
              </a:lnSpc>
              <a:buFont typeface="Wingdings" pitchFamily="2" charset="2"/>
              <a:buNone/>
            </a:pPr>
            <a:endParaRPr lang="en-US" sz="1900" smtClean="0">
              <a:effectLst/>
            </a:endParaRPr>
          </a:p>
          <a:p>
            <a:pPr eaLnBrk="1" hangingPunct="1">
              <a:lnSpc>
                <a:spcPct val="80000"/>
              </a:lnSpc>
              <a:buFont typeface="Wingdings" pitchFamily="2" charset="2"/>
              <a:buNone/>
            </a:pPr>
            <a:endParaRPr lang="en-US" sz="1900" smtClean="0">
              <a:effectLst/>
            </a:endParaRPr>
          </a:p>
          <a:p>
            <a:pPr eaLnBrk="1" hangingPunct="1">
              <a:lnSpc>
                <a:spcPct val="80000"/>
              </a:lnSpc>
              <a:buFont typeface="Wingdings" pitchFamily="2" charset="2"/>
              <a:buNone/>
            </a:pPr>
            <a:endParaRPr lang="en-US" sz="1900" smtClean="0">
              <a:effectLst/>
            </a:endParaRPr>
          </a:p>
          <a:p>
            <a:pPr eaLnBrk="1" hangingPunct="1">
              <a:lnSpc>
                <a:spcPct val="80000"/>
              </a:lnSpc>
            </a:pPr>
            <a:endParaRPr lang="en-US" sz="1900" smtClean="0">
              <a:effectLst/>
            </a:endParaRPr>
          </a:p>
          <a:p>
            <a:pPr eaLnBrk="1" hangingPunct="1">
              <a:lnSpc>
                <a:spcPct val="80000"/>
              </a:lnSpc>
            </a:pPr>
            <a:endParaRPr lang="en-US" sz="1900" smtClean="0">
              <a:effectLst/>
            </a:endParaRPr>
          </a:p>
          <a:p>
            <a:pPr eaLnBrk="1" hangingPunct="1">
              <a:lnSpc>
                <a:spcPct val="80000"/>
              </a:lnSpc>
            </a:pPr>
            <a:r>
              <a:rPr lang="en-US" sz="1900" smtClean="0">
                <a:effectLst/>
              </a:rPr>
              <a:t>A </a:t>
            </a:r>
            <a:r>
              <a:rPr lang="en-US" sz="1900" smtClean="0">
                <a:effectLst/>
                <a:hlinkClick r:id="rId3" action="ppaction://program"/>
              </a:rPr>
              <a:t>repeater</a:t>
            </a:r>
            <a:r>
              <a:rPr lang="en-US" sz="1900" smtClean="0">
                <a:effectLst/>
              </a:rPr>
              <a:t> may be thought of as part of the physical medium. It has no real intelligence, but merely regenerates a signal.      </a:t>
            </a:r>
          </a:p>
        </p:txBody>
      </p:sp>
      <p:grpSp>
        <p:nvGrpSpPr>
          <p:cNvPr id="2" name="Group 4"/>
          <p:cNvGrpSpPr>
            <a:grpSpLocks/>
          </p:cNvGrpSpPr>
          <p:nvPr/>
        </p:nvGrpSpPr>
        <p:grpSpPr bwMode="auto">
          <a:xfrm>
            <a:off x="914400" y="3505200"/>
            <a:ext cx="6248400" cy="1398588"/>
            <a:chOff x="672" y="2310"/>
            <a:chExt cx="3936" cy="881"/>
          </a:xfrm>
        </p:grpSpPr>
        <p:grpSp>
          <p:nvGrpSpPr>
            <p:cNvPr id="3" name="Group 5"/>
            <p:cNvGrpSpPr>
              <a:grpSpLocks/>
            </p:cNvGrpSpPr>
            <p:nvPr/>
          </p:nvGrpSpPr>
          <p:grpSpPr bwMode="auto">
            <a:xfrm>
              <a:off x="3408" y="2517"/>
              <a:ext cx="720" cy="537"/>
              <a:chOff x="822" y="1767"/>
              <a:chExt cx="720" cy="537"/>
            </a:xfrm>
          </p:grpSpPr>
          <p:sp>
            <p:nvSpPr>
              <p:cNvPr id="22539" name="Line 6"/>
              <p:cNvSpPr>
                <a:spLocks noChangeShapeType="1"/>
              </p:cNvSpPr>
              <p:nvPr/>
            </p:nvSpPr>
            <p:spPr bwMode="auto">
              <a:xfrm flipV="1">
                <a:off x="822" y="1767"/>
                <a:ext cx="0" cy="255"/>
              </a:xfrm>
              <a:prstGeom prst="line">
                <a:avLst/>
              </a:prstGeom>
              <a:noFill/>
              <a:ln w="19050">
                <a:solidFill>
                  <a:srgbClr val="00FF00"/>
                </a:solidFill>
                <a:round/>
                <a:headEnd/>
                <a:tailEnd/>
              </a:ln>
            </p:spPr>
            <p:txBody>
              <a:bodyPr/>
              <a:lstStyle/>
              <a:p>
                <a:endParaRPr lang="en-US"/>
              </a:p>
            </p:txBody>
          </p:sp>
          <p:sp>
            <p:nvSpPr>
              <p:cNvPr id="22540" name="Line 7"/>
              <p:cNvSpPr>
                <a:spLocks noChangeShapeType="1"/>
              </p:cNvSpPr>
              <p:nvPr/>
            </p:nvSpPr>
            <p:spPr bwMode="auto">
              <a:xfrm flipH="1" flipV="1">
                <a:off x="822" y="1767"/>
                <a:ext cx="240" cy="0"/>
              </a:xfrm>
              <a:prstGeom prst="line">
                <a:avLst/>
              </a:prstGeom>
              <a:noFill/>
              <a:ln w="19050">
                <a:solidFill>
                  <a:srgbClr val="00FF00"/>
                </a:solidFill>
                <a:round/>
                <a:headEnd/>
                <a:tailEnd/>
              </a:ln>
            </p:spPr>
            <p:txBody>
              <a:bodyPr/>
              <a:lstStyle/>
              <a:p>
                <a:endParaRPr lang="en-US"/>
              </a:p>
            </p:txBody>
          </p:sp>
          <p:sp>
            <p:nvSpPr>
              <p:cNvPr id="22541" name="Line 8"/>
              <p:cNvSpPr>
                <a:spLocks noChangeShapeType="1"/>
              </p:cNvSpPr>
              <p:nvPr/>
            </p:nvSpPr>
            <p:spPr bwMode="auto">
              <a:xfrm flipV="1">
                <a:off x="1062" y="1767"/>
                <a:ext cx="0" cy="255"/>
              </a:xfrm>
              <a:prstGeom prst="line">
                <a:avLst/>
              </a:prstGeom>
              <a:noFill/>
              <a:ln w="19050">
                <a:solidFill>
                  <a:srgbClr val="00FF00"/>
                </a:solidFill>
                <a:round/>
                <a:headEnd/>
                <a:tailEnd/>
              </a:ln>
            </p:spPr>
            <p:txBody>
              <a:bodyPr/>
              <a:lstStyle/>
              <a:p>
                <a:endParaRPr lang="en-US"/>
              </a:p>
            </p:txBody>
          </p:sp>
          <p:sp>
            <p:nvSpPr>
              <p:cNvPr id="22542" name="Line 9"/>
              <p:cNvSpPr>
                <a:spLocks noChangeShapeType="1"/>
              </p:cNvSpPr>
              <p:nvPr/>
            </p:nvSpPr>
            <p:spPr bwMode="auto">
              <a:xfrm flipV="1">
                <a:off x="1062" y="2049"/>
                <a:ext cx="0" cy="255"/>
              </a:xfrm>
              <a:prstGeom prst="line">
                <a:avLst/>
              </a:prstGeom>
              <a:noFill/>
              <a:ln w="19050">
                <a:solidFill>
                  <a:srgbClr val="00FF00"/>
                </a:solidFill>
                <a:round/>
                <a:headEnd/>
                <a:tailEnd/>
              </a:ln>
            </p:spPr>
            <p:txBody>
              <a:bodyPr/>
              <a:lstStyle/>
              <a:p>
                <a:endParaRPr lang="en-US"/>
              </a:p>
            </p:txBody>
          </p:sp>
          <p:sp>
            <p:nvSpPr>
              <p:cNvPr id="22543" name="Line 10"/>
              <p:cNvSpPr>
                <a:spLocks noChangeShapeType="1"/>
              </p:cNvSpPr>
              <p:nvPr/>
            </p:nvSpPr>
            <p:spPr bwMode="auto">
              <a:xfrm flipV="1">
                <a:off x="1306" y="2043"/>
                <a:ext cx="0" cy="255"/>
              </a:xfrm>
              <a:prstGeom prst="line">
                <a:avLst/>
              </a:prstGeom>
              <a:noFill/>
              <a:ln w="19050">
                <a:solidFill>
                  <a:srgbClr val="00FF00"/>
                </a:solidFill>
                <a:round/>
                <a:headEnd/>
                <a:tailEnd/>
              </a:ln>
            </p:spPr>
            <p:txBody>
              <a:bodyPr/>
              <a:lstStyle/>
              <a:p>
                <a:endParaRPr lang="en-US"/>
              </a:p>
            </p:txBody>
          </p:sp>
          <p:sp>
            <p:nvSpPr>
              <p:cNvPr id="22544" name="Line 11"/>
              <p:cNvSpPr>
                <a:spLocks noChangeShapeType="1"/>
              </p:cNvSpPr>
              <p:nvPr/>
            </p:nvSpPr>
            <p:spPr bwMode="auto">
              <a:xfrm flipH="1">
                <a:off x="1068" y="2299"/>
                <a:ext cx="240" cy="0"/>
              </a:xfrm>
              <a:prstGeom prst="line">
                <a:avLst/>
              </a:prstGeom>
              <a:noFill/>
              <a:ln w="19050">
                <a:solidFill>
                  <a:srgbClr val="00FF00"/>
                </a:solidFill>
                <a:round/>
                <a:headEnd/>
                <a:tailEnd/>
              </a:ln>
            </p:spPr>
            <p:txBody>
              <a:bodyPr/>
              <a:lstStyle/>
              <a:p>
                <a:endParaRPr lang="en-US"/>
              </a:p>
            </p:txBody>
          </p:sp>
          <p:sp>
            <p:nvSpPr>
              <p:cNvPr id="22545" name="Line 12"/>
              <p:cNvSpPr>
                <a:spLocks noChangeShapeType="1"/>
              </p:cNvSpPr>
              <p:nvPr/>
            </p:nvSpPr>
            <p:spPr bwMode="auto">
              <a:xfrm flipV="1">
                <a:off x="1308" y="1767"/>
                <a:ext cx="0" cy="255"/>
              </a:xfrm>
              <a:prstGeom prst="line">
                <a:avLst/>
              </a:prstGeom>
              <a:noFill/>
              <a:ln w="19050">
                <a:solidFill>
                  <a:srgbClr val="00FF00"/>
                </a:solidFill>
                <a:round/>
                <a:headEnd/>
                <a:tailEnd/>
              </a:ln>
            </p:spPr>
            <p:txBody>
              <a:bodyPr/>
              <a:lstStyle/>
              <a:p>
                <a:endParaRPr lang="en-US"/>
              </a:p>
            </p:txBody>
          </p:sp>
          <p:sp>
            <p:nvSpPr>
              <p:cNvPr id="22546" name="Line 13"/>
              <p:cNvSpPr>
                <a:spLocks noChangeShapeType="1"/>
              </p:cNvSpPr>
              <p:nvPr/>
            </p:nvSpPr>
            <p:spPr bwMode="auto">
              <a:xfrm flipH="1">
                <a:off x="1302" y="1767"/>
                <a:ext cx="240" cy="0"/>
              </a:xfrm>
              <a:prstGeom prst="line">
                <a:avLst/>
              </a:prstGeom>
              <a:noFill/>
              <a:ln w="19050">
                <a:solidFill>
                  <a:srgbClr val="00FF00"/>
                </a:solidFill>
                <a:round/>
                <a:headEnd/>
                <a:tailEnd/>
              </a:ln>
            </p:spPr>
            <p:txBody>
              <a:bodyPr/>
              <a:lstStyle/>
              <a:p>
                <a:endParaRPr lang="en-US"/>
              </a:p>
            </p:txBody>
          </p:sp>
        </p:grpSp>
        <p:sp>
          <p:nvSpPr>
            <p:cNvPr id="22535" name="Line 14"/>
            <p:cNvSpPr>
              <a:spLocks noChangeShapeType="1"/>
            </p:cNvSpPr>
            <p:nvPr/>
          </p:nvSpPr>
          <p:spPr bwMode="auto">
            <a:xfrm>
              <a:off x="672" y="2784"/>
              <a:ext cx="1728" cy="0"/>
            </a:xfrm>
            <a:prstGeom prst="line">
              <a:avLst/>
            </a:prstGeom>
            <a:noFill/>
            <a:ln w="38100">
              <a:solidFill>
                <a:schemeClr val="folHlink"/>
              </a:solidFill>
              <a:round/>
              <a:headEnd/>
              <a:tailEnd type="triangle" w="med" len="med"/>
            </a:ln>
          </p:spPr>
          <p:txBody>
            <a:bodyPr/>
            <a:lstStyle/>
            <a:p>
              <a:endParaRPr lang="en-US"/>
            </a:p>
          </p:txBody>
        </p:sp>
        <p:sp>
          <p:nvSpPr>
            <p:cNvPr id="22536" name="Freeform 15"/>
            <p:cNvSpPr>
              <a:spLocks/>
            </p:cNvSpPr>
            <p:nvPr/>
          </p:nvSpPr>
          <p:spPr bwMode="auto">
            <a:xfrm>
              <a:off x="708" y="2310"/>
              <a:ext cx="1391" cy="881"/>
            </a:xfrm>
            <a:custGeom>
              <a:avLst/>
              <a:gdLst>
                <a:gd name="T0" fmla="*/ 0 w 1391"/>
                <a:gd name="T1" fmla="*/ 485 h 881"/>
                <a:gd name="T2" fmla="*/ 85 w 1391"/>
                <a:gd name="T3" fmla="*/ 268 h 881"/>
                <a:gd name="T4" fmla="*/ 161 w 1391"/>
                <a:gd name="T5" fmla="*/ 202 h 881"/>
                <a:gd name="T6" fmla="*/ 217 w 1391"/>
                <a:gd name="T7" fmla="*/ 183 h 881"/>
                <a:gd name="T8" fmla="*/ 255 w 1391"/>
                <a:gd name="T9" fmla="*/ 192 h 881"/>
                <a:gd name="T10" fmla="*/ 293 w 1391"/>
                <a:gd name="T11" fmla="*/ 324 h 881"/>
                <a:gd name="T12" fmla="*/ 283 w 1391"/>
                <a:gd name="T13" fmla="*/ 476 h 881"/>
                <a:gd name="T14" fmla="*/ 312 w 1391"/>
                <a:gd name="T15" fmla="*/ 589 h 881"/>
                <a:gd name="T16" fmla="*/ 283 w 1391"/>
                <a:gd name="T17" fmla="*/ 702 h 881"/>
                <a:gd name="T18" fmla="*/ 387 w 1391"/>
                <a:gd name="T19" fmla="*/ 797 h 881"/>
                <a:gd name="T20" fmla="*/ 491 w 1391"/>
                <a:gd name="T21" fmla="*/ 825 h 881"/>
                <a:gd name="T22" fmla="*/ 548 w 1391"/>
                <a:gd name="T23" fmla="*/ 844 h 881"/>
                <a:gd name="T24" fmla="*/ 642 w 1391"/>
                <a:gd name="T25" fmla="*/ 863 h 881"/>
                <a:gd name="T26" fmla="*/ 642 w 1391"/>
                <a:gd name="T27" fmla="*/ 674 h 881"/>
                <a:gd name="T28" fmla="*/ 737 w 1391"/>
                <a:gd name="T29" fmla="*/ 249 h 881"/>
                <a:gd name="T30" fmla="*/ 774 w 1391"/>
                <a:gd name="T31" fmla="*/ 192 h 881"/>
                <a:gd name="T32" fmla="*/ 822 w 1391"/>
                <a:gd name="T33" fmla="*/ 88 h 881"/>
                <a:gd name="T34" fmla="*/ 907 w 1391"/>
                <a:gd name="T35" fmla="*/ 164 h 881"/>
                <a:gd name="T36" fmla="*/ 963 w 1391"/>
                <a:gd name="T37" fmla="*/ 202 h 881"/>
                <a:gd name="T38" fmla="*/ 992 w 1391"/>
                <a:gd name="T39" fmla="*/ 221 h 881"/>
                <a:gd name="T40" fmla="*/ 1001 w 1391"/>
                <a:gd name="T41" fmla="*/ 192 h 881"/>
                <a:gd name="T42" fmla="*/ 1020 w 1391"/>
                <a:gd name="T43" fmla="*/ 136 h 881"/>
                <a:gd name="T44" fmla="*/ 992 w 1391"/>
                <a:gd name="T45" fmla="*/ 117 h 881"/>
                <a:gd name="T46" fmla="*/ 1275 w 1391"/>
                <a:gd name="T47" fmla="*/ 32 h 881"/>
                <a:gd name="T48" fmla="*/ 1284 w 1391"/>
                <a:gd name="T49" fmla="*/ 3 h 881"/>
                <a:gd name="T50" fmla="*/ 1313 w 1391"/>
                <a:gd name="T51" fmla="*/ 22 h 881"/>
                <a:gd name="T52" fmla="*/ 1294 w 1391"/>
                <a:gd name="T53" fmla="*/ 126 h 881"/>
                <a:gd name="T54" fmla="*/ 1350 w 1391"/>
                <a:gd name="T55" fmla="*/ 249 h 881"/>
                <a:gd name="T56" fmla="*/ 1360 w 1391"/>
                <a:gd name="T57" fmla="*/ 277 h 881"/>
                <a:gd name="T58" fmla="*/ 1388 w 1391"/>
                <a:gd name="T59" fmla="*/ 306 h 88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91"/>
                <a:gd name="T91" fmla="*/ 0 h 881"/>
                <a:gd name="T92" fmla="*/ 1391 w 1391"/>
                <a:gd name="T93" fmla="*/ 881 h 88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91" h="881">
                  <a:moveTo>
                    <a:pt x="0" y="485"/>
                  </a:moveTo>
                  <a:cubicBezTo>
                    <a:pt x="28" y="406"/>
                    <a:pt x="19" y="332"/>
                    <a:pt x="85" y="268"/>
                  </a:cubicBezTo>
                  <a:cubicBezTo>
                    <a:pt x="114" y="240"/>
                    <a:pt x="123" y="215"/>
                    <a:pt x="161" y="202"/>
                  </a:cubicBezTo>
                  <a:cubicBezTo>
                    <a:pt x="180" y="196"/>
                    <a:pt x="217" y="183"/>
                    <a:pt x="217" y="183"/>
                  </a:cubicBezTo>
                  <a:cubicBezTo>
                    <a:pt x="230" y="186"/>
                    <a:pt x="246" y="182"/>
                    <a:pt x="255" y="192"/>
                  </a:cubicBezTo>
                  <a:cubicBezTo>
                    <a:pt x="279" y="220"/>
                    <a:pt x="281" y="290"/>
                    <a:pt x="293" y="324"/>
                  </a:cubicBezTo>
                  <a:cubicBezTo>
                    <a:pt x="302" y="380"/>
                    <a:pt x="302" y="422"/>
                    <a:pt x="283" y="476"/>
                  </a:cubicBezTo>
                  <a:cubicBezTo>
                    <a:pt x="290" y="517"/>
                    <a:pt x="298" y="550"/>
                    <a:pt x="312" y="589"/>
                  </a:cubicBezTo>
                  <a:cubicBezTo>
                    <a:pt x="321" y="652"/>
                    <a:pt x="334" y="669"/>
                    <a:pt x="283" y="702"/>
                  </a:cubicBezTo>
                  <a:cubicBezTo>
                    <a:pt x="233" y="783"/>
                    <a:pt x="331" y="787"/>
                    <a:pt x="387" y="797"/>
                  </a:cubicBezTo>
                  <a:cubicBezTo>
                    <a:pt x="441" y="833"/>
                    <a:pt x="395" y="808"/>
                    <a:pt x="491" y="825"/>
                  </a:cubicBezTo>
                  <a:cubicBezTo>
                    <a:pt x="526" y="831"/>
                    <a:pt x="514" y="836"/>
                    <a:pt x="548" y="844"/>
                  </a:cubicBezTo>
                  <a:cubicBezTo>
                    <a:pt x="715" y="881"/>
                    <a:pt x="521" y="830"/>
                    <a:pt x="642" y="863"/>
                  </a:cubicBezTo>
                  <a:cubicBezTo>
                    <a:pt x="630" y="787"/>
                    <a:pt x="616" y="754"/>
                    <a:pt x="642" y="674"/>
                  </a:cubicBezTo>
                  <a:cubicBezTo>
                    <a:pt x="651" y="552"/>
                    <a:pt x="664" y="357"/>
                    <a:pt x="737" y="249"/>
                  </a:cubicBezTo>
                  <a:cubicBezTo>
                    <a:pt x="756" y="191"/>
                    <a:pt x="732" y="251"/>
                    <a:pt x="774" y="192"/>
                  </a:cubicBezTo>
                  <a:cubicBezTo>
                    <a:pt x="795" y="162"/>
                    <a:pt x="806" y="121"/>
                    <a:pt x="822" y="88"/>
                  </a:cubicBezTo>
                  <a:cubicBezTo>
                    <a:pt x="884" y="105"/>
                    <a:pt x="854" y="121"/>
                    <a:pt x="907" y="164"/>
                  </a:cubicBezTo>
                  <a:cubicBezTo>
                    <a:pt x="925" y="178"/>
                    <a:pt x="944" y="189"/>
                    <a:pt x="963" y="202"/>
                  </a:cubicBezTo>
                  <a:cubicBezTo>
                    <a:pt x="973" y="208"/>
                    <a:pt x="992" y="221"/>
                    <a:pt x="992" y="221"/>
                  </a:cubicBezTo>
                  <a:cubicBezTo>
                    <a:pt x="995" y="211"/>
                    <a:pt x="995" y="200"/>
                    <a:pt x="1001" y="192"/>
                  </a:cubicBezTo>
                  <a:cubicBezTo>
                    <a:pt x="1018" y="166"/>
                    <a:pt x="1047" y="170"/>
                    <a:pt x="1020" y="136"/>
                  </a:cubicBezTo>
                  <a:cubicBezTo>
                    <a:pt x="1013" y="127"/>
                    <a:pt x="1001" y="123"/>
                    <a:pt x="992" y="117"/>
                  </a:cubicBezTo>
                  <a:cubicBezTo>
                    <a:pt x="1087" y="91"/>
                    <a:pt x="1183" y="69"/>
                    <a:pt x="1275" y="32"/>
                  </a:cubicBezTo>
                  <a:cubicBezTo>
                    <a:pt x="1278" y="22"/>
                    <a:pt x="1274" y="6"/>
                    <a:pt x="1284" y="3"/>
                  </a:cubicBezTo>
                  <a:cubicBezTo>
                    <a:pt x="1295" y="0"/>
                    <a:pt x="1310" y="11"/>
                    <a:pt x="1313" y="22"/>
                  </a:cubicBezTo>
                  <a:cubicBezTo>
                    <a:pt x="1316" y="37"/>
                    <a:pt x="1299" y="104"/>
                    <a:pt x="1294" y="126"/>
                  </a:cubicBezTo>
                  <a:cubicBezTo>
                    <a:pt x="1307" y="180"/>
                    <a:pt x="1318" y="200"/>
                    <a:pt x="1350" y="249"/>
                  </a:cubicBezTo>
                  <a:cubicBezTo>
                    <a:pt x="1355" y="257"/>
                    <a:pt x="1354" y="269"/>
                    <a:pt x="1360" y="277"/>
                  </a:cubicBezTo>
                  <a:cubicBezTo>
                    <a:pt x="1391" y="315"/>
                    <a:pt x="1388" y="280"/>
                    <a:pt x="1388" y="306"/>
                  </a:cubicBezTo>
                </a:path>
              </a:pathLst>
            </a:custGeom>
            <a:noFill/>
            <a:ln w="9525">
              <a:solidFill>
                <a:srgbClr val="00FF00"/>
              </a:solidFill>
              <a:round/>
              <a:headEnd/>
              <a:tailEnd/>
            </a:ln>
          </p:spPr>
          <p:txBody>
            <a:bodyPr/>
            <a:lstStyle/>
            <a:p>
              <a:endParaRPr lang="en-US"/>
            </a:p>
          </p:txBody>
        </p:sp>
        <p:sp>
          <p:nvSpPr>
            <p:cNvPr id="22537" name="Rectangle 16"/>
            <p:cNvSpPr>
              <a:spLocks noChangeArrowheads="1"/>
            </p:cNvSpPr>
            <p:nvPr/>
          </p:nvSpPr>
          <p:spPr bwMode="auto">
            <a:xfrm>
              <a:off x="2400" y="2592"/>
              <a:ext cx="768" cy="384"/>
            </a:xfrm>
            <a:prstGeom prst="rect">
              <a:avLst/>
            </a:prstGeom>
            <a:gradFill rotWithShape="1">
              <a:gsLst>
                <a:gs pos="0">
                  <a:srgbClr val="C0C0C0"/>
                </a:gs>
                <a:gs pos="100000">
                  <a:srgbClr val="595959"/>
                </a:gs>
              </a:gsLst>
              <a:lin ang="5400000" scaled="1"/>
            </a:gradFill>
            <a:ln w="38100">
              <a:solidFill>
                <a:schemeClr val="folHlink"/>
              </a:solidFill>
              <a:miter lim="800000"/>
              <a:headEnd/>
              <a:tailEnd/>
            </a:ln>
          </p:spPr>
          <p:txBody>
            <a:bodyPr wrap="none" anchor="ctr"/>
            <a:lstStyle/>
            <a:p>
              <a:pPr algn="ctr"/>
              <a:r>
                <a:rPr lang="en-US" sz="2000" b="1">
                  <a:solidFill>
                    <a:schemeClr val="bg1"/>
                  </a:solidFill>
                </a:rPr>
                <a:t>Repeater</a:t>
              </a:r>
            </a:p>
          </p:txBody>
        </p:sp>
        <p:sp>
          <p:nvSpPr>
            <p:cNvPr id="22538" name="Line 17"/>
            <p:cNvSpPr>
              <a:spLocks noChangeShapeType="1"/>
            </p:cNvSpPr>
            <p:nvPr/>
          </p:nvSpPr>
          <p:spPr bwMode="auto">
            <a:xfrm>
              <a:off x="3165" y="2784"/>
              <a:ext cx="1443" cy="0"/>
            </a:xfrm>
            <a:prstGeom prst="line">
              <a:avLst/>
            </a:prstGeom>
            <a:noFill/>
            <a:ln w="38100">
              <a:solidFill>
                <a:schemeClr val="folHlink"/>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p:cTn id="7" dur="500" fill="hold"/>
                                        <p:tgtEl>
                                          <p:spTgt spid="296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969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9699">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 calcmode="lin" valueType="num">
                                      <p:cBhvr>
                                        <p:cTn id="12" dur="500" fill="hold"/>
                                        <p:tgtEl>
                                          <p:spTgt spid="29699">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9699">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9699">
                                            <p:txEl>
                                              <p:pRg st="2" end="2"/>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29699">
                                            <p:txEl>
                                              <p:pRg st="4" end="4"/>
                                            </p:txEl>
                                          </p:spTgt>
                                        </p:tgtEl>
                                        <p:attrNameLst>
                                          <p:attrName>style.visibility</p:attrName>
                                        </p:attrNameLst>
                                      </p:cBhvr>
                                      <p:to>
                                        <p:strVal val="visible"/>
                                      </p:to>
                                    </p:set>
                                    <p:anim calcmode="lin" valueType="num">
                                      <p:cBhvr>
                                        <p:cTn id="17" dur="500" fill="hold"/>
                                        <p:tgtEl>
                                          <p:spTgt spid="29699">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9699">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9699">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par>
                                <p:cTn id="23" presetID="53" presetClass="entr" presetSubtype="0" fill="hold" nodeType="withEffect">
                                  <p:stCondLst>
                                    <p:cond delay="0"/>
                                  </p:stCondLst>
                                  <p:childTnLst>
                                    <p:set>
                                      <p:cBhvr>
                                        <p:cTn id="24" dur="1" fill="hold">
                                          <p:stCondLst>
                                            <p:cond delay="0"/>
                                          </p:stCondLst>
                                        </p:cTn>
                                        <p:tgtEl>
                                          <p:spTgt spid="29699">
                                            <p:txEl>
                                              <p:pRg st="11" end="11"/>
                                            </p:txEl>
                                          </p:spTgt>
                                        </p:tgtEl>
                                        <p:attrNameLst>
                                          <p:attrName>style.visibility</p:attrName>
                                        </p:attrNameLst>
                                      </p:cBhvr>
                                      <p:to>
                                        <p:strVal val="visible"/>
                                      </p:to>
                                    </p:set>
                                    <p:anim calcmode="lin" valueType="num">
                                      <p:cBhvr>
                                        <p:cTn id="25" dur="500" fill="hold"/>
                                        <p:tgtEl>
                                          <p:spTgt spid="29699">
                                            <p:txEl>
                                              <p:pRg st="11" end="11"/>
                                            </p:txEl>
                                          </p:spTgt>
                                        </p:tgtEl>
                                        <p:attrNameLst>
                                          <p:attrName>ppt_w</p:attrName>
                                        </p:attrNameLst>
                                      </p:cBhvr>
                                      <p:tavLst>
                                        <p:tav tm="0">
                                          <p:val>
                                            <p:fltVal val="0"/>
                                          </p:val>
                                        </p:tav>
                                        <p:tav tm="100000">
                                          <p:val>
                                            <p:strVal val="#ppt_w"/>
                                          </p:val>
                                        </p:tav>
                                      </p:tavLst>
                                    </p:anim>
                                    <p:anim calcmode="lin" valueType="num">
                                      <p:cBhvr>
                                        <p:cTn id="26" dur="500" fill="hold"/>
                                        <p:tgtEl>
                                          <p:spTgt spid="29699">
                                            <p:txEl>
                                              <p:pRg st="11" end="11"/>
                                            </p:txEl>
                                          </p:spTgt>
                                        </p:tgtEl>
                                        <p:attrNameLst>
                                          <p:attrName>ppt_h</p:attrName>
                                        </p:attrNameLst>
                                      </p:cBhvr>
                                      <p:tavLst>
                                        <p:tav tm="0">
                                          <p:val>
                                            <p:fltVal val="0"/>
                                          </p:val>
                                        </p:tav>
                                        <p:tav tm="100000">
                                          <p:val>
                                            <p:strVal val="#ppt_h"/>
                                          </p:val>
                                        </p:tav>
                                      </p:tavLst>
                                    </p:anim>
                                    <p:animEffect transition="in" filter="fade">
                                      <p:cBhvr>
                                        <p:cTn id="27" dur="500"/>
                                        <p:tgtEl>
                                          <p:spTgt spid="296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990600"/>
            <a:ext cx="8229600" cy="914400"/>
          </a:xfrm>
        </p:spPr>
        <p:txBody>
          <a:bodyPr/>
          <a:lstStyle/>
          <a:p>
            <a:pPr eaLnBrk="1" hangingPunct="1">
              <a:lnSpc>
                <a:spcPct val="80000"/>
              </a:lnSpc>
            </a:pPr>
            <a:r>
              <a:rPr lang="en-US" sz="2100" smtClean="0">
                <a:effectLst/>
              </a:rPr>
              <a:t>The repeater can extend the network. But it has only 1 in and 1 out port. Because of that it is not flexible to attach more networks.</a:t>
            </a:r>
          </a:p>
          <a:p>
            <a:pPr eaLnBrk="1" hangingPunct="1">
              <a:lnSpc>
                <a:spcPct val="80000"/>
              </a:lnSpc>
              <a:buFont typeface="Wingdings" pitchFamily="2" charset="2"/>
              <a:buNone/>
            </a:pPr>
            <a:endParaRPr lang="en-US" sz="2100" b="1" smtClean="0">
              <a:effectLst/>
            </a:endParaRPr>
          </a:p>
          <a:p>
            <a:pPr eaLnBrk="1" hangingPunct="1">
              <a:lnSpc>
                <a:spcPct val="80000"/>
              </a:lnSpc>
              <a:buFont typeface="Wingdings" pitchFamily="2" charset="2"/>
              <a:buNone/>
            </a:pPr>
            <a:endParaRPr lang="en-US" sz="2100" b="1" smtClean="0">
              <a:effectLst/>
            </a:endParaRPr>
          </a:p>
          <a:p>
            <a:pPr eaLnBrk="1" hangingPunct="1">
              <a:lnSpc>
                <a:spcPct val="80000"/>
              </a:lnSpc>
              <a:buFont typeface="Wingdings" pitchFamily="2" charset="2"/>
              <a:buNone/>
            </a:pPr>
            <a:endParaRPr lang="en-US" sz="2100" b="1" smtClean="0">
              <a:effectLst/>
            </a:endParaRPr>
          </a:p>
          <a:p>
            <a:pPr eaLnBrk="1" hangingPunct="1">
              <a:lnSpc>
                <a:spcPct val="80000"/>
              </a:lnSpc>
              <a:buFont typeface="Wingdings" pitchFamily="2" charset="2"/>
              <a:buNone/>
            </a:pPr>
            <a:endParaRPr lang="en-US" sz="2100" b="1" smtClean="0">
              <a:effectLst/>
            </a:endParaRPr>
          </a:p>
        </p:txBody>
      </p:sp>
      <p:sp>
        <p:nvSpPr>
          <p:cNvPr id="34818" name="Rectangle 2"/>
          <p:cNvSpPr>
            <a:spLocks noGrp="1" noChangeArrowheads="1"/>
          </p:cNvSpPr>
          <p:nvPr>
            <p:ph type="title"/>
          </p:nvPr>
        </p:nvSpPr>
        <p:spPr>
          <a:xfrm>
            <a:off x="381000" y="76200"/>
            <a:ext cx="8229600" cy="563562"/>
          </a:xfrm>
        </p:spPr>
        <p:txBody>
          <a:bodyPr/>
          <a:lstStyle/>
          <a:p>
            <a:pPr eaLnBrk="1" hangingPunct="1">
              <a:defRPr/>
            </a:pPr>
            <a:r>
              <a:rPr lang="en-US" sz="3500" dirty="0" smtClean="0">
                <a:solidFill>
                  <a:schemeClr val="bg1"/>
                </a:solidFill>
              </a:rPr>
              <a:t>The Repeater problem</a:t>
            </a:r>
          </a:p>
        </p:txBody>
      </p:sp>
      <p:grpSp>
        <p:nvGrpSpPr>
          <p:cNvPr id="2" name="Group 96"/>
          <p:cNvGrpSpPr>
            <a:grpSpLocks/>
          </p:cNvGrpSpPr>
          <p:nvPr/>
        </p:nvGrpSpPr>
        <p:grpSpPr bwMode="auto">
          <a:xfrm>
            <a:off x="914400" y="2298700"/>
            <a:ext cx="6248400" cy="1968500"/>
            <a:chOff x="576" y="1784"/>
            <a:chExt cx="3936" cy="1240"/>
          </a:xfrm>
        </p:grpSpPr>
        <p:sp>
          <p:nvSpPr>
            <p:cNvPr id="23568" name="Line 70"/>
            <p:cNvSpPr>
              <a:spLocks noChangeShapeType="1"/>
            </p:cNvSpPr>
            <p:nvPr/>
          </p:nvSpPr>
          <p:spPr bwMode="auto">
            <a:xfrm>
              <a:off x="3069" y="2408"/>
              <a:ext cx="1443" cy="0"/>
            </a:xfrm>
            <a:prstGeom prst="line">
              <a:avLst/>
            </a:prstGeom>
            <a:noFill/>
            <a:ln w="38100">
              <a:solidFill>
                <a:schemeClr val="folHlink"/>
              </a:solidFill>
              <a:round/>
              <a:headEnd/>
              <a:tailEnd type="triangle" w="med" len="med"/>
            </a:ln>
          </p:spPr>
          <p:txBody>
            <a:bodyPr/>
            <a:lstStyle/>
            <a:p>
              <a:endParaRPr lang="en-US"/>
            </a:p>
          </p:txBody>
        </p:sp>
        <p:sp>
          <p:nvSpPr>
            <p:cNvPr id="23569" name="Line 84"/>
            <p:cNvSpPr>
              <a:spLocks noChangeShapeType="1"/>
            </p:cNvSpPr>
            <p:nvPr/>
          </p:nvSpPr>
          <p:spPr bwMode="auto">
            <a:xfrm>
              <a:off x="3504" y="2024"/>
              <a:ext cx="0" cy="384"/>
            </a:xfrm>
            <a:prstGeom prst="line">
              <a:avLst/>
            </a:prstGeom>
            <a:noFill/>
            <a:ln w="28575">
              <a:solidFill>
                <a:schemeClr val="folHlink"/>
              </a:solidFill>
              <a:round/>
              <a:headEnd/>
              <a:tailEnd/>
            </a:ln>
          </p:spPr>
          <p:txBody>
            <a:bodyPr/>
            <a:lstStyle/>
            <a:p>
              <a:endParaRPr lang="en-US"/>
            </a:p>
          </p:txBody>
        </p:sp>
        <p:sp>
          <p:nvSpPr>
            <p:cNvPr id="23570" name="Line 85"/>
            <p:cNvSpPr>
              <a:spLocks noChangeShapeType="1"/>
            </p:cNvSpPr>
            <p:nvPr/>
          </p:nvSpPr>
          <p:spPr bwMode="auto">
            <a:xfrm>
              <a:off x="3792" y="2408"/>
              <a:ext cx="0" cy="384"/>
            </a:xfrm>
            <a:prstGeom prst="line">
              <a:avLst/>
            </a:prstGeom>
            <a:noFill/>
            <a:ln w="28575">
              <a:solidFill>
                <a:schemeClr val="folHlink"/>
              </a:solidFill>
              <a:round/>
              <a:headEnd/>
              <a:tailEnd/>
            </a:ln>
          </p:spPr>
          <p:txBody>
            <a:bodyPr/>
            <a:lstStyle/>
            <a:p>
              <a:endParaRPr lang="en-US"/>
            </a:p>
          </p:txBody>
        </p:sp>
        <p:sp>
          <p:nvSpPr>
            <p:cNvPr id="23571" name="Line 86"/>
            <p:cNvSpPr>
              <a:spLocks noChangeShapeType="1"/>
            </p:cNvSpPr>
            <p:nvPr/>
          </p:nvSpPr>
          <p:spPr bwMode="auto">
            <a:xfrm>
              <a:off x="4128" y="2024"/>
              <a:ext cx="0" cy="384"/>
            </a:xfrm>
            <a:prstGeom prst="line">
              <a:avLst/>
            </a:prstGeom>
            <a:noFill/>
            <a:ln w="28575">
              <a:solidFill>
                <a:schemeClr val="folHlink"/>
              </a:solidFill>
              <a:round/>
              <a:headEnd/>
              <a:tailEnd/>
            </a:ln>
          </p:spPr>
          <p:txBody>
            <a:bodyPr/>
            <a:lstStyle/>
            <a:p>
              <a:endParaRPr lang="en-US"/>
            </a:p>
          </p:txBody>
        </p:sp>
        <p:sp>
          <p:nvSpPr>
            <p:cNvPr id="23572" name="Line 67"/>
            <p:cNvSpPr>
              <a:spLocks noChangeShapeType="1"/>
            </p:cNvSpPr>
            <p:nvPr/>
          </p:nvSpPr>
          <p:spPr bwMode="auto">
            <a:xfrm>
              <a:off x="576" y="2408"/>
              <a:ext cx="1728" cy="0"/>
            </a:xfrm>
            <a:prstGeom prst="line">
              <a:avLst/>
            </a:prstGeom>
            <a:noFill/>
            <a:ln w="38100">
              <a:solidFill>
                <a:schemeClr val="folHlink"/>
              </a:solidFill>
              <a:round/>
              <a:headEnd/>
              <a:tailEnd type="triangle" w="med" len="med"/>
            </a:ln>
          </p:spPr>
          <p:txBody>
            <a:bodyPr/>
            <a:lstStyle/>
            <a:p>
              <a:endParaRPr lang="en-US"/>
            </a:p>
          </p:txBody>
        </p:sp>
        <p:sp>
          <p:nvSpPr>
            <p:cNvPr id="23573" name="Line 77"/>
            <p:cNvSpPr>
              <a:spLocks noChangeShapeType="1"/>
            </p:cNvSpPr>
            <p:nvPr/>
          </p:nvSpPr>
          <p:spPr bwMode="auto">
            <a:xfrm>
              <a:off x="816" y="2024"/>
              <a:ext cx="0" cy="384"/>
            </a:xfrm>
            <a:prstGeom prst="line">
              <a:avLst/>
            </a:prstGeom>
            <a:noFill/>
            <a:ln w="28575">
              <a:solidFill>
                <a:schemeClr val="folHlink"/>
              </a:solidFill>
              <a:round/>
              <a:headEnd/>
              <a:tailEnd/>
            </a:ln>
          </p:spPr>
          <p:txBody>
            <a:bodyPr/>
            <a:lstStyle/>
            <a:p>
              <a:endParaRPr lang="en-US"/>
            </a:p>
          </p:txBody>
        </p:sp>
        <p:sp>
          <p:nvSpPr>
            <p:cNvPr id="23574" name="Line 78"/>
            <p:cNvSpPr>
              <a:spLocks noChangeShapeType="1"/>
            </p:cNvSpPr>
            <p:nvPr/>
          </p:nvSpPr>
          <p:spPr bwMode="auto">
            <a:xfrm>
              <a:off x="1104" y="2408"/>
              <a:ext cx="0" cy="384"/>
            </a:xfrm>
            <a:prstGeom prst="line">
              <a:avLst/>
            </a:prstGeom>
            <a:noFill/>
            <a:ln w="28575">
              <a:solidFill>
                <a:schemeClr val="folHlink"/>
              </a:solidFill>
              <a:round/>
              <a:headEnd/>
              <a:tailEnd/>
            </a:ln>
          </p:spPr>
          <p:txBody>
            <a:bodyPr/>
            <a:lstStyle/>
            <a:p>
              <a:endParaRPr lang="en-US"/>
            </a:p>
          </p:txBody>
        </p:sp>
        <p:sp>
          <p:nvSpPr>
            <p:cNvPr id="23575" name="Line 79"/>
            <p:cNvSpPr>
              <a:spLocks noChangeShapeType="1"/>
            </p:cNvSpPr>
            <p:nvPr/>
          </p:nvSpPr>
          <p:spPr bwMode="auto">
            <a:xfrm>
              <a:off x="1440" y="2024"/>
              <a:ext cx="0" cy="384"/>
            </a:xfrm>
            <a:prstGeom prst="line">
              <a:avLst/>
            </a:prstGeom>
            <a:noFill/>
            <a:ln w="28575">
              <a:solidFill>
                <a:schemeClr val="folHlink"/>
              </a:solidFill>
              <a:round/>
              <a:headEnd/>
              <a:tailEnd/>
            </a:ln>
          </p:spPr>
          <p:txBody>
            <a:bodyPr/>
            <a:lstStyle/>
            <a:p>
              <a:endParaRPr lang="en-US"/>
            </a:p>
          </p:txBody>
        </p:sp>
        <p:sp>
          <p:nvSpPr>
            <p:cNvPr id="23576" name="Rectangle 69"/>
            <p:cNvSpPr>
              <a:spLocks noChangeArrowheads="1"/>
            </p:cNvSpPr>
            <p:nvPr/>
          </p:nvSpPr>
          <p:spPr bwMode="auto">
            <a:xfrm>
              <a:off x="2304" y="2216"/>
              <a:ext cx="768" cy="384"/>
            </a:xfrm>
            <a:prstGeom prst="rect">
              <a:avLst/>
            </a:prstGeom>
            <a:gradFill rotWithShape="1">
              <a:gsLst>
                <a:gs pos="0">
                  <a:srgbClr val="C0C0C0"/>
                </a:gs>
                <a:gs pos="100000">
                  <a:srgbClr val="595959"/>
                </a:gs>
              </a:gsLst>
              <a:lin ang="5400000" scaled="1"/>
            </a:gradFill>
            <a:ln w="38100">
              <a:solidFill>
                <a:schemeClr val="folHlink"/>
              </a:solidFill>
              <a:miter lim="800000"/>
              <a:headEnd/>
              <a:tailEnd/>
            </a:ln>
          </p:spPr>
          <p:txBody>
            <a:bodyPr wrap="none" anchor="ctr"/>
            <a:lstStyle/>
            <a:p>
              <a:pPr algn="ctr"/>
              <a:r>
                <a:rPr lang="en-US" sz="2000" b="1">
                  <a:solidFill>
                    <a:schemeClr val="bg1"/>
                  </a:solidFill>
                </a:rPr>
                <a:t>Repeater</a:t>
              </a:r>
            </a:p>
          </p:txBody>
        </p:sp>
        <p:pic>
          <p:nvPicPr>
            <p:cNvPr id="23577" name="Picture 71"/>
            <p:cNvPicPr>
              <a:picLocks noChangeArrowheads="1"/>
            </p:cNvPicPr>
            <p:nvPr/>
          </p:nvPicPr>
          <p:blipFill>
            <a:blip r:embed="rId2"/>
            <a:srcRect/>
            <a:stretch>
              <a:fillRect/>
            </a:stretch>
          </p:blipFill>
          <p:spPr bwMode="auto">
            <a:xfrm>
              <a:off x="672" y="1784"/>
              <a:ext cx="324" cy="280"/>
            </a:xfrm>
            <a:prstGeom prst="rect">
              <a:avLst/>
            </a:prstGeom>
            <a:noFill/>
            <a:ln w="12700">
              <a:noFill/>
              <a:miter lim="800000"/>
              <a:headEnd/>
              <a:tailEnd/>
            </a:ln>
          </p:spPr>
        </p:pic>
        <p:pic>
          <p:nvPicPr>
            <p:cNvPr id="23578" name="Picture 72"/>
            <p:cNvPicPr>
              <a:picLocks noChangeArrowheads="1"/>
            </p:cNvPicPr>
            <p:nvPr/>
          </p:nvPicPr>
          <p:blipFill>
            <a:blip r:embed="rId2"/>
            <a:srcRect/>
            <a:stretch>
              <a:fillRect/>
            </a:stretch>
          </p:blipFill>
          <p:spPr bwMode="auto">
            <a:xfrm>
              <a:off x="1296" y="1784"/>
              <a:ext cx="324" cy="280"/>
            </a:xfrm>
            <a:prstGeom prst="rect">
              <a:avLst/>
            </a:prstGeom>
            <a:noFill/>
            <a:ln w="12700">
              <a:noFill/>
              <a:miter lim="800000"/>
              <a:headEnd/>
              <a:tailEnd/>
            </a:ln>
          </p:spPr>
        </p:pic>
        <p:pic>
          <p:nvPicPr>
            <p:cNvPr id="23579" name="Picture 73"/>
            <p:cNvPicPr>
              <a:picLocks noChangeArrowheads="1"/>
            </p:cNvPicPr>
            <p:nvPr/>
          </p:nvPicPr>
          <p:blipFill>
            <a:blip r:embed="rId2"/>
            <a:srcRect/>
            <a:stretch>
              <a:fillRect/>
            </a:stretch>
          </p:blipFill>
          <p:spPr bwMode="auto">
            <a:xfrm>
              <a:off x="960" y="2744"/>
              <a:ext cx="324" cy="280"/>
            </a:xfrm>
            <a:prstGeom prst="rect">
              <a:avLst/>
            </a:prstGeom>
            <a:noFill/>
            <a:ln w="12700">
              <a:noFill/>
              <a:miter lim="800000"/>
              <a:headEnd/>
              <a:tailEnd/>
            </a:ln>
          </p:spPr>
        </p:pic>
        <p:pic>
          <p:nvPicPr>
            <p:cNvPr id="23580" name="Picture 81"/>
            <p:cNvPicPr>
              <a:picLocks noChangeArrowheads="1"/>
            </p:cNvPicPr>
            <p:nvPr/>
          </p:nvPicPr>
          <p:blipFill>
            <a:blip r:embed="rId2"/>
            <a:srcRect/>
            <a:stretch>
              <a:fillRect/>
            </a:stretch>
          </p:blipFill>
          <p:spPr bwMode="auto">
            <a:xfrm>
              <a:off x="3372" y="1784"/>
              <a:ext cx="324" cy="280"/>
            </a:xfrm>
            <a:prstGeom prst="rect">
              <a:avLst/>
            </a:prstGeom>
            <a:noFill/>
            <a:ln w="12700">
              <a:noFill/>
              <a:miter lim="800000"/>
              <a:headEnd/>
              <a:tailEnd/>
            </a:ln>
          </p:spPr>
        </p:pic>
        <p:pic>
          <p:nvPicPr>
            <p:cNvPr id="23581" name="Picture 82"/>
            <p:cNvPicPr>
              <a:picLocks noChangeArrowheads="1"/>
            </p:cNvPicPr>
            <p:nvPr/>
          </p:nvPicPr>
          <p:blipFill>
            <a:blip r:embed="rId2"/>
            <a:srcRect/>
            <a:stretch>
              <a:fillRect/>
            </a:stretch>
          </p:blipFill>
          <p:spPr bwMode="auto">
            <a:xfrm>
              <a:off x="3996" y="1784"/>
              <a:ext cx="324" cy="280"/>
            </a:xfrm>
            <a:prstGeom prst="rect">
              <a:avLst/>
            </a:prstGeom>
            <a:noFill/>
            <a:ln w="12700">
              <a:noFill/>
              <a:miter lim="800000"/>
              <a:headEnd/>
              <a:tailEnd/>
            </a:ln>
          </p:spPr>
        </p:pic>
        <p:pic>
          <p:nvPicPr>
            <p:cNvPr id="23582" name="Picture 83"/>
            <p:cNvPicPr>
              <a:picLocks noChangeArrowheads="1"/>
            </p:cNvPicPr>
            <p:nvPr/>
          </p:nvPicPr>
          <p:blipFill>
            <a:blip r:embed="rId2"/>
            <a:srcRect/>
            <a:stretch>
              <a:fillRect/>
            </a:stretch>
          </p:blipFill>
          <p:spPr bwMode="auto">
            <a:xfrm>
              <a:off x="3660" y="2744"/>
              <a:ext cx="324" cy="280"/>
            </a:xfrm>
            <a:prstGeom prst="rect">
              <a:avLst/>
            </a:prstGeom>
            <a:noFill/>
            <a:ln w="12700">
              <a:noFill/>
              <a:miter lim="800000"/>
              <a:headEnd/>
              <a:tailEnd/>
            </a:ln>
          </p:spPr>
        </p:pic>
      </p:grpSp>
      <p:grpSp>
        <p:nvGrpSpPr>
          <p:cNvPr id="3" name="Group 97"/>
          <p:cNvGrpSpPr>
            <a:grpSpLocks/>
          </p:cNvGrpSpPr>
          <p:nvPr/>
        </p:nvGrpSpPr>
        <p:grpSpPr bwMode="auto">
          <a:xfrm>
            <a:off x="3048000" y="4038600"/>
            <a:ext cx="2438400" cy="1968500"/>
            <a:chOff x="1920" y="2880"/>
            <a:chExt cx="1536" cy="1240"/>
          </a:xfrm>
        </p:grpSpPr>
        <p:sp>
          <p:nvSpPr>
            <p:cNvPr id="23561" name="Line 90"/>
            <p:cNvSpPr>
              <a:spLocks noChangeShapeType="1"/>
            </p:cNvSpPr>
            <p:nvPr/>
          </p:nvSpPr>
          <p:spPr bwMode="auto">
            <a:xfrm>
              <a:off x="2340" y="3120"/>
              <a:ext cx="0" cy="384"/>
            </a:xfrm>
            <a:prstGeom prst="line">
              <a:avLst/>
            </a:prstGeom>
            <a:noFill/>
            <a:ln w="28575">
              <a:solidFill>
                <a:schemeClr val="folHlink"/>
              </a:solidFill>
              <a:round/>
              <a:headEnd/>
              <a:tailEnd/>
            </a:ln>
          </p:spPr>
          <p:txBody>
            <a:bodyPr/>
            <a:lstStyle/>
            <a:p>
              <a:endParaRPr lang="en-US"/>
            </a:p>
          </p:txBody>
        </p:sp>
        <p:sp>
          <p:nvSpPr>
            <p:cNvPr id="23562" name="Line 91"/>
            <p:cNvSpPr>
              <a:spLocks noChangeShapeType="1"/>
            </p:cNvSpPr>
            <p:nvPr/>
          </p:nvSpPr>
          <p:spPr bwMode="auto">
            <a:xfrm>
              <a:off x="2628" y="3504"/>
              <a:ext cx="0" cy="384"/>
            </a:xfrm>
            <a:prstGeom prst="line">
              <a:avLst/>
            </a:prstGeom>
            <a:noFill/>
            <a:ln w="28575">
              <a:solidFill>
                <a:schemeClr val="folHlink"/>
              </a:solidFill>
              <a:round/>
              <a:headEnd/>
              <a:tailEnd/>
            </a:ln>
          </p:spPr>
          <p:txBody>
            <a:bodyPr/>
            <a:lstStyle/>
            <a:p>
              <a:endParaRPr lang="en-US"/>
            </a:p>
          </p:txBody>
        </p:sp>
        <p:sp>
          <p:nvSpPr>
            <p:cNvPr id="23563" name="Line 92"/>
            <p:cNvSpPr>
              <a:spLocks noChangeShapeType="1"/>
            </p:cNvSpPr>
            <p:nvPr/>
          </p:nvSpPr>
          <p:spPr bwMode="auto">
            <a:xfrm>
              <a:off x="2964" y="3120"/>
              <a:ext cx="0" cy="384"/>
            </a:xfrm>
            <a:prstGeom prst="line">
              <a:avLst/>
            </a:prstGeom>
            <a:noFill/>
            <a:ln w="28575">
              <a:solidFill>
                <a:schemeClr val="folHlink"/>
              </a:solidFill>
              <a:round/>
              <a:headEnd/>
              <a:tailEnd/>
            </a:ln>
          </p:spPr>
          <p:txBody>
            <a:bodyPr/>
            <a:lstStyle/>
            <a:p>
              <a:endParaRPr lang="en-US"/>
            </a:p>
          </p:txBody>
        </p:sp>
        <p:sp>
          <p:nvSpPr>
            <p:cNvPr id="23564" name="Line 93"/>
            <p:cNvSpPr>
              <a:spLocks noChangeShapeType="1"/>
            </p:cNvSpPr>
            <p:nvPr/>
          </p:nvSpPr>
          <p:spPr bwMode="auto">
            <a:xfrm>
              <a:off x="1920" y="3504"/>
              <a:ext cx="1536" cy="0"/>
            </a:xfrm>
            <a:prstGeom prst="line">
              <a:avLst/>
            </a:prstGeom>
            <a:noFill/>
            <a:ln w="38100">
              <a:solidFill>
                <a:schemeClr val="folHlink"/>
              </a:solidFill>
              <a:round/>
              <a:headEnd/>
              <a:tailEnd/>
            </a:ln>
          </p:spPr>
          <p:txBody>
            <a:bodyPr/>
            <a:lstStyle/>
            <a:p>
              <a:endParaRPr lang="en-US"/>
            </a:p>
          </p:txBody>
        </p:sp>
        <p:pic>
          <p:nvPicPr>
            <p:cNvPr id="23565" name="Picture 87"/>
            <p:cNvPicPr>
              <a:picLocks noChangeArrowheads="1"/>
            </p:cNvPicPr>
            <p:nvPr/>
          </p:nvPicPr>
          <p:blipFill>
            <a:blip r:embed="rId2"/>
            <a:srcRect/>
            <a:stretch>
              <a:fillRect/>
            </a:stretch>
          </p:blipFill>
          <p:spPr bwMode="auto">
            <a:xfrm>
              <a:off x="2208" y="2880"/>
              <a:ext cx="324" cy="280"/>
            </a:xfrm>
            <a:prstGeom prst="rect">
              <a:avLst/>
            </a:prstGeom>
            <a:noFill/>
            <a:ln w="12700">
              <a:noFill/>
              <a:miter lim="800000"/>
              <a:headEnd/>
              <a:tailEnd/>
            </a:ln>
          </p:spPr>
        </p:pic>
        <p:pic>
          <p:nvPicPr>
            <p:cNvPr id="23566" name="Picture 88"/>
            <p:cNvPicPr>
              <a:picLocks noChangeArrowheads="1"/>
            </p:cNvPicPr>
            <p:nvPr/>
          </p:nvPicPr>
          <p:blipFill>
            <a:blip r:embed="rId2"/>
            <a:srcRect/>
            <a:stretch>
              <a:fillRect/>
            </a:stretch>
          </p:blipFill>
          <p:spPr bwMode="auto">
            <a:xfrm>
              <a:off x="2832" y="2880"/>
              <a:ext cx="324" cy="280"/>
            </a:xfrm>
            <a:prstGeom prst="rect">
              <a:avLst/>
            </a:prstGeom>
            <a:noFill/>
            <a:ln w="12700">
              <a:noFill/>
              <a:miter lim="800000"/>
              <a:headEnd/>
              <a:tailEnd/>
            </a:ln>
          </p:spPr>
        </p:pic>
        <p:pic>
          <p:nvPicPr>
            <p:cNvPr id="23567" name="Picture 89"/>
            <p:cNvPicPr>
              <a:picLocks noChangeArrowheads="1"/>
            </p:cNvPicPr>
            <p:nvPr/>
          </p:nvPicPr>
          <p:blipFill>
            <a:blip r:embed="rId2"/>
            <a:srcRect/>
            <a:stretch>
              <a:fillRect/>
            </a:stretch>
          </p:blipFill>
          <p:spPr bwMode="auto">
            <a:xfrm>
              <a:off x="2496" y="3840"/>
              <a:ext cx="324" cy="280"/>
            </a:xfrm>
            <a:prstGeom prst="rect">
              <a:avLst/>
            </a:prstGeom>
            <a:noFill/>
            <a:ln w="12700">
              <a:noFill/>
              <a:miter lim="800000"/>
              <a:headEnd/>
              <a:tailEnd/>
            </a:ln>
          </p:spPr>
        </p:pic>
      </p:grpSp>
      <p:sp>
        <p:nvSpPr>
          <p:cNvPr id="34914" name="Line 98"/>
          <p:cNvSpPr>
            <a:spLocks noChangeShapeType="1"/>
          </p:cNvSpPr>
          <p:nvPr/>
        </p:nvSpPr>
        <p:spPr bwMode="auto">
          <a:xfrm flipV="1">
            <a:off x="4343400" y="3581400"/>
            <a:ext cx="0" cy="1447800"/>
          </a:xfrm>
          <a:prstGeom prst="line">
            <a:avLst/>
          </a:prstGeom>
          <a:noFill/>
          <a:ln w="28575">
            <a:solidFill>
              <a:schemeClr val="folHlink"/>
            </a:solidFill>
            <a:round/>
            <a:headEnd/>
            <a:tailEnd/>
          </a:ln>
        </p:spPr>
        <p:txBody>
          <a:bodyPr/>
          <a:lstStyle/>
          <a:p>
            <a:endParaRPr lang="en-US"/>
          </a:p>
        </p:txBody>
      </p:sp>
      <p:sp>
        <p:nvSpPr>
          <p:cNvPr id="34915" name="Rectangle 99"/>
          <p:cNvSpPr>
            <a:spLocks noChangeArrowheads="1"/>
          </p:cNvSpPr>
          <p:nvPr/>
        </p:nvSpPr>
        <p:spPr bwMode="auto">
          <a:xfrm>
            <a:off x="4067175" y="3810000"/>
            <a:ext cx="533400" cy="533400"/>
          </a:xfrm>
          <a:prstGeom prst="rect">
            <a:avLst/>
          </a:prstGeom>
          <a:noFill/>
          <a:ln w="9525">
            <a:noFill/>
            <a:miter lim="800000"/>
            <a:headEnd/>
            <a:tailEnd/>
          </a:ln>
        </p:spPr>
        <p:txBody>
          <a:bodyPr wrap="none" anchor="ctr"/>
          <a:lstStyle/>
          <a:p>
            <a:pPr algn="ctr"/>
            <a:r>
              <a:rPr lang="en-US" sz="4000" b="1">
                <a:solidFill>
                  <a:srgbClr val="CC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p:cTn id="7" dur="500" fill="hold"/>
                                        <p:tgtEl>
                                          <p:spTgt spid="348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48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4819">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4914"/>
                                        </p:tgtEl>
                                        <p:attrNameLst>
                                          <p:attrName>style.visibility</p:attrName>
                                        </p:attrNameLst>
                                      </p:cBhvr>
                                      <p:to>
                                        <p:strVal val="visible"/>
                                      </p:to>
                                    </p:set>
                                    <p:animEffect transition="in" filter="wipe(down)">
                                      <p:cBhvr>
                                        <p:cTn id="22" dur="2000"/>
                                        <p:tgtEl>
                                          <p:spTgt spid="3491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34915"/>
                                        </p:tgtEl>
                                        <p:attrNameLst>
                                          <p:attrName>style.visibility</p:attrName>
                                        </p:attrNameLst>
                                      </p:cBhvr>
                                      <p:to>
                                        <p:strVal val="visible"/>
                                      </p:to>
                                    </p:set>
                                  </p:childTnLst>
                                </p:cTn>
                              </p:par>
                              <p:par>
                                <p:cTn id="25" presetID="35" presetClass="emph" presetSubtype="0" repeatCount="indefinite" fill="hold" grpId="1" nodeType="withEffect">
                                  <p:stCondLst>
                                    <p:cond delay="0"/>
                                  </p:stCondLst>
                                  <p:endCondLst>
                                    <p:cond evt="onNext" delay="0">
                                      <p:tgtEl>
                                        <p:sldTgt/>
                                      </p:tgtEl>
                                    </p:cond>
                                  </p:endCondLst>
                                  <p:childTnLst>
                                    <p:anim calcmode="discrete" valueType="str">
                                      <p:cBhvr>
                                        <p:cTn id="26" dur="500" fill="hold"/>
                                        <p:tgtEl>
                                          <p:spTgt spid="3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914" grpId="0" animBg="1"/>
      <p:bldP spid="34915" grpId="0"/>
      <p:bldP spid="3491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8" name="Line 28"/>
          <p:cNvSpPr>
            <a:spLocks noChangeShapeType="1"/>
          </p:cNvSpPr>
          <p:nvPr/>
        </p:nvSpPr>
        <p:spPr bwMode="auto">
          <a:xfrm flipV="1">
            <a:off x="3714750" y="3352800"/>
            <a:ext cx="0" cy="1828800"/>
          </a:xfrm>
          <a:prstGeom prst="line">
            <a:avLst/>
          </a:prstGeom>
          <a:noFill/>
          <a:ln w="28575">
            <a:solidFill>
              <a:schemeClr val="folHlink"/>
            </a:solidFill>
            <a:round/>
            <a:headEnd/>
            <a:tailEnd/>
          </a:ln>
        </p:spPr>
        <p:txBody>
          <a:bodyPr/>
          <a:lstStyle/>
          <a:p>
            <a:endParaRPr lang="en-US"/>
          </a:p>
        </p:txBody>
      </p:sp>
      <p:sp>
        <p:nvSpPr>
          <p:cNvPr id="35891" name="Line 51"/>
          <p:cNvSpPr>
            <a:spLocks noChangeShapeType="1"/>
          </p:cNvSpPr>
          <p:nvPr/>
        </p:nvSpPr>
        <p:spPr bwMode="auto">
          <a:xfrm flipV="1">
            <a:off x="4057650" y="3276600"/>
            <a:ext cx="0" cy="1828800"/>
          </a:xfrm>
          <a:prstGeom prst="line">
            <a:avLst/>
          </a:prstGeom>
          <a:noFill/>
          <a:ln w="28575">
            <a:solidFill>
              <a:schemeClr val="folHlink"/>
            </a:solidFill>
            <a:round/>
            <a:headEnd/>
            <a:tailEnd/>
          </a:ln>
        </p:spPr>
        <p:txBody>
          <a:bodyPr/>
          <a:lstStyle/>
          <a:p>
            <a:endParaRPr lang="en-US"/>
          </a:p>
        </p:txBody>
      </p:sp>
      <p:sp>
        <p:nvSpPr>
          <p:cNvPr id="35842" name="Rectangle 2"/>
          <p:cNvSpPr>
            <a:spLocks noGrp="1" noChangeArrowheads="1"/>
          </p:cNvSpPr>
          <p:nvPr>
            <p:ph type="body" idx="1"/>
          </p:nvPr>
        </p:nvSpPr>
        <p:spPr>
          <a:xfrm>
            <a:off x="457200" y="838200"/>
            <a:ext cx="8229600" cy="914400"/>
          </a:xfrm>
        </p:spPr>
        <p:txBody>
          <a:bodyPr/>
          <a:lstStyle/>
          <a:p>
            <a:pPr eaLnBrk="1" hangingPunct="1"/>
            <a:r>
              <a:rPr lang="en-US" sz="2100" smtClean="0">
                <a:effectLst/>
              </a:rPr>
              <a:t>To solve the problem, a hub is used to replace the repeater. A hub has the same function as a repeater but it has multi ports, so we can attach many to networks to extend LAN. A hub is also called a multi-port repeater.</a:t>
            </a:r>
          </a:p>
          <a:p>
            <a:pPr eaLnBrk="1" hangingPunct="1">
              <a:buFont typeface="Wingdings" pitchFamily="2" charset="2"/>
              <a:buNone/>
            </a:pPr>
            <a:endParaRPr lang="en-US" sz="2100" b="1" smtClean="0">
              <a:effectLst/>
            </a:endParaRPr>
          </a:p>
          <a:p>
            <a:pPr eaLnBrk="1" hangingPunct="1">
              <a:buFont typeface="Wingdings" pitchFamily="2" charset="2"/>
              <a:buNone/>
            </a:pPr>
            <a:endParaRPr lang="en-US" sz="2100" b="1" smtClean="0">
              <a:effectLst/>
            </a:endParaRPr>
          </a:p>
          <a:p>
            <a:pPr eaLnBrk="1" hangingPunct="1">
              <a:buFont typeface="Wingdings" pitchFamily="2" charset="2"/>
              <a:buNone/>
            </a:pPr>
            <a:endParaRPr lang="en-US" sz="2100" b="1" smtClean="0">
              <a:effectLst/>
            </a:endParaRPr>
          </a:p>
          <a:p>
            <a:pPr eaLnBrk="1" hangingPunct="1">
              <a:buFont typeface="Wingdings" pitchFamily="2" charset="2"/>
              <a:buNone/>
            </a:pPr>
            <a:endParaRPr lang="en-US" sz="2100" b="1" smtClean="0">
              <a:effectLst/>
            </a:endParaRPr>
          </a:p>
        </p:txBody>
      </p:sp>
      <p:sp>
        <p:nvSpPr>
          <p:cNvPr id="35843" name="Rectangle 3"/>
          <p:cNvSpPr>
            <a:spLocks noGrp="1" noChangeArrowheads="1"/>
          </p:cNvSpPr>
          <p:nvPr>
            <p:ph type="title"/>
          </p:nvPr>
        </p:nvSpPr>
        <p:spPr>
          <a:xfrm>
            <a:off x="228600" y="76200"/>
            <a:ext cx="8229600" cy="563562"/>
          </a:xfrm>
        </p:spPr>
        <p:txBody>
          <a:bodyPr/>
          <a:lstStyle/>
          <a:p>
            <a:pPr eaLnBrk="1" hangingPunct="1">
              <a:defRPr/>
            </a:pPr>
            <a:r>
              <a:rPr lang="en-US" sz="3500" dirty="0" smtClean="0">
                <a:solidFill>
                  <a:schemeClr val="bg1"/>
                </a:solidFill>
              </a:rPr>
              <a:t>The Repeater problem</a:t>
            </a:r>
          </a:p>
        </p:txBody>
      </p:sp>
      <p:grpSp>
        <p:nvGrpSpPr>
          <p:cNvPr id="2" name="Group 33"/>
          <p:cNvGrpSpPr>
            <a:grpSpLocks/>
          </p:cNvGrpSpPr>
          <p:nvPr/>
        </p:nvGrpSpPr>
        <p:grpSpPr bwMode="auto">
          <a:xfrm>
            <a:off x="2286000" y="4343400"/>
            <a:ext cx="1447800" cy="1663700"/>
            <a:chOff x="1920" y="2880"/>
            <a:chExt cx="1536" cy="1240"/>
          </a:xfrm>
        </p:grpSpPr>
        <p:sp>
          <p:nvSpPr>
            <p:cNvPr id="24611" name="Line 34"/>
            <p:cNvSpPr>
              <a:spLocks noChangeShapeType="1"/>
            </p:cNvSpPr>
            <p:nvPr/>
          </p:nvSpPr>
          <p:spPr bwMode="auto">
            <a:xfrm>
              <a:off x="2340" y="3120"/>
              <a:ext cx="0" cy="384"/>
            </a:xfrm>
            <a:prstGeom prst="line">
              <a:avLst/>
            </a:prstGeom>
            <a:noFill/>
            <a:ln w="28575">
              <a:solidFill>
                <a:schemeClr val="folHlink"/>
              </a:solidFill>
              <a:round/>
              <a:headEnd/>
              <a:tailEnd/>
            </a:ln>
          </p:spPr>
          <p:txBody>
            <a:bodyPr/>
            <a:lstStyle/>
            <a:p>
              <a:endParaRPr lang="en-US"/>
            </a:p>
          </p:txBody>
        </p:sp>
        <p:sp>
          <p:nvSpPr>
            <p:cNvPr id="24612" name="Line 35"/>
            <p:cNvSpPr>
              <a:spLocks noChangeShapeType="1"/>
            </p:cNvSpPr>
            <p:nvPr/>
          </p:nvSpPr>
          <p:spPr bwMode="auto">
            <a:xfrm>
              <a:off x="2628" y="3504"/>
              <a:ext cx="0" cy="384"/>
            </a:xfrm>
            <a:prstGeom prst="line">
              <a:avLst/>
            </a:prstGeom>
            <a:noFill/>
            <a:ln w="28575">
              <a:solidFill>
                <a:schemeClr val="folHlink"/>
              </a:solidFill>
              <a:round/>
              <a:headEnd/>
              <a:tailEnd/>
            </a:ln>
          </p:spPr>
          <p:txBody>
            <a:bodyPr/>
            <a:lstStyle/>
            <a:p>
              <a:endParaRPr lang="en-US"/>
            </a:p>
          </p:txBody>
        </p:sp>
        <p:sp>
          <p:nvSpPr>
            <p:cNvPr id="24613" name="Line 36"/>
            <p:cNvSpPr>
              <a:spLocks noChangeShapeType="1"/>
            </p:cNvSpPr>
            <p:nvPr/>
          </p:nvSpPr>
          <p:spPr bwMode="auto">
            <a:xfrm>
              <a:off x="2964" y="3120"/>
              <a:ext cx="0" cy="384"/>
            </a:xfrm>
            <a:prstGeom prst="line">
              <a:avLst/>
            </a:prstGeom>
            <a:noFill/>
            <a:ln w="28575">
              <a:solidFill>
                <a:schemeClr val="folHlink"/>
              </a:solidFill>
              <a:round/>
              <a:headEnd/>
              <a:tailEnd/>
            </a:ln>
          </p:spPr>
          <p:txBody>
            <a:bodyPr/>
            <a:lstStyle/>
            <a:p>
              <a:endParaRPr lang="en-US"/>
            </a:p>
          </p:txBody>
        </p:sp>
        <p:sp>
          <p:nvSpPr>
            <p:cNvPr id="24614" name="Line 37"/>
            <p:cNvSpPr>
              <a:spLocks noChangeShapeType="1"/>
            </p:cNvSpPr>
            <p:nvPr/>
          </p:nvSpPr>
          <p:spPr bwMode="auto">
            <a:xfrm>
              <a:off x="1920" y="3504"/>
              <a:ext cx="1536" cy="0"/>
            </a:xfrm>
            <a:prstGeom prst="line">
              <a:avLst/>
            </a:prstGeom>
            <a:noFill/>
            <a:ln w="38100">
              <a:solidFill>
                <a:schemeClr val="folHlink"/>
              </a:solidFill>
              <a:round/>
              <a:headEnd/>
              <a:tailEnd/>
            </a:ln>
          </p:spPr>
          <p:txBody>
            <a:bodyPr/>
            <a:lstStyle/>
            <a:p>
              <a:endParaRPr lang="en-US"/>
            </a:p>
          </p:txBody>
        </p:sp>
        <p:pic>
          <p:nvPicPr>
            <p:cNvPr id="24615" name="Picture 38"/>
            <p:cNvPicPr>
              <a:picLocks noChangeArrowheads="1"/>
            </p:cNvPicPr>
            <p:nvPr/>
          </p:nvPicPr>
          <p:blipFill>
            <a:blip r:embed="rId2"/>
            <a:srcRect/>
            <a:stretch>
              <a:fillRect/>
            </a:stretch>
          </p:blipFill>
          <p:spPr bwMode="auto">
            <a:xfrm>
              <a:off x="2208" y="2880"/>
              <a:ext cx="324" cy="280"/>
            </a:xfrm>
            <a:prstGeom prst="rect">
              <a:avLst/>
            </a:prstGeom>
            <a:noFill/>
            <a:ln w="12700">
              <a:noFill/>
              <a:miter lim="800000"/>
              <a:headEnd/>
              <a:tailEnd/>
            </a:ln>
          </p:spPr>
        </p:pic>
        <p:pic>
          <p:nvPicPr>
            <p:cNvPr id="24616" name="Picture 39"/>
            <p:cNvPicPr>
              <a:picLocks noChangeArrowheads="1"/>
            </p:cNvPicPr>
            <p:nvPr/>
          </p:nvPicPr>
          <p:blipFill>
            <a:blip r:embed="rId2"/>
            <a:srcRect/>
            <a:stretch>
              <a:fillRect/>
            </a:stretch>
          </p:blipFill>
          <p:spPr bwMode="auto">
            <a:xfrm>
              <a:off x="2832" y="2880"/>
              <a:ext cx="324" cy="280"/>
            </a:xfrm>
            <a:prstGeom prst="rect">
              <a:avLst/>
            </a:prstGeom>
            <a:noFill/>
            <a:ln w="12700">
              <a:noFill/>
              <a:miter lim="800000"/>
              <a:headEnd/>
              <a:tailEnd/>
            </a:ln>
          </p:spPr>
        </p:pic>
        <p:pic>
          <p:nvPicPr>
            <p:cNvPr id="24617" name="Picture 40"/>
            <p:cNvPicPr>
              <a:picLocks noChangeArrowheads="1"/>
            </p:cNvPicPr>
            <p:nvPr/>
          </p:nvPicPr>
          <p:blipFill>
            <a:blip r:embed="rId2"/>
            <a:srcRect/>
            <a:stretch>
              <a:fillRect/>
            </a:stretch>
          </p:blipFill>
          <p:spPr bwMode="auto">
            <a:xfrm>
              <a:off x="2496" y="3840"/>
              <a:ext cx="324" cy="280"/>
            </a:xfrm>
            <a:prstGeom prst="rect">
              <a:avLst/>
            </a:prstGeom>
            <a:noFill/>
            <a:ln w="12700">
              <a:noFill/>
              <a:miter lim="800000"/>
              <a:headEnd/>
              <a:tailEnd/>
            </a:ln>
          </p:spPr>
        </p:pic>
      </p:grpSp>
      <p:grpSp>
        <p:nvGrpSpPr>
          <p:cNvPr id="3" name="Group 42"/>
          <p:cNvGrpSpPr>
            <a:grpSpLocks/>
          </p:cNvGrpSpPr>
          <p:nvPr/>
        </p:nvGrpSpPr>
        <p:grpSpPr bwMode="auto">
          <a:xfrm>
            <a:off x="2133600" y="2438400"/>
            <a:ext cx="3433763" cy="1663700"/>
            <a:chOff x="1344" y="1968"/>
            <a:chExt cx="2163" cy="1048"/>
          </a:xfrm>
        </p:grpSpPr>
        <p:grpSp>
          <p:nvGrpSpPr>
            <p:cNvPr id="4" name="Group 32"/>
            <p:cNvGrpSpPr>
              <a:grpSpLocks/>
            </p:cNvGrpSpPr>
            <p:nvPr/>
          </p:nvGrpSpPr>
          <p:grpSpPr bwMode="auto">
            <a:xfrm>
              <a:off x="2592" y="2024"/>
              <a:ext cx="915" cy="904"/>
              <a:chOff x="3069" y="2024"/>
              <a:chExt cx="1443" cy="1240"/>
            </a:xfrm>
          </p:grpSpPr>
          <p:sp>
            <p:nvSpPr>
              <p:cNvPr id="24604" name="Line 5"/>
              <p:cNvSpPr>
                <a:spLocks noChangeShapeType="1"/>
              </p:cNvSpPr>
              <p:nvPr/>
            </p:nvSpPr>
            <p:spPr bwMode="auto">
              <a:xfrm>
                <a:off x="3069" y="2648"/>
                <a:ext cx="1443" cy="0"/>
              </a:xfrm>
              <a:prstGeom prst="line">
                <a:avLst/>
              </a:prstGeom>
              <a:noFill/>
              <a:ln w="38100">
                <a:solidFill>
                  <a:schemeClr val="folHlink"/>
                </a:solidFill>
                <a:round/>
                <a:headEnd/>
                <a:tailEnd/>
              </a:ln>
            </p:spPr>
            <p:txBody>
              <a:bodyPr/>
              <a:lstStyle/>
              <a:p>
                <a:endParaRPr lang="en-US"/>
              </a:p>
            </p:txBody>
          </p:sp>
          <p:sp>
            <p:nvSpPr>
              <p:cNvPr id="24605" name="Line 6"/>
              <p:cNvSpPr>
                <a:spLocks noChangeShapeType="1"/>
              </p:cNvSpPr>
              <p:nvPr/>
            </p:nvSpPr>
            <p:spPr bwMode="auto">
              <a:xfrm>
                <a:off x="3504" y="2264"/>
                <a:ext cx="0" cy="384"/>
              </a:xfrm>
              <a:prstGeom prst="line">
                <a:avLst/>
              </a:prstGeom>
              <a:noFill/>
              <a:ln w="28575">
                <a:solidFill>
                  <a:schemeClr val="folHlink"/>
                </a:solidFill>
                <a:round/>
                <a:headEnd/>
                <a:tailEnd/>
              </a:ln>
            </p:spPr>
            <p:txBody>
              <a:bodyPr/>
              <a:lstStyle/>
              <a:p>
                <a:endParaRPr lang="en-US"/>
              </a:p>
            </p:txBody>
          </p:sp>
          <p:sp>
            <p:nvSpPr>
              <p:cNvPr id="24606" name="Line 7"/>
              <p:cNvSpPr>
                <a:spLocks noChangeShapeType="1"/>
              </p:cNvSpPr>
              <p:nvPr/>
            </p:nvSpPr>
            <p:spPr bwMode="auto">
              <a:xfrm>
                <a:off x="3792" y="2648"/>
                <a:ext cx="0" cy="384"/>
              </a:xfrm>
              <a:prstGeom prst="line">
                <a:avLst/>
              </a:prstGeom>
              <a:noFill/>
              <a:ln w="28575">
                <a:solidFill>
                  <a:schemeClr val="folHlink"/>
                </a:solidFill>
                <a:round/>
                <a:headEnd/>
                <a:tailEnd/>
              </a:ln>
            </p:spPr>
            <p:txBody>
              <a:bodyPr/>
              <a:lstStyle/>
              <a:p>
                <a:endParaRPr lang="en-US"/>
              </a:p>
            </p:txBody>
          </p:sp>
          <p:sp>
            <p:nvSpPr>
              <p:cNvPr id="24607" name="Line 8"/>
              <p:cNvSpPr>
                <a:spLocks noChangeShapeType="1"/>
              </p:cNvSpPr>
              <p:nvPr/>
            </p:nvSpPr>
            <p:spPr bwMode="auto">
              <a:xfrm>
                <a:off x="4128" y="2264"/>
                <a:ext cx="0" cy="384"/>
              </a:xfrm>
              <a:prstGeom prst="line">
                <a:avLst/>
              </a:prstGeom>
              <a:noFill/>
              <a:ln w="28575">
                <a:solidFill>
                  <a:schemeClr val="folHlink"/>
                </a:solidFill>
                <a:round/>
                <a:headEnd/>
                <a:tailEnd/>
              </a:ln>
            </p:spPr>
            <p:txBody>
              <a:bodyPr/>
              <a:lstStyle/>
              <a:p>
                <a:endParaRPr lang="en-US"/>
              </a:p>
            </p:txBody>
          </p:sp>
          <p:pic>
            <p:nvPicPr>
              <p:cNvPr id="24608" name="Picture 17"/>
              <p:cNvPicPr>
                <a:picLocks noChangeArrowheads="1"/>
              </p:cNvPicPr>
              <p:nvPr/>
            </p:nvPicPr>
            <p:blipFill>
              <a:blip r:embed="rId2"/>
              <a:srcRect/>
              <a:stretch>
                <a:fillRect/>
              </a:stretch>
            </p:blipFill>
            <p:spPr bwMode="auto">
              <a:xfrm>
                <a:off x="3372" y="2024"/>
                <a:ext cx="324" cy="280"/>
              </a:xfrm>
              <a:prstGeom prst="rect">
                <a:avLst/>
              </a:prstGeom>
              <a:noFill/>
              <a:ln w="12700">
                <a:noFill/>
                <a:miter lim="800000"/>
                <a:headEnd/>
                <a:tailEnd/>
              </a:ln>
            </p:spPr>
          </p:pic>
          <p:pic>
            <p:nvPicPr>
              <p:cNvPr id="24609" name="Picture 18"/>
              <p:cNvPicPr>
                <a:picLocks noChangeArrowheads="1"/>
              </p:cNvPicPr>
              <p:nvPr/>
            </p:nvPicPr>
            <p:blipFill>
              <a:blip r:embed="rId2"/>
              <a:srcRect/>
              <a:stretch>
                <a:fillRect/>
              </a:stretch>
            </p:blipFill>
            <p:spPr bwMode="auto">
              <a:xfrm>
                <a:off x="3996" y="2024"/>
                <a:ext cx="324" cy="280"/>
              </a:xfrm>
              <a:prstGeom prst="rect">
                <a:avLst/>
              </a:prstGeom>
              <a:noFill/>
              <a:ln w="12700">
                <a:noFill/>
                <a:miter lim="800000"/>
                <a:headEnd/>
                <a:tailEnd/>
              </a:ln>
            </p:spPr>
          </p:pic>
          <p:pic>
            <p:nvPicPr>
              <p:cNvPr id="24610" name="Picture 19"/>
              <p:cNvPicPr>
                <a:picLocks noChangeArrowheads="1"/>
              </p:cNvPicPr>
              <p:nvPr/>
            </p:nvPicPr>
            <p:blipFill>
              <a:blip r:embed="rId2"/>
              <a:srcRect/>
              <a:stretch>
                <a:fillRect/>
              </a:stretch>
            </p:blipFill>
            <p:spPr bwMode="auto">
              <a:xfrm>
                <a:off x="3660" y="2984"/>
                <a:ext cx="324" cy="280"/>
              </a:xfrm>
              <a:prstGeom prst="rect">
                <a:avLst/>
              </a:prstGeom>
              <a:noFill/>
              <a:ln w="12700">
                <a:noFill/>
                <a:miter lim="800000"/>
                <a:headEnd/>
                <a:tailEnd/>
              </a:ln>
            </p:spPr>
          </p:pic>
        </p:grpSp>
        <p:grpSp>
          <p:nvGrpSpPr>
            <p:cNvPr id="5" name="Group 20"/>
            <p:cNvGrpSpPr>
              <a:grpSpLocks/>
            </p:cNvGrpSpPr>
            <p:nvPr/>
          </p:nvGrpSpPr>
          <p:grpSpPr bwMode="auto">
            <a:xfrm>
              <a:off x="1344" y="1968"/>
              <a:ext cx="912" cy="1048"/>
              <a:chOff x="1920" y="2880"/>
              <a:chExt cx="1536" cy="1240"/>
            </a:xfrm>
          </p:grpSpPr>
          <p:sp>
            <p:nvSpPr>
              <p:cNvPr id="24597" name="Line 21"/>
              <p:cNvSpPr>
                <a:spLocks noChangeShapeType="1"/>
              </p:cNvSpPr>
              <p:nvPr/>
            </p:nvSpPr>
            <p:spPr bwMode="auto">
              <a:xfrm>
                <a:off x="2340" y="3120"/>
                <a:ext cx="0" cy="384"/>
              </a:xfrm>
              <a:prstGeom prst="line">
                <a:avLst/>
              </a:prstGeom>
              <a:noFill/>
              <a:ln w="28575">
                <a:solidFill>
                  <a:schemeClr val="folHlink"/>
                </a:solidFill>
                <a:round/>
                <a:headEnd/>
                <a:tailEnd/>
              </a:ln>
            </p:spPr>
            <p:txBody>
              <a:bodyPr/>
              <a:lstStyle/>
              <a:p>
                <a:endParaRPr lang="en-US"/>
              </a:p>
            </p:txBody>
          </p:sp>
          <p:sp>
            <p:nvSpPr>
              <p:cNvPr id="24598" name="Line 22"/>
              <p:cNvSpPr>
                <a:spLocks noChangeShapeType="1"/>
              </p:cNvSpPr>
              <p:nvPr/>
            </p:nvSpPr>
            <p:spPr bwMode="auto">
              <a:xfrm>
                <a:off x="2628" y="3504"/>
                <a:ext cx="0" cy="384"/>
              </a:xfrm>
              <a:prstGeom prst="line">
                <a:avLst/>
              </a:prstGeom>
              <a:noFill/>
              <a:ln w="28575">
                <a:solidFill>
                  <a:schemeClr val="folHlink"/>
                </a:solidFill>
                <a:round/>
                <a:headEnd/>
                <a:tailEnd/>
              </a:ln>
            </p:spPr>
            <p:txBody>
              <a:bodyPr/>
              <a:lstStyle/>
              <a:p>
                <a:endParaRPr lang="en-US"/>
              </a:p>
            </p:txBody>
          </p:sp>
          <p:sp>
            <p:nvSpPr>
              <p:cNvPr id="24599" name="Line 23"/>
              <p:cNvSpPr>
                <a:spLocks noChangeShapeType="1"/>
              </p:cNvSpPr>
              <p:nvPr/>
            </p:nvSpPr>
            <p:spPr bwMode="auto">
              <a:xfrm>
                <a:off x="2964" y="3120"/>
                <a:ext cx="0" cy="384"/>
              </a:xfrm>
              <a:prstGeom prst="line">
                <a:avLst/>
              </a:prstGeom>
              <a:noFill/>
              <a:ln w="28575">
                <a:solidFill>
                  <a:schemeClr val="folHlink"/>
                </a:solidFill>
                <a:round/>
                <a:headEnd/>
                <a:tailEnd/>
              </a:ln>
            </p:spPr>
            <p:txBody>
              <a:bodyPr/>
              <a:lstStyle/>
              <a:p>
                <a:endParaRPr lang="en-US"/>
              </a:p>
            </p:txBody>
          </p:sp>
          <p:sp>
            <p:nvSpPr>
              <p:cNvPr id="24600" name="Line 24"/>
              <p:cNvSpPr>
                <a:spLocks noChangeShapeType="1"/>
              </p:cNvSpPr>
              <p:nvPr/>
            </p:nvSpPr>
            <p:spPr bwMode="auto">
              <a:xfrm>
                <a:off x="1920" y="3504"/>
                <a:ext cx="1536" cy="0"/>
              </a:xfrm>
              <a:prstGeom prst="line">
                <a:avLst/>
              </a:prstGeom>
              <a:noFill/>
              <a:ln w="38100">
                <a:solidFill>
                  <a:schemeClr val="folHlink"/>
                </a:solidFill>
                <a:round/>
                <a:headEnd/>
                <a:tailEnd/>
              </a:ln>
            </p:spPr>
            <p:txBody>
              <a:bodyPr/>
              <a:lstStyle/>
              <a:p>
                <a:endParaRPr lang="en-US"/>
              </a:p>
            </p:txBody>
          </p:sp>
          <p:pic>
            <p:nvPicPr>
              <p:cNvPr id="24601" name="Picture 25"/>
              <p:cNvPicPr>
                <a:picLocks noChangeArrowheads="1"/>
              </p:cNvPicPr>
              <p:nvPr/>
            </p:nvPicPr>
            <p:blipFill>
              <a:blip r:embed="rId2"/>
              <a:srcRect/>
              <a:stretch>
                <a:fillRect/>
              </a:stretch>
            </p:blipFill>
            <p:spPr bwMode="auto">
              <a:xfrm>
                <a:off x="2208" y="2880"/>
                <a:ext cx="324" cy="280"/>
              </a:xfrm>
              <a:prstGeom prst="rect">
                <a:avLst/>
              </a:prstGeom>
              <a:noFill/>
              <a:ln w="12700">
                <a:noFill/>
                <a:miter lim="800000"/>
                <a:headEnd/>
                <a:tailEnd/>
              </a:ln>
            </p:spPr>
          </p:pic>
          <p:pic>
            <p:nvPicPr>
              <p:cNvPr id="24602" name="Picture 26"/>
              <p:cNvPicPr>
                <a:picLocks noChangeArrowheads="1"/>
              </p:cNvPicPr>
              <p:nvPr/>
            </p:nvPicPr>
            <p:blipFill>
              <a:blip r:embed="rId2"/>
              <a:srcRect/>
              <a:stretch>
                <a:fillRect/>
              </a:stretch>
            </p:blipFill>
            <p:spPr bwMode="auto">
              <a:xfrm>
                <a:off x="2832" y="2880"/>
                <a:ext cx="324" cy="280"/>
              </a:xfrm>
              <a:prstGeom prst="rect">
                <a:avLst/>
              </a:prstGeom>
              <a:noFill/>
              <a:ln w="12700">
                <a:noFill/>
                <a:miter lim="800000"/>
                <a:headEnd/>
                <a:tailEnd/>
              </a:ln>
            </p:spPr>
          </p:pic>
          <p:pic>
            <p:nvPicPr>
              <p:cNvPr id="24603" name="Picture 27"/>
              <p:cNvPicPr>
                <a:picLocks noChangeArrowheads="1"/>
              </p:cNvPicPr>
              <p:nvPr/>
            </p:nvPicPr>
            <p:blipFill>
              <a:blip r:embed="rId2"/>
              <a:srcRect/>
              <a:stretch>
                <a:fillRect/>
              </a:stretch>
            </p:blipFill>
            <p:spPr bwMode="auto">
              <a:xfrm>
                <a:off x="2496" y="3840"/>
                <a:ext cx="324" cy="280"/>
              </a:xfrm>
              <a:prstGeom prst="rect">
                <a:avLst/>
              </a:prstGeom>
              <a:noFill/>
              <a:ln w="12700">
                <a:noFill/>
                <a:miter lim="800000"/>
                <a:headEnd/>
                <a:tailEnd/>
              </a:ln>
            </p:spPr>
          </p:pic>
        </p:grpSp>
        <p:pic>
          <p:nvPicPr>
            <p:cNvPr id="24596" name="Picture 41"/>
            <p:cNvPicPr>
              <a:picLocks noChangeAspect="1" noChangeArrowheads="1"/>
            </p:cNvPicPr>
            <p:nvPr/>
          </p:nvPicPr>
          <p:blipFill>
            <a:blip r:embed="rId3"/>
            <a:srcRect/>
            <a:stretch>
              <a:fillRect/>
            </a:stretch>
          </p:blipFill>
          <p:spPr bwMode="auto">
            <a:xfrm>
              <a:off x="2208" y="2352"/>
              <a:ext cx="463" cy="198"/>
            </a:xfrm>
            <a:prstGeom prst="rect">
              <a:avLst/>
            </a:prstGeom>
            <a:noFill/>
            <a:ln w="9525">
              <a:noFill/>
              <a:miter lim="800000"/>
              <a:headEnd/>
              <a:tailEnd/>
            </a:ln>
          </p:spPr>
        </p:pic>
      </p:grpSp>
      <p:grpSp>
        <p:nvGrpSpPr>
          <p:cNvPr id="6" name="Group 43"/>
          <p:cNvGrpSpPr>
            <a:grpSpLocks/>
          </p:cNvGrpSpPr>
          <p:nvPr/>
        </p:nvGrpSpPr>
        <p:grpSpPr bwMode="auto">
          <a:xfrm>
            <a:off x="4038600" y="4267200"/>
            <a:ext cx="1447800" cy="1663700"/>
            <a:chOff x="1920" y="2880"/>
            <a:chExt cx="1536" cy="1240"/>
          </a:xfrm>
        </p:grpSpPr>
        <p:sp>
          <p:nvSpPr>
            <p:cNvPr id="24587" name="Line 44"/>
            <p:cNvSpPr>
              <a:spLocks noChangeShapeType="1"/>
            </p:cNvSpPr>
            <p:nvPr/>
          </p:nvSpPr>
          <p:spPr bwMode="auto">
            <a:xfrm>
              <a:off x="2340" y="3120"/>
              <a:ext cx="0" cy="384"/>
            </a:xfrm>
            <a:prstGeom prst="line">
              <a:avLst/>
            </a:prstGeom>
            <a:noFill/>
            <a:ln w="28575">
              <a:solidFill>
                <a:schemeClr val="folHlink"/>
              </a:solidFill>
              <a:round/>
              <a:headEnd/>
              <a:tailEnd/>
            </a:ln>
          </p:spPr>
          <p:txBody>
            <a:bodyPr/>
            <a:lstStyle/>
            <a:p>
              <a:endParaRPr lang="en-US"/>
            </a:p>
          </p:txBody>
        </p:sp>
        <p:sp>
          <p:nvSpPr>
            <p:cNvPr id="24588" name="Line 45"/>
            <p:cNvSpPr>
              <a:spLocks noChangeShapeType="1"/>
            </p:cNvSpPr>
            <p:nvPr/>
          </p:nvSpPr>
          <p:spPr bwMode="auto">
            <a:xfrm>
              <a:off x="2628" y="3504"/>
              <a:ext cx="0" cy="384"/>
            </a:xfrm>
            <a:prstGeom prst="line">
              <a:avLst/>
            </a:prstGeom>
            <a:noFill/>
            <a:ln w="28575">
              <a:solidFill>
                <a:schemeClr val="folHlink"/>
              </a:solidFill>
              <a:round/>
              <a:headEnd/>
              <a:tailEnd/>
            </a:ln>
          </p:spPr>
          <p:txBody>
            <a:bodyPr/>
            <a:lstStyle/>
            <a:p>
              <a:endParaRPr lang="en-US"/>
            </a:p>
          </p:txBody>
        </p:sp>
        <p:sp>
          <p:nvSpPr>
            <p:cNvPr id="24589" name="Line 46"/>
            <p:cNvSpPr>
              <a:spLocks noChangeShapeType="1"/>
            </p:cNvSpPr>
            <p:nvPr/>
          </p:nvSpPr>
          <p:spPr bwMode="auto">
            <a:xfrm>
              <a:off x="2964" y="3120"/>
              <a:ext cx="0" cy="384"/>
            </a:xfrm>
            <a:prstGeom prst="line">
              <a:avLst/>
            </a:prstGeom>
            <a:noFill/>
            <a:ln w="28575">
              <a:solidFill>
                <a:schemeClr val="folHlink"/>
              </a:solidFill>
              <a:round/>
              <a:headEnd/>
              <a:tailEnd/>
            </a:ln>
          </p:spPr>
          <p:txBody>
            <a:bodyPr/>
            <a:lstStyle/>
            <a:p>
              <a:endParaRPr lang="en-US"/>
            </a:p>
          </p:txBody>
        </p:sp>
        <p:sp>
          <p:nvSpPr>
            <p:cNvPr id="24590" name="Line 47"/>
            <p:cNvSpPr>
              <a:spLocks noChangeShapeType="1"/>
            </p:cNvSpPr>
            <p:nvPr/>
          </p:nvSpPr>
          <p:spPr bwMode="auto">
            <a:xfrm>
              <a:off x="1920" y="3504"/>
              <a:ext cx="1536" cy="0"/>
            </a:xfrm>
            <a:prstGeom prst="line">
              <a:avLst/>
            </a:prstGeom>
            <a:noFill/>
            <a:ln w="38100">
              <a:solidFill>
                <a:schemeClr val="folHlink"/>
              </a:solidFill>
              <a:round/>
              <a:headEnd/>
              <a:tailEnd/>
            </a:ln>
          </p:spPr>
          <p:txBody>
            <a:bodyPr/>
            <a:lstStyle/>
            <a:p>
              <a:endParaRPr lang="en-US"/>
            </a:p>
          </p:txBody>
        </p:sp>
        <p:pic>
          <p:nvPicPr>
            <p:cNvPr id="24591" name="Picture 48"/>
            <p:cNvPicPr>
              <a:picLocks noChangeArrowheads="1"/>
            </p:cNvPicPr>
            <p:nvPr/>
          </p:nvPicPr>
          <p:blipFill>
            <a:blip r:embed="rId2"/>
            <a:srcRect/>
            <a:stretch>
              <a:fillRect/>
            </a:stretch>
          </p:blipFill>
          <p:spPr bwMode="auto">
            <a:xfrm>
              <a:off x="2208" y="2880"/>
              <a:ext cx="324" cy="280"/>
            </a:xfrm>
            <a:prstGeom prst="rect">
              <a:avLst/>
            </a:prstGeom>
            <a:noFill/>
            <a:ln w="12700">
              <a:noFill/>
              <a:miter lim="800000"/>
              <a:headEnd/>
              <a:tailEnd/>
            </a:ln>
          </p:spPr>
        </p:pic>
        <p:pic>
          <p:nvPicPr>
            <p:cNvPr id="24592" name="Picture 49"/>
            <p:cNvPicPr>
              <a:picLocks noChangeArrowheads="1"/>
            </p:cNvPicPr>
            <p:nvPr/>
          </p:nvPicPr>
          <p:blipFill>
            <a:blip r:embed="rId2"/>
            <a:srcRect/>
            <a:stretch>
              <a:fillRect/>
            </a:stretch>
          </p:blipFill>
          <p:spPr bwMode="auto">
            <a:xfrm>
              <a:off x="2832" y="2880"/>
              <a:ext cx="324" cy="280"/>
            </a:xfrm>
            <a:prstGeom prst="rect">
              <a:avLst/>
            </a:prstGeom>
            <a:noFill/>
            <a:ln w="12700">
              <a:noFill/>
              <a:miter lim="800000"/>
              <a:headEnd/>
              <a:tailEnd/>
            </a:ln>
          </p:spPr>
        </p:pic>
        <p:pic>
          <p:nvPicPr>
            <p:cNvPr id="24593" name="Picture 50"/>
            <p:cNvPicPr>
              <a:picLocks noChangeArrowheads="1"/>
            </p:cNvPicPr>
            <p:nvPr/>
          </p:nvPicPr>
          <p:blipFill>
            <a:blip r:embed="rId2"/>
            <a:srcRect/>
            <a:stretch>
              <a:fillRect/>
            </a:stretch>
          </p:blipFill>
          <p:spPr bwMode="auto">
            <a:xfrm>
              <a:off x="2496" y="3840"/>
              <a:ext cx="324" cy="280"/>
            </a:xfrm>
            <a:prstGeom prst="rect">
              <a:avLst/>
            </a:prstGeom>
            <a:noFill/>
            <a:ln w="12700">
              <a:noFill/>
              <a:miter lim="800000"/>
              <a:headEnd/>
              <a:tailEnd/>
            </a:ln>
          </p:spPr>
        </p:pic>
      </p:grpSp>
      <p:pic>
        <p:nvPicPr>
          <p:cNvPr id="35892" name="Picture 52" descr="check2"/>
          <p:cNvPicPr>
            <a:picLocks noChangeAspect="1" noChangeArrowheads="1"/>
          </p:cNvPicPr>
          <p:nvPr/>
        </p:nvPicPr>
        <p:blipFill>
          <a:blip r:embed="rId4"/>
          <a:srcRect/>
          <a:stretch>
            <a:fillRect/>
          </a:stretch>
        </p:blipFill>
        <p:spPr bwMode="auto">
          <a:xfrm>
            <a:off x="3702050" y="3810000"/>
            <a:ext cx="412750" cy="412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p:cTn id="7" dur="500" fill="hold"/>
                                        <p:tgtEl>
                                          <p:spTgt spid="3584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584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5842">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5868"/>
                                        </p:tgtEl>
                                        <p:attrNameLst>
                                          <p:attrName>style.visibility</p:attrName>
                                        </p:attrNameLst>
                                      </p:cBhvr>
                                      <p:to>
                                        <p:strVal val="visible"/>
                                      </p:to>
                                    </p:set>
                                    <p:animEffect transition="in" filter="wipe(down)">
                                      <p:cBhvr>
                                        <p:cTn id="22" dur="1000"/>
                                        <p:tgtEl>
                                          <p:spTgt spid="35868"/>
                                        </p:tgtEl>
                                      </p:cBhvr>
                                    </p:animEffect>
                                  </p:childTnLst>
                                </p:cTn>
                              </p:par>
                              <p:par>
                                <p:cTn id="23" presetID="53"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5891"/>
                                        </p:tgtEl>
                                        <p:attrNameLst>
                                          <p:attrName>style.visibility</p:attrName>
                                        </p:attrNameLst>
                                      </p:cBhvr>
                                      <p:to>
                                        <p:strVal val="visible"/>
                                      </p:to>
                                    </p:set>
                                    <p:animEffect transition="in" filter="wipe(down)">
                                      <p:cBhvr>
                                        <p:cTn id="30" dur="500"/>
                                        <p:tgtEl>
                                          <p:spTgt spid="35891"/>
                                        </p:tgtEl>
                                      </p:cBhvr>
                                    </p:animEffect>
                                  </p:childTnLst>
                                </p:cTn>
                              </p:par>
                              <p:par>
                                <p:cTn id="31" presetID="1" presetClass="entr" presetSubtype="0" fill="hold" nodeType="withEffect">
                                  <p:stCondLst>
                                    <p:cond delay="0"/>
                                  </p:stCondLst>
                                  <p:childTnLst>
                                    <p:set>
                                      <p:cBhvr>
                                        <p:cTn id="32" dur="1" fill="hold">
                                          <p:stCondLst>
                                            <p:cond delay="0"/>
                                          </p:stCondLst>
                                        </p:cTn>
                                        <p:tgtEl>
                                          <p:spTgt spid="35892"/>
                                        </p:tgtEl>
                                        <p:attrNameLst>
                                          <p:attrName>style.visibility</p:attrName>
                                        </p:attrNameLst>
                                      </p:cBhvr>
                                      <p:to>
                                        <p:strVal val="visible"/>
                                      </p:to>
                                    </p:set>
                                  </p:childTnLst>
                                </p:cTn>
                              </p:par>
                              <p:par>
                                <p:cTn id="33" presetID="35" presetClass="emph" presetSubtype="0" repeatCount="indefinite" fill="hold" nodeType="withEffect">
                                  <p:stCondLst>
                                    <p:cond delay="0"/>
                                  </p:stCondLst>
                                  <p:endCondLst>
                                    <p:cond evt="onNext" delay="0">
                                      <p:tgtEl>
                                        <p:sldTgt/>
                                      </p:tgtEl>
                                    </p:cond>
                                  </p:endCondLst>
                                  <p:childTnLst>
                                    <p:anim calcmode="discrete" valueType="str">
                                      <p:cBhvr>
                                        <p:cTn id="34" dur="500" fill="hold"/>
                                        <p:tgtEl>
                                          <p:spTgt spid="3589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8" grpId="0" animBg="1"/>
      <p:bldP spid="35891" grpId="0" animBg="1"/>
      <p:bldP spid="3584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81000" y="152400"/>
            <a:ext cx="8229600" cy="563562"/>
          </a:xfrm>
        </p:spPr>
        <p:txBody>
          <a:bodyPr/>
          <a:lstStyle/>
          <a:p>
            <a:pPr eaLnBrk="1" hangingPunct="1">
              <a:defRPr/>
            </a:pPr>
            <a:r>
              <a:rPr lang="en-US" sz="3500" dirty="0" smtClean="0">
                <a:solidFill>
                  <a:schemeClr val="bg1"/>
                </a:solidFill>
              </a:rPr>
              <a:t>Hub</a:t>
            </a:r>
          </a:p>
        </p:txBody>
      </p:sp>
      <p:sp>
        <p:nvSpPr>
          <p:cNvPr id="141315" name="Rectangle 3"/>
          <p:cNvSpPr>
            <a:spLocks noGrp="1" noChangeArrowheads="1"/>
          </p:cNvSpPr>
          <p:nvPr>
            <p:ph type="body" idx="1"/>
          </p:nvPr>
        </p:nvSpPr>
        <p:spPr>
          <a:xfrm>
            <a:off x="457200" y="2894013"/>
            <a:ext cx="8229600" cy="1068387"/>
          </a:xfrm>
        </p:spPr>
        <p:txBody>
          <a:bodyPr/>
          <a:lstStyle/>
          <a:p>
            <a:pPr eaLnBrk="1" hangingPunct="1">
              <a:lnSpc>
                <a:spcPct val="80000"/>
              </a:lnSpc>
              <a:defRPr/>
            </a:pPr>
            <a:r>
              <a:rPr lang="en-US" sz="2100" dirty="0" smtClean="0">
                <a:effectLst/>
              </a:rPr>
              <a:t>An Ethernet hub uses a logical bus topology inside to transmit data to all the segments of its star.</a:t>
            </a:r>
          </a:p>
          <a:p>
            <a:pPr eaLnBrk="1" hangingPunct="1">
              <a:lnSpc>
                <a:spcPct val="80000"/>
              </a:lnSpc>
              <a:defRPr/>
            </a:pPr>
            <a:r>
              <a:rPr lang="en-US" sz="2100" dirty="0" smtClean="0">
                <a:effectLst/>
              </a:rPr>
              <a:t>The advantages of a logical bus topology are</a:t>
            </a:r>
          </a:p>
          <a:p>
            <a:pPr lvl="1" eaLnBrk="1" hangingPunct="1">
              <a:lnSpc>
                <a:spcPct val="80000"/>
              </a:lnSpc>
              <a:defRPr/>
            </a:pPr>
            <a:r>
              <a:rPr lang="en-US" sz="1900" dirty="0" smtClean="0">
                <a:effectLst/>
              </a:rPr>
              <a:t>If a node is down, it does not bring down the entire network.</a:t>
            </a:r>
          </a:p>
          <a:p>
            <a:pPr lvl="1" eaLnBrk="1" hangingPunct="1">
              <a:lnSpc>
                <a:spcPct val="80000"/>
              </a:lnSpc>
              <a:defRPr/>
            </a:pPr>
            <a:r>
              <a:rPr lang="en-US" sz="1900" dirty="0" smtClean="0">
                <a:effectLst/>
              </a:rPr>
              <a:t>Additions and changes can be made easily without affecting other workstations</a:t>
            </a:r>
          </a:p>
          <a:p>
            <a:pPr eaLnBrk="1" hangingPunct="1">
              <a:lnSpc>
                <a:spcPct val="80000"/>
              </a:lnSpc>
              <a:defRPr/>
            </a:pPr>
            <a:r>
              <a:rPr lang="en-US" sz="2100" dirty="0" smtClean="0">
                <a:effectLst/>
              </a:rPr>
              <a:t>The disadvantages of a logical bus topology are:</a:t>
            </a:r>
          </a:p>
          <a:p>
            <a:pPr lvl="1" eaLnBrk="1" hangingPunct="1">
              <a:lnSpc>
                <a:spcPct val="80000"/>
              </a:lnSpc>
              <a:defRPr/>
            </a:pPr>
            <a:r>
              <a:rPr lang="en-US" sz="1900" dirty="0" smtClean="0">
                <a:effectLst/>
              </a:rPr>
              <a:t>Collisions can occur easily.</a:t>
            </a:r>
          </a:p>
          <a:p>
            <a:pPr lvl="1" eaLnBrk="1" hangingPunct="1">
              <a:lnSpc>
                <a:spcPct val="80000"/>
              </a:lnSpc>
              <a:defRPr/>
            </a:pPr>
            <a:r>
              <a:rPr lang="en-US" sz="1900" dirty="0" smtClean="0">
                <a:effectLst/>
              </a:rPr>
              <a:t>Only one device may access the media at a time</a:t>
            </a:r>
            <a:endParaRPr lang="en-US" sz="1900" dirty="0" smtClean="0"/>
          </a:p>
        </p:txBody>
      </p:sp>
      <p:grpSp>
        <p:nvGrpSpPr>
          <p:cNvPr id="2" name="Group 4"/>
          <p:cNvGrpSpPr>
            <a:grpSpLocks/>
          </p:cNvGrpSpPr>
          <p:nvPr/>
        </p:nvGrpSpPr>
        <p:grpSpPr bwMode="auto">
          <a:xfrm>
            <a:off x="1143000" y="1066800"/>
            <a:ext cx="7315200" cy="1600200"/>
            <a:chOff x="720" y="1056"/>
            <a:chExt cx="4608" cy="1008"/>
          </a:xfrm>
        </p:grpSpPr>
        <p:grpSp>
          <p:nvGrpSpPr>
            <p:cNvPr id="3" name="Group 5"/>
            <p:cNvGrpSpPr>
              <a:grpSpLocks/>
            </p:cNvGrpSpPr>
            <p:nvPr/>
          </p:nvGrpSpPr>
          <p:grpSpPr bwMode="auto">
            <a:xfrm>
              <a:off x="720" y="1056"/>
              <a:ext cx="4608" cy="1008"/>
              <a:chOff x="720" y="912"/>
              <a:chExt cx="4608" cy="1008"/>
            </a:xfrm>
          </p:grpSpPr>
          <p:sp>
            <p:nvSpPr>
              <p:cNvPr id="54280" name="Rectangle 6"/>
              <p:cNvSpPr>
                <a:spLocks noChangeArrowheads="1"/>
              </p:cNvSpPr>
              <p:nvPr/>
            </p:nvSpPr>
            <p:spPr bwMode="auto">
              <a:xfrm>
                <a:off x="720" y="912"/>
                <a:ext cx="4608" cy="1008"/>
              </a:xfrm>
              <a:prstGeom prst="rect">
                <a:avLst/>
              </a:prstGeom>
              <a:solidFill>
                <a:srgbClr val="C0C0C0"/>
              </a:solidFill>
              <a:ln w="57150">
                <a:solidFill>
                  <a:schemeClr val="folHlink"/>
                </a:solidFill>
                <a:miter lim="800000"/>
                <a:headEnd/>
                <a:tailEnd/>
              </a:ln>
            </p:spPr>
            <p:txBody>
              <a:bodyPr wrap="none" anchor="ctr"/>
              <a:lstStyle/>
              <a:p>
                <a:endParaRPr lang="en-US"/>
              </a:p>
            </p:txBody>
          </p:sp>
          <p:sp>
            <p:nvSpPr>
              <p:cNvPr id="54281" name="Rectangle 7"/>
              <p:cNvSpPr>
                <a:spLocks noChangeArrowheads="1"/>
              </p:cNvSpPr>
              <p:nvPr/>
            </p:nvSpPr>
            <p:spPr bwMode="auto">
              <a:xfrm>
                <a:off x="1152" y="1392"/>
                <a:ext cx="384" cy="192"/>
              </a:xfrm>
              <a:prstGeom prst="rect">
                <a:avLst/>
              </a:prstGeom>
              <a:solidFill>
                <a:srgbClr val="008000"/>
              </a:solidFill>
              <a:ln w="9525">
                <a:solidFill>
                  <a:schemeClr val="bg1"/>
                </a:solidFill>
                <a:miter lim="800000"/>
                <a:headEnd/>
                <a:tailEnd/>
              </a:ln>
            </p:spPr>
            <p:txBody>
              <a:bodyPr wrap="none" anchor="ctr"/>
              <a:lstStyle/>
              <a:p>
                <a:endParaRPr lang="en-US"/>
              </a:p>
            </p:txBody>
          </p:sp>
          <p:sp>
            <p:nvSpPr>
              <p:cNvPr id="54282" name="Rectangle 8"/>
              <p:cNvSpPr>
                <a:spLocks noChangeArrowheads="1"/>
              </p:cNvSpPr>
              <p:nvPr/>
            </p:nvSpPr>
            <p:spPr bwMode="auto">
              <a:xfrm>
                <a:off x="1824" y="1392"/>
                <a:ext cx="384" cy="192"/>
              </a:xfrm>
              <a:prstGeom prst="rect">
                <a:avLst/>
              </a:prstGeom>
              <a:solidFill>
                <a:srgbClr val="008000"/>
              </a:solidFill>
              <a:ln w="9525">
                <a:solidFill>
                  <a:schemeClr val="bg1"/>
                </a:solidFill>
                <a:miter lim="800000"/>
                <a:headEnd/>
                <a:tailEnd/>
              </a:ln>
            </p:spPr>
            <p:txBody>
              <a:bodyPr wrap="none" anchor="ctr"/>
              <a:lstStyle/>
              <a:p>
                <a:endParaRPr lang="en-US"/>
              </a:p>
            </p:txBody>
          </p:sp>
          <p:sp>
            <p:nvSpPr>
              <p:cNvPr id="54283" name="Rectangle 9"/>
              <p:cNvSpPr>
                <a:spLocks noChangeArrowheads="1"/>
              </p:cNvSpPr>
              <p:nvPr/>
            </p:nvSpPr>
            <p:spPr bwMode="auto">
              <a:xfrm>
                <a:off x="2496" y="1392"/>
                <a:ext cx="384" cy="192"/>
              </a:xfrm>
              <a:prstGeom prst="rect">
                <a:avLst/>
              </a:prstGeom>
              <a:solidFill>
                <a:srgbClr val="008000"/>
              </a:solidFill>
              <a:ln w="9525">
                <a:solidFill>
                  <a:schemeClr val="bg1"/>
                </a:solidFill>
                <a:miter lim="800000"/>
                <a:headEnd/>
                <a:tailEnd/>
              </a:ln>
            </p:spPr>
            <p:txBody>
              <a:bodyPr wrap="none" anchor="ctr"/>
              <a:lstStyle/>
              <a:p>
                <a:endParaRPr lang="en-US"/>
              </a:p>
            </p:txBody>
          </p:sp>
          <p:sp>
            <p:nvSpPr>
              <p:cNvPr id="54284" name="Rectangle 10"/>
              <p:cNvSpPr>
                <a:spLocks noChangeArrowheads="1"/>
              </p:cNvSpPr>
              <p:nvPr/>
            </p:nvSpPr>
            <p:spPr bwMode="auto">
              <a:xfrm>
                <a:off x="3168" y="1392"/>
                <a:ext cx="384" cy="192"/>
              </a:xfrm>
              <a:prstGeom prst="rect">
                <a:avLst/>
              </a:prstGeom>
              <a:solidFill>
                <a:srgbClr val="008000"/>
              </a:solidFill>
              <a:ln w="9525">
                <a:solidFill>
                  <a:schemeClr val="bg1"/>
                </a:solidFill>
                <a:miter lim="800000"/>
                <a:headEnd/>
                <a:tailEnd/>
              </a:ln>
            </p:spPr>
            <p:txBody>
              <a:bodyPr wrap="none" anchor="ctr"/>
              <a:lstStyle/>
              <a:p>
                <a:pPr algn="ctr"/>
                <a:endParaRPr lang="de-DE"/>
              </a:p>
            </p:txBody>
          </p:sp>
          <p:sp>
            <p:nvSpPr>
              <p:cNvPr id="54285" name="Rectangle 11"/>
              <p:cNvSpPr>
                <a:spLocks noChangeArrowheads="1"/>
              </p:cNvSpPr>
              <p:nvPr/>
            </p:nvSpPr>
            <p:spPr bwMode="auto">
              <a:xfrm>
                <a:off x="3840" y="1392"/>
                <a:ext cx="384" cy="192"/>
              </a:xfrm>
              <a:prstGeom prst="rect">
                <a:avLst/>
              </a:prstGeom>
              <a:solidFill>
                <a:srgbClr val="008000"/>
              </a:solidFill>
              <a:ln w="9525">
                <a:solidFill>
                  <a:schemeClr val="bg1"/>
                </a:solidFill>
                <a:miter lim="800000"/>
                <a:headEnd/>
                <a:tailEnd/>
              </a:ln>
            </p:spPr>
            <p:txBody>
              <a:bodyPr wrap="none" anchor="ctr"/>
              <a:lstStyle/>
              <a:p>
                <a:endParaRPr lang="en-US"/>
              </a:p>
            </p:txBody>
          </p:sp>
          <p:sp>
            <p:nvSpPr>
              <p:cNvPr id="54286" name="Rectangle 12"/>
              <p:cNvSpPr>
                <a:spLocks noChangeArrowheads="1"/>
              </p:cNvSpPr>
              <p:nvPr/>
            </p:nvSpPr>
            <p:spPr bwMode="auto">
              <a:xfrm>
                <a:off x="4512" y="1392"/>
                <a:ext cx="384" cy="192"/>
              </a:xfrm>
              <a:prstGeom prst="rect">
                <a:avLst/>
              </a:prstGeom>
              <a:solidFill>
                <a:srgbClr val="008000"/>
              </a:solidFill>
              <a:ln w="9525">
                <a:solidFill>
                  <a:schemeClr val="bg1"/>
                </a:solidFill>
                <a:miter lim="800000"/>
                <a:headEnd/>
                <a:tailEnd/>
              </a:ln>
            </p:spPr>
            <p:txBody>
              <a:bodyPr wrap="none" anchor="ctr"/>
              <a:lstStyle/>
              <a:p>
                <a:endParaRPr lang="en-US"/>
              </a:p>
            </p:txBody>
          </p:sp>
          <p:sp>
            <p:nvSpPr>
              <p:cNvPr id="54287" name="Freeform 13"/>
              <p:cNvSpPr>
                <a:spLocks/>
              </p:cNvSpPr>
              <p:nvPr/>
            </p:nvSpPr>
            <p:spPr bwMode="auto">
              <a:xfrm>
                <a:off x="1296" y="1123"/>
                <a:ext cx="3456" cy="290"/>
              </a:xfrm>
              <a:custGeom>
                <a:avLst/>
                <a:gdLst>
                  <a:gd name="T0" fmla="*/ 0 w 3456"/>
                  <a:gd name="T1" fmla="*/ 289 h 290"/>
                  <a:gd name="T2" fmla="*/ 130 w 3456"/>
                  <a:gd name="T3" fmla="*/ 0 h 290"/>
                  <a:gd name="T4" fmla="*/ 3284 w 3456"/>
                  <a:gd name="T5" fmla="*/ 20 h 290"/>
                  <a:gd name="T6" fmla="*/ 3456 w 3456"/>
                  <a:gd name="T7" fmla="*/ 290 h 290"/>
                  <a:gd name="T8" fmla="*/ 0 60000 65536"/>
                  <a:gd name="T9" fmla="*/ 0 60000 65536"/>
                  <a:gd name="T10" fmla="*/ 0 60000 65536"/>
                  <a:gd name="T11" fmla="*/ 0 60000 65536"/>
                  <a:gd name="T12" fmla="*/ 0 w 3456"/>
                  <a:gd name="T13" fmla="*/ 0 h 290"/>
                  <a:gd name="T14" fmla="*/ 3456 w 3456"/>
                  <a:gd name="T15" fmla="*/ 290 h 290"/>
                </a:gdLst>
                <a:ahLst/>
                <a:cxnLst>
                  <a:cxn ang="T8">
                    <a:pos x="T0" y="T1"/>
                  </a:cxn>
                  <a:cxn ang="T9">
                    <a:pos x="T2" y="T3"/>
                  </a:cxn>
                  <a:cxn ang="T10">
                    <a:pos x="T4" y="T5"/>
                  </a:cxn>
                  <a:cxn ang="T11">
                    <a:pos x="T6" y="T7"/>
                  </a:cxn>
                </a:cxnLst>
                <a:rect l="T12" t="T13" r="T14" b="T15"/>
                <a:pathLst>
                  <a:path w="3456" h="290">
                    <a:moveTo>
                      <a:pt x="0" y="289"/>
                    </a:moveTo>
                    <a:lnTo>
                      <a:pt x="130" y="0"/>
                    </a:lnTo>
                    <a:lnTo>
                      <a:pt x="3284" y="20"/>
                    </a:lnTo>
                    <a:lnTo>
                      <a:pt x="3456" y="290"/>
                    </a:lnTo>
                  </a:path>
                </a:pathLst>
              </a:custGeom>
              <a:noFill/>
              <a:ln w="38100">
                <a:solidFill>
                  <a:schemeClr val="bg2"/>
                </a:solidFill>
                <a:round/>
                <a:headEnd type="triangle" w="med" len="med"/>
                <a:tailEnd type="triangle" w="med" len="med"/>
              </a:ln>
            </p:spPr>
            <p:txBody>
              <a:bodyPr/>
              <a:lstStyle/>
              <a:p>
                <a:endParaRPr lang="en-US"/>
              </a:p>
            </p:txBody>
          </p:sp>
          <p:sp>
            <p:nvSpPr>
              <p:cNvPr id="54288" name="Line 14"/>
              <p:cNvSpPr>
                <a:spLocks noChangeShapeType="1"/>
              </p:cNvSpPr>
              <p:nvPr/>
            </p:nvSpPr>
            <p:spPr bwMode="auto">
              <a:xfrm flipV="1">
                <a:off x="2016" y="1122"/>
                <a:ext cx="0" cy="240"/>
              </a:xfrm>
              <a:prstGeom prst="line">
                <a:avLst/>
              </a:prstGeom>
              <a:noFill/>
              <a:ln w="38100">
                <a:solidFill>
                  <a:schemeClr val="bg2"/>
                </a:solidFill>
                <a:round/>
                <a:headEnd/>
                <a:tailEnd type="triangle" w="med" len="med"/>
              </a:ln>
            </p:spPr>
            <p:txBody>
              <a:bodyPr/>
              <a:lstStyle/>
              <a:p>
                <a:endParaRPr lang="en-US"/>
              </a:p>
            </p:txBody>
          </p:sp>
          <p:sp>
            <p:nvSpPr>
              <p:cNvPr id="54289" name="Line 15"/>
              <p:cNvSpPr>
                <a:spLocks noChangeShapeType="1"/>
              </p:cNvSpPr>
              <p:nvPr/>
            </p:nvSpPr>
            <p:spPr bwMode="auto">
              <a:xfrm flipV="1">
                <a:off x="2688" y="1143"/>
                <a:ext cx="0" cy="240"/>
              </a:xfrm>
              <a:prstGeom prst="line">
                <a:avLst/>
              </a:prstGeom>
              <a:noFill/>
              <a:ln w="38100">
                <a:solidFill>
                  <a:schemeClr val="bg2"/>
                </a:solidFill>
                <a:round/>
                <a:headEnd type="triangle" w="med" len="med"/>
                <a:tailEnd/>
              </a:ln>
            </p:spPr>
            <p:txBody>
              <a:bodyPr/>
              <a:lstStyle/>
              <a:p>
                <a:endParaRPr lang="en-US"/>
              </a:p>
            </p:txBody>
          </p:sp>
          <p:sp>
            <p:nvSpPr>
              <p:cNvPr id="54290" name="Line 16"/>
              <p:cNvSpPr>
                <a:spLocks noChangeShapeType="1"/>
              </p:cNvSpPr>
              <p:nvPr/>
            </p:nvSpPr>
            <p:spPr bwMode="auto">
              <a:xfrm flipV="1">
                <a:off x="3360" y="1152"/>
                <a:ext cx="0" cy="240"/>
              </a:xfrm>
              <a:prstGeom prst="line">
                <a:avLst/>
              </a:prstGeom>
              <a:noFill/>
              <a:ln w="38100">
                <a:solidFill>
                  <a:schemeClr val="bg2"/>
                </a:solidFill>
                <a:round/>
                <a:headEnd type="triangle" w="med" len="med"/>
                <a:tailEnd/>
              </a:ln>
            </p:spPr>
            <p:txBody>
              <a:bodyPr/>
              <a:lstStyle/>
              <a:p>
                <a:endParaRPr lang="en-US"/>
              </a:p>
            </p:txBody>
          </p:sp>
          <p:sp>
            <p:nvSpPr>
              <p:cNvPr id="54291" name="Line 17"/>
              <p:cNvSpPr>
                <a:spLocks noChangeShapeType="1"/>
              </p:cNvSpPr>
              <p:nvPr/>
            </p:nvSpPr>
            <p:spPr bwMode="auto">
              <a:xfrm flipV="1">
                <a:off x="4032" y="1152"/>
                <a:ext cx="0" cy="240"/>
              </a:xfrm>
              <a:prstGeom prst="line">
                <a:avLst/>
              </a:prstGeom>
              <a:noFill/>
              <a:ln w="38100">
                <a:solidFill>
                  <a:schemeClr val="bg2"/>
                </a:solidFill>
                <a:round/>
                <a:headEnd type="triangle" w="med" len="med"/>
                <a:tailEnd/>
              </a:ln>
            </p:spPr>
            <p:txBody>
              <a:bodyPr/>
              <a:lstStyle/>
              <a:p>
                <a:endParaRPr lang="en-US"/>
              </a:p>
            </p:txBody>
          </p:sp>
        </p:grpSp>
        <p:sp>
          <p:nvSpPr>
            <p:cNvPr id="54279" name="Rectangle 18"/>
            <p:cNvSpPr>
              <a:spLocks noChangeArrowheads="1"/>
            </p:cNvSpPr>
            <p:nvPr/>
          </p:nvSpPr>
          <p:spPr bwMode="auto">
            <a:xfrm>
              <a:off x="2448" y="1728"/>
              <a:ext cx="960" cy="336"/>
            </a:xfrm>
            <a:prstGeom prst="rect">
              <a:avLst/>
            </a:prstGeom>
            <a:noFill/>
            <a:ln w="9525">
              <a:noFill/>
              <a:miter lim="800000"/>
              <a:headEnd/>
              <a:tailEnd/>
            </a:ln>
          </p:spPr>
          <p:txBody>
            <a:bodyPr wrap="none" anchor="ctr"/>
            <a:lstStyle/>
            <a:p>
              <a:pPr algn="ctr"/>
              <a:r>
                <a:rPr lang="en-US" b="1">
                  <a:solidFill>
                    <a:schemeClr val="bg1"/>
                  </a:solidFill>
                </a:rPr>
                <a:t>Ethernet Hub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141315">
                                            <p:txEl>
                                              <p:pRg st="0" end="0"/>
                                            </p:txEl>
                                          </p:spTgt>
                                        </p:tgtEl>
                                        <p:attrNameLst>
                                          <p:attrName>style.visibility</p:attrName>
                                        </p:attrNameLst>
                                      </p:cBhvr>
                                      <p:to>
                                        <p:strVal val="visible"/>
                                      </p:to>
                                    </p:set>
                                    <p:anim calcmode="lin" valueType="num">
                                      <p:cBhvr>
                                        <p:cTn id="10" dur="500" fill="hold"/>
                                        <p:tgtEl>
                                          <p:spTgt spid="141315">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141315">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141315">
                                            <p:txEl>
                                              <p:pRg st="0" end="0"/>
                                            </p:txEl>
                                          </p:spTgt>
                                        </p:tgtEl>
                                      </p:cBhvr>
                                    </p:animEffect>
                                  </p:childTnLst>
                                </p:cTn>
                              </p:par>
                              <p:par>
                                <p:cTn id="13" presetID="53" presetClass="entr" presetSubtype="0" fill="hold" grpId="0" nodeType="withEffect">
                                  <p:stCondLst>
                                    <p:cond delay="0"/>
                                  </p:stCondLst>
                                  <p:childTnLst>
                                    <p:set>
                                      <p:cBhvr>
                                        <p:cTn id="14" dur="1" fill="hold">
                                          <p:stCondLst>
                                            <p:cond delay="0"/>
                                          </p:stCondLst>
                                        </p:cTn>
                                        <p:tgtEl>
                                          <p:spTgt spid="141315">
                                            <p:txEl>
                                              <p:pRg st="1" end="1"/>
                                            </p:txEl>
                                          </p:spTgt>
                                        </p:tgtEl>
                                        <p:attrNameLst>
                                          <p:attrName>style.visibility</p:attrName>
                                        </p:attrNameLst>
                                      </p:cBhvr>
                                      <p:to>
                                        <p:strVal val="visible"/>
                                      </p:to>
                                    </p:set>
                                    <p:anim calcmode="lin" valueType="num">
                                      <p:cBhvr>
                                        <p:cTn id="15" dur="500" fill="hold"/>
                                        <p:tgtEl>
                                          <p:spTgt spid="141315">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141315">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141315">
                                            <p:txEl>
                                              <p:pRg st="1" end="1"/>
                                            </p:txEl>
                                          </p:spTgt>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141315">
                                            <p:txEl>
                                              <p:pRg st="2" end="2"/>
                                            </p:txEl>
                                          </p:spTgt>
                                        </p:tgtEl>
                                        <p:attrNameLst>
                                          <p:attrName>style.visibility</p:attrName>
                                        </p:attrNameLst>
                                      </p:cBhvr>
                                      <p:to>
                                        <p:strVal val="visible"/>
                                      </p:to>
                                    </p:set>
                                    <p:anim calcmode="lin" valueType="num">
                                      <p:cBhvr>
                                        <p:cTn id="20" dur="500" fill="hold"/>
                                        <p:tgtEl>
                                          <p:spTgt spid="141315">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141315">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141315">
                                            <p:txEl>
                                              <p:pRg st="2" end="2"/>
                                            </p:txEl>
                                          </p:spTgt>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141315">
                                            <p:txEl>
                                              <p:pRg st="3" end="3"/>
                                            </p:txEl>
                                          </p:spTgt>
                                        </p:tgtEl>
                                        <p:attrNameLst>
                                          <p:attrName>style.visibility</p:attrName>
                                        </p:attrNameLst>
                                      </p:cBhvr>
                                      <p:to>
                                        <p:strVal val="visible"/>
                                      </p:to>
                                    </p:set>
                                    <p:anim calcmode="lin" valueType="num">
                                      <p:cBhvr>
                                        <p:cTn id="25" dur="500" fill="hold"/>
                                        <p:tgtEl>
                                          <p:spTgt spid="14131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41315">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141315">
                                            <p:txEl>
                                              <p:pRg st="3" end="3"/>
                                            </p:txEl>
                                          </p:spTgt>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41315">
                                            <p:txEl>
                                              <p:pRg st="4" end="4"/>
                                            </p:txEl>
                                          </p:spTgt>
                                        </p:tgtEl>
                                        <p:attrNameLst>
                                          <p:attrName>style.visibility</p:attrName>
                                        </p:attrNameLst>
                                      </p:cBhvr>
                                      <p:to>
                                        <p:strVal val="visible"/>
                                      </p:to>
                                    </p:set>
                                    <p:anim calcmode="lin" valueType="num">
                                      <p:cBhvr>
                                        <p:cTn id="30" dur="500" fill="hold"/>
                                        <p:tgtEl>
                                          <p:spTgt spid="141315">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141315">
                                            <p:txEl>
                                              <p:pRg st="4" end="4"/>
                                            </p:txEl>
                                          </p:spTgt>
                                        </p:tgtEl>
                                        <p:attrNameLst>
                                          <p:attrName>ppt_h</p:attrName>
                                        </p:attrNameLst>
                                      </p:cBhvr>
                                      <p:tavLst>
                                        <p:tav tm="0">
                                          <p:val>
                                            <p:fltVal val="0"/>
                                          </p:val>
                                        </p:tav>
                                        <p:tav tm="100000">
                                          <p:val>
                                            <p:strVal val="#ppt_h"/>
                                          </p:val>
                                        </p:tav>
                                      </p:tavLst>
                                    </p:anim>
                                    <p:animEffect transition="in" filter="fade">
                                      <p:cBhvr>
                                        <p:cTn id="32" dur="500"/>
                                        <p:tgtEl>
                                          <p:spTgt spid="141315">
                                            <p:txEl>
                                              <p:pRg st="4" end="4"/>
                                            </p:txEl>
                                          </p:spTgt>
                                        </p:tgtEl>
                                      </p:cBhvr>
                                    </p:animEffect>
                                  </p:childTnLst>
                                </p:cTn>
                              </p:par>
                              <p:par>
                                <p:cTn id="33" presetID="53" presetClass="entr" presetSubtype="0" fill="hold" grpId="0" nodeType="withEffect">
                                  <p:stCondLst>
                                    <p:cond delay="0"/>
                                  </p:stCondLst>
                                  <p:childTnLst>
                                    <p:set>
                                      <p:cBhvr>
                                        <p:cTn id="34" dur="1" fill="hold">
                                          <p:stCondLst>
                                            <p:cond delay="0"/>
                                          </p:stCondLst>
                                        </p:cTn>
                                        <p:tgtEl>
                                          <p:spTgt spid="141315">
                                            <p:txEl>
                                              <p:pRg st="5" end="5"/>
                                            </p:txEl>
                                          </p:spTgt>
                                        </p:tgtEl>
                                        <p:attrNameLst>
                                          <p:attrName>style.visibility</p:attrName>
                                        </p:attrNameLst>
                                      </p:cBhvr>
                                      <p:to>
                                        <p:strVal val="visible"/>
                                      </p:to>
                                    </p:set>
                                    <p:anim calcmode="lin" valueType="num">
                                      <p:cBhvr>
                                        <p:cTn id="35" dur="500" fill="hold"/>
                                        <p:tgtEl>
                                          <p:spTgt spid="14131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14131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141315">
                                            <p:txEl>
                                              <p:pRg st="5" end="5"/>
                                            </p:txEl>
                                          </p:spTgt>
                                        </p:tgtEl>
                                      </p:cBhvr>
                                    </p:animEffect>
                                  </p:childTnLst>
                                </p:cTn>
                              </p:par>
                              <p:par>
                                <p:cTn id="38" presetID="53" presetClass="entr" presetSubtype="0" fill="hold" grpId="0" nodeType="withEffect">
                                  <p:stCondLst>
                                    <p:cond delay="0"/>
                                  </p:stCondLst>
                                  <p:childTnLst>
                                    <p:set>
                                      <p:cBhvr>
                                        <p:cTn id="39" dur="1" fill="hold">
                                          <p:stCondLst>
                                            <p:cond delay="0"/>
                                          </p:stCondLst>
                                        </p:cTn>
                                        <p:tgtEl>
                                          <p:spTgt spid="141315">
                                            <p:txEl>
                                              <p:pRg st="6" end="6"/>
                                            </p:txEl>
                                          </p:spTgt>
                                        </p:tgtEl>
                                        <p:attrNameLst>
                                          <p:attrName>style.visibility</p:attrName>
                                        </p:attrNameLst>
                                      </p:cBhvr>
                                      <p:to>
                                        <p:strVal val="visible"/>
                                      </p:to>
                                    </p:set>
                                    <p:anim calcmode="lin" valueType="num">
                                      <p:cBhvr>
                                        <p:cTn id="40" dur="500" fill="hold"/>
                                        <p:tgtEl>
                                          <p:spTgt spid="141315">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141315">
                                            <p:txEl>
                                              <p:pRg st="6" end="6"/>
                                            </p:txEl>
                                          </p:spTgt>
                                        </p:tgtEl>
                                        <p:attrNameLst>
                                          <p:attrName>ppt_h</p:attrName>
                                        </p:attrNameLst>
                                      </p:cBhvr>
                                      <p:tavLst>
                                        <p:tav tm="0">
                                          <p:val>
                                            <p:fltVal val="0"/>
                                          </p:val>
                                        </p:tav>
                                        <p:tav tm="100000">
                                          <p:val>
                                            <p:strVal val="#ppt_h"/>
                                          </p:val>
                                        </p:tav>
                                      </p:tavLst>
                                    </p:anim>
                                    <p:animEffect transition="in" filter="fade">
                                      <p:cBhvr>
                                        <p:cTn id="42" dur="500"/>
                                        <p:tgtEl>
                                          <p:spTgt spid="141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5"/>
          <p:cNvGrpSpPr>
            <a:grpSpLocks/>
          </p:cNvGrpSpPr>
          <p:nvPr/>
        </p:nvGrpSpPr>
        <p:grpSpPr bwMode="auto">
          <a:xfrm>
            <a:off x="3200400" y="5029200"/>
            <a:ext cx="3505200" cy="914400"/>
            <a:chOff x="1776" y="1920"/>
            <a:chExt cx="2208" cy="576"/>
          </a:xfrm>
        </p:grpSpPr>
        <p:grpSp>
          <p:nvGrpSpPr>
            <p:cNvPr id="3" name="Group 116"/>
            <p:cNvGrpSpPr>
              <a:grpSpLocks/>
            </p:cNvGrpSpPr>
            <p:nvPr/>
          </p:nvGrpSpPr>
          <p:grpSpPr bwMode="auto">
            <a:xfrm>
              <a:off x="2880" y="1920"/>
              <a:ext cx="1104" cy="576"/>
              <a:chOff x="528" y="1248"/>
              <a:chExt cx="1104" cy="576"/>
            </a:xfrm>
          </p:grpSpPr>
          <p:sp>
            <p:nvSpPr>
              <p:cNvPr id="25664" name="Line 11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5665" name="Line 11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5666" name="Line 11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5667" name="Line 12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5668" name="Line 12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5669" name="Picture 122"/>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5670" name="Picture 123"/>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5671" name="Picture 124"/>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5672" name="Picture 125"/>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4" name="Group 126"/>
            <p:cNvGrpSpPr>
              <a:grpSpLocks/>
            </p:cNvGrpSpPr>
            <p:nvPr/>
          </p:nvGrpSpPr>
          <p:grpSpPr bwMode="auto">
            <a:xfrm>
              <a:off x="1776" y="1920"/>
              <a:ext cx="1104" cy="576"/>
              <a:chOff x="528" y="1248"/>
              <a:chExt cx="1104" cy="576"/>
            </a:xfrm>
          </p:grpSpPr>
          <p:sp>
            <p:nvSpPr>
              <p:cNvPr id="25655" name="Line 12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5656" name="Line 12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5657" name="Line 12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5658" name="Line 13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5659" name="Line 13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5660" name="Picture 132"/>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5661" name="Picture 133"/>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5662" name="Picture 134"/>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5663" name="Picture 135"/>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5654" name="Picture 136"/>
            <p:cNvPicPr>
              <a:picLocks noChangeAspect="1" noChangeArrowheads="1"/>
            </p:cNvPicPr>
            <p:nvPr/>
          </p:nvPicPr>
          <p:blipFill>
            <a:blip r:embed="rId4"/>
            <a:srcRect/>
            <a:stretch>
              <a:fillRect/>
            </a:stretch>
          </p:blipFill>
          <p:spPr bwMode="auto">
            <a:xfrm>
              <a:off x="2688" y="2106"/>
              <a:ext cx="463" cy="198"/>
            </a:xfrm>
            <a:prstGeom prst="rect">
              <a:avLst/>
            </a:prstGeom>
            <a:noFill/>
            <a:ln w="9525">
              <a:noFill/>
              <a:miter lim="800000"/>
              <a:headEnd/>
              <a:tailEnd/>
            </a:ln>
          </p:spPr>
        </p:pic>
      </p:grpSp>
      <p:sp>
        <p:nvSpPr>
          <p:cNvPr id="32770" name="Rectangle 2"/>
          <p:cNvSpPr>
            <a:spLocks noGrp="1" noChangeArrowheads="1"/>
          </p:cNvSpPr>
          <p:nvPr>
            <p:ph type="title"/>
          </p:nvPr>
        </p:nvSpPr>
        <p:spPr>
          <a:xfrm>
            <a:off x="304800" y="152400"/>
            <a:ext cx="8229600" cy="609600"/>
          </a:xfrm>
        </p:spPr>
        <p:txBody>
          <a:bodyPr/>
          <a:lstStyle/>
          <a:p>
            <a:pPr eaLnBrk="1" hangingPunct="1">
              <a:defRPr/>
            </a:pPr>
            <a:r>
              <a:rPr lang="en-US" sz="3500" dirty="0" smtClean="0">
                <a:solidFill>
                  <a:schemeClr val="bg1"/>
                </a:solidFill>
              </a:rPr>
              <a:t>The Congestion problem</a:t>
            </a:r>
          </a:p>
        </p:txBody>
      </p:sp>
      <p:sp>
        <p:nvSpPr>
          <p:cNvPr id="32771" name="Rectangle 3"/>
          <p:cNvSpPr>
            <a:spLocks noGrp="1" noChangeArrowheads="1"/>
          </p:cNvSpPr>
          <p:nvPr>
            <p:ph type="body" idx="1"/>
          </p:nvPr>
        </p:nvSpPr>
        <p:spPr>
          <a:xfrm>
            <a:off x="457200" y="838200"/>
            <a:ext cx="8229600" cy="990600"/>
          </a:xfrm>
        </p:spPr>
        <p:txBody>
          <a:bodyPr/>
          <a:lstStyle/>
          <a:p>
            <a:pPr eaLnBrk="1" hangingPunct="1"/>
            <a:r>
              <a:rPr lang="en-US" sz="2100" smtClean="0">
                <a:effectLst/>
              </a:rPr>
              <a:t>The second problem with growing LAN is congestion.</a:t>
            </a:r>
          </a:p>
          <a:p>
            <a:pPr eaLnBrk="1" hangingPunct="1"/>
            <a:r>
              <a:rPr lang="en-US" sz="2100" smtClean="0">
                <a:effectLst/>
              </a:rPr>
              <a:t>Repeaters and Hubs are added to extend the distance of the wire and to add devices.</a:t>
            </a:r>
          </a:p>
          <a:p>
            <a:pPr eaLnBrk="1" hangingPunct="1"/>
            <a:r>
              <a:rPr lang="en-US" sz="2100" smtClean="0">
                <a:effectLst/>
              </a:rPr>
              <a:t>However, the fundamental reason for having LAN is to share resources. When too-large population tries to share limited resource, the rules of behavior begin to be conflicts erupt. </a:t>
            </a:r>
            <a:r>
              <a:rPr lang="en-US" sz="1200" smtClean="0">
                <a:effectLst/>
              </a:rPr>
              <a:t> </a:t>
            </a:r>
            <a:endParaRPr lang="en-US" sz="2100" smtClean="0">
              <a:effectLst/>
            </a:endParaRPr>
          </a:p>
          <a:p>
            <a:pPr eaLnBrk="1" hangingPunct="1">
              <a:buFont typeface="Wingdings" pitchFamily="2" charset="2"/>
              <a:buNone/>
            </a:pPr>
            <a:endParaRPr lang="en-US" sz="2100" b="1" smtClean="0">
              <a:effectLst/>
            </a:endParaRPr>
          </a:p>
          <a:p>
            <a:pPr eaLnBrk="1" hangingPunct="1">
              <a:buFont typeface="Wingdings" pitchFamily="2" charset="2"/>
              <a:buNone/>
            </a:pPr>
            <a:endParaRPr lang="en-US" sz="2100" b="1" smtClean="0">
              <a:effectLst/>
            </a:endParaRPr>
          </a:p>
          <a:p>
            <a:pPr eaLnBrk="1" hangingPunct="1">
              <a:buFont typeface="Wingdings" pitchFamily="2" charset="2"/>
              <a:buNone/>
            </a:pPr>
            <a:endParaRPr lang="en-US" sz="2100" b="1" smtClean="0">
              <a:effectLst/>
            </a:endParaRPr>
          </a:p>
        </p:txBody>
      </p:sp>
      <p:sp>
        <p:nvSpPr>
          <p:cNvPr id="32837" name="Line 69"/>
          <p:cNvSpPr>
            <a:spLocks noChangeShapeType="1"/>
          </p:cNvSpPr>
          <p:nvPr/>
        </p:nvSpPr>
        <p:spPr bwMode="auto">
          <a:xfrm>
            <a:off x="3124200" y="4495800"/>
            <a:ext cx="0" cy="990600"/>
          </a:xfrm>
          <a:prstGeom prst="line">
            <a:avLst/>
          </a:prstGeom>
          <a:noFill/>
          <a:ln w="9525">
            <a:solidFill>
              <a:schemeClr val="folHlink"/>
            </a:solidFill>
            <a:round/>
            <a:headEnd/>
            <a:tailEnd/>
          </a:ln>
        </p:spPr>
        <p:txBody>
          <a:bodyPr/>
          <a:lstStyle/>
          <a:p>
            <a:endParaRPr lang="en-US"/>
          </a:p>
        </p:txBody>
      </p:sp>
      <p:grpSp>
        <p:nvGrpSpPr>
          <p:cNvPr id="5" name="Group 70"/>
          <p:cNvGrpSpPr>
            <a:grpSpLocks/>
          </p:cNvGrpSpPr>
          <p:nvPr/>
        </p:nvGrpSpPr>
        <p:grpSpPr bwMode="auto">
          <a:xfrm>
            <a:off x="1371600" y="3962400"/>
            <a:ext cx="5334000" cy="914400"/>
            <a:chOff x="624" y="1248"/>
            <a:chExt cx="3360" cy="576"/>
          </a:xfrm>
        </p:grpSpPr>
        <p:grpSp>
          <p:nvGrpSpPr>
            <p:cNvPr id="6" name="Group 71"/>
            <p:cNvGrpSpPr>
              <a:grpSpLocks/>
            </p:cNvGrpSpPr>
            <p:nvPr/>
          </p:nvGrpSpPr>
          <p:grpSpPr bwMode="auto">
            <a:xfrm>
              <a:off x="624" y="1248"/>
              <a:ext cx="1104" cy="576"/>
              <a:chOff x="528" y="1248"/>
              <a:chExt cx="1104" cy="576"/>
            </a:xfrm>
          </p:grpSpPr>
          <p:sp>
            <p:nvSpPr>
              <p:cNvPr id="25643" name="Line 72"/>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5644" name="Line 73"/>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5645" name="Line 74"/>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5646" name="Line 75"/>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5647" name="Line 76"/>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5648" name="Picture 77"/>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5649" name="Picture 78"/>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5650" name="Picture 79"/>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5651" name="Picture 80"/>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7" name="Group 81"/>
            <p:cNvGrpSpPr>
              <a:grpSpLocks/>
            </p:cNvGrpSpPr>
            <p:nvPr/>
          </p:nvGrpSpPr>
          <p:grpSpPr bwMode="auto">
            <a:xfrm>
              <a:off x="1776" y="1248"/>
              <a:ext cx="1104" cy="576"/>
              <a:chOff x="528" y="1248"/>
              <a:chExt cx="1104" cy="576"/>
            </a:xfrm>
          </p:grpSpPr>
          <p:sp>
            <p:nvSpPr>
              <p:cNvPr id="25634" name="Line 82"/>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5635" name="Line 83"/>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5636" name="Line 84"/>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5637" name="Line 85"/>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5638" name="Line 86"/>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5639" name="Picture 87"/>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5640" name="Picture 88"/>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5641" name="Picture 89"/>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5642" name="Picture 90"/>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8" name="Group 91"/>
            <p:cNvGrpSpPr>
              <a:grpSpLocks/>
            </p:cNvGrpSpPr>
            <p:nvPr/>
          </p:nvGrpSpPr>
          <p:grpSpPr bwMode="auto">
            <a:xfrm>
              <a:off x="2880" y="1248"/>
              <a:ext cx="1104" cy="576"/>
              <a:chOff x="528" y="1248"/>
              <a:chExt cx="1104" cy="576"/>
            </a:xfrm>
          </p:grpSpPr>
          <p:sp>
            <p:nvSpPr>
              <p:cNvPr id="25625" name="Line 92"/>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5626" name="Line 93"/>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5627" name="Line 94"/>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5628" name="Line 95"/>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5629" name="Line 96"/>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5630" name="Picture 97"/>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5631" name="Picture 98"/>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5632" name="Picture 99"/>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5633" name="Picture 100"/>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5623" name="Picture 101"/>
            <p:cNvPicPr>
              <a:picLocks noChangeAspect="1" noChangeArrowheads="1"/>
            </p:cNvPicPr>
            <p:nvPr/>
          </p:nvPicPr>
          <p:blipFill>
            <a:blip r:embed="rId4"/>
            <a:srcRect/>
            <a:stretch>
              <a:fillRect/>
            </a:stretch>
          </p:blipFill>
          <p:spPr bwMode="auto">
            <a:xfrm>
              <a:off x="2688" y="1440"/>
              <a:ext cx="463" cy="198"/>
            </a:xfrm>
            <a:prstGeom prst="rect">
              <a:avLst/>
            </a:prstGeom>
            <a:noFill/>
            <a:ln w="9525">
              <a:noFill/>
              <a:miter lim="800000"/>
              <a:headEnd/>
              <a:tailEnd/>
            </a:ln>
          </p:spPr>
        </p:pic>
        <p:pic>
          <p:nvPicPr>
            <p:cNvPr id="25624" name="Picture 102"/>
            <p:cNvPicPr>
              <a:picLocks noChangeAspect="1" noChangeArrowheads="1"/>
            </p:cNvPicPr>
            <p:nvPr/>
          </p:nvPicPr>
          <p:blipFill>
            <a:blip r:embed="rId4"/>
            <a:srcRect/>
            <a:stretch>
              <a:fillRect/>
            </a:stretch>
          </p:blipFill>
          <p:spPr bwMode="auto">
            <a:xfrm>
              <a:off x="1536" y="1440"/>
              <a:ext cx="463" cy="198"/>
            </a:xfrm>
            <a:prstGeom prst="rect">
              <a:avLst/>
            </a:prstGeom>
            <a:noFill/>
            <a:ln w="9525">
              <a:noFill/>
              <a:miter lim="800000"/>
              <a:headEnd/>
              <a:tailEnd/>
            </a:ln>
          </p:spPr>
        </p:pic>
      </p:grpSp>
      <p:grpSp>
        <p:nvGrpSpPr>
          <p:cNvPr id="9" name="Group 103"/>
          <p:cNvGrpSpPr>
            <a:grpSpLocks/>
          </p:cNvGrpSpPr>
          <p:nvPr/>
        </p:nvGrpSpPr>
        <p:grpSpPr bwMode="auto">
          <a:xfrm>
            <a:off x="1295400" y="5029200"/>
            <a:ext cx="2106613" cy="914400"/>
            <a:chOff x="576" y="1920"/>
            <a:chExt cx="1327" cy="576"/>
          </a:xfrm>
        </p:grpSpPr>
        <p:grpSp>
          <p:nvGrpSpPr>
            <p:cNvPr id="10" name="Group 104"/>
            <p:cNvGrpSpPr>
              <a:grpSpLocks/>
            </p:cNvGrpSpPr>
            <p:nvPr/>
          </p:nvGrpSpPr>
          <p:grpSpPr bwMode="auto">
            <a:xfrm>
              <a:off x="576" y="1920"/>
              <a:ext cx="1104" cy="576"/>
              <a:chOff x="528" y="1248"/>
              <a:chExt cx="1104" cy="576"/>
            </a:xfrm>
          </p:grpSpPr>
          <p:sp>
            <p:nvSpPr>
              <p:cNvPr id="25611" name="Line 105"/>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5612" name="Line 106"/>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5613" name="Line 107"/>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5614" name="Line 108"/>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5615" name="Line 109"/>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5616" name="Picture 110"/>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5617" name="Picture 111"/>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5618" name="Picture 112"/>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5619" name="Picture 113"/>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5610" name="Picture 114"/>
            <p:cNvPicPr>
              <a:picLocks noChangeAspect="1" noChangeArrowheads="1"/>
            </p:cNvPicPr>
            <p:nvPr/>
          </p:nvPicPr>
          <p:blipFill>
            <a:blip r:embed="rId4"/>
            <a:srcRect/>
            <a:stretch>
              <a:fillRect/>
            </a:stretch>
          </p:blipFill>
          <p:spPr bwMode="auto">
            <a:xfrm>
              <a:off x="1440" y="2112"/>
              <a:ext cx="463" cy="19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500" fill="hold"/>
                                        <p:tgtEl>
                                          <p:spTgt spid="327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7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2771">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 calcmode="lin" valueType="num">
                                      <p:cBhvr>
                                        <p:cTn id="12" dur="500" fill="hold"/>
                                        <p:tgtEl>
                                          <p:spTgt spid="3277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277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2771">
                                            <p:txEl>
                                              <p:pRg st="1" end="1"/>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32771">
                                            <p:txEl>
                                              <p:pRg st="2" end="2"/>
                                            </p:txEl>
                                          </p:spTgt>
                                        </p:tgtEl>
                                        <p:attrNameLst>
                                          <p:attrName>style.visibility</p:attrName>
                                        </p:attrNameLst>
                                      </p:cBhvr>
                                      <p:to>
                                        <p:strVal val="visible"/>
                                      </p:to>
                                    </p:set>
                                    <p:anim calcmode="lin" valueType="num">
                                      <p:cBhvr>
                                        <p:cTn id="20" dur="500" fill="hold"/>
                                        <p:tgtEl>
                                          <p:spTgt spid="32771">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2771">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32771">
                                            <p:txEl>
                                              <p:pRg st="2" end="2"/>
                                            </p:txEl>
                                          </p:spTgt>
                                        </p:tgtEl>
                                      </p:cBhvr>
                                    </p:animEffect>
                                  </p:childTnLst>
                                </p:cTn>
                              </p:par>
                              <p:par>
                                <p:cTn id="23" presetID="53"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2837"/>
                                        </p:tgtEl>
                                        <p:attrNameLst>
                                          <p:attrName>style.visibility</p:attrName>
                                        </p:attrNameLst>
                                      </p:cBhvr>
                                      <p:to>
                                        <p:strVal val="visible"/>
                                      </p:to>
                                    </p:set>
                                    <p:animEffect transition="in" filter="wipe(down)">
                                      <p:cBhvr>
                                        <p:cTn id="30" dur="1000"/>
                                        <p:tgtEl>
                                          <p:spTgt spid="32837"/>
                                        </p:tgtEl>
                                      </p:cBhvr>
                                    </p:animEffect>
                                  </p:childTnLst>
                                </p:cTn>
                              </p:par>
                              <p:par>
                                <p:cTn id="31" presetID="22" presetClass="entr" presetSubtype="2"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right)">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8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12" name="Rectangle 24"/>
          <p:cNvSpPr>
            <a:spLocks noGrp="1" noChangeArrowheads="1"/>
          </p:cNvSpPr>
          <p:nvPr>
            <p:ph type="title"/>
          </p:nvPr>
        </p:nvSpPr>
        <p:spPr>
          <a:xfrm>
            <a:off x="304800" y="122238"/>
            <a:ext cx="8229600" cy="639762"/>
          </a:xfrm>
        </p:spPr>
        <p:txBody>
          <a:bodyPr/>
          <a:lstStyle/>
          <a:p>
            <a:pPr eaLnBrk="1" hangingPunct="1">
              <a:defRPr/>
            </a:pPr>
            <a:r>
              <a:rPr lang="en-US" sz="3500" dirty="0" smtClean="0">
                <a:solidFill>
                  <a:schemeClr val="bg1"/>
                </a:solidFill>
              </a:rPr>
              <a:t>The Congestion problem (cont)</a:t>
            </a:r>
          </a:p>
        </p:txBody>
      </p:sp>
      <p:sp>
        <p:nvSpPr>
          <p:cNvPr id="37913" name="Rectangle 25"/>
          <p:cNvSpPr>
            <a:spLocks noGrp="1" noChangeArrowheads="1"/>
          </p:cNvSpPr>
          <p:nvPr>
            <p:ph type="body" idx="1"/>
          </p:nvPr>
        </p:nvSpPr>
        <p:spPr>
          <a:xfrm>
            <a:off x="457200" y="838200"/>
            <a:ext cx="8229600" cy="990600"/>
          </a:xfrm>
        </p:spPr>
        <p:txBody>
          <a:bodyPr/>
          <a:lstStyle/>
          <a:p>
            <a:pPr eaLnBrk="1" hangingPunct="1"/>
            <a:r>
              <a:rPr lang="en-US" sz="2100" smtClean="0">
                <a:effectLst/>
              </a:rPr>
              <a:t>On Ethernet networks, collisions deplete the available bandwidth. </a:t>
            </a:r>
          </a:p>
          <a:p>
            <a:pPr eaLnBrk="1" hangingPunct="1"/>
            <a:endParaRPr lang="en-US" sz="1600" smtClean="0">
              <a:effectLst/>
            </a:endParaRPr>
          </a:p>
          <a:p>
            <a:pPr eaLnBrk="1" hangingPunct="1"/>
            <a:r>
              <a:rPr lang="en-US" sz="2100" smtClean="0">
                <a:effectLst/>
              </a:rPr>
              <a:t>In a LAN like below, when a host (a pc, or a server) sends a packet, every others on the LAN have to wait until the host finish then one of them can begin transmit and others continue to wait or a collision will occurs.</a:t>
            </a:r>
          </a:p>
          <a:p>
            <a:pPr eaLnBrk="1" hangingPunct="1">
              <a:buFont typeface="Wingdings" pitchFamily="2" charset="2"/>
              <a:buNone/>
            </a:pPr>
            <a:endParaRPr lang="en-US" sz="2100" b="1" smtClean="0">
              <a:effectLst/>
            </a:endParaRPr>
          </a:p>
          <a:p>
            <a:pPr eaLnBrk="1" hangingPunct="1">
              <a:buFont typeface="Wingdings" pitchFamily="2" charset="2"/>
              <a:buNone/>
            </a:pPr>
            <a:endParaRPr lang="en-US" sz="2100" b="1" smtClean="0">
              <a:effectLst/>
            </a:endParaRPr>
          </a:p>
        </p:txBody>
      </p:sp>
      <p:grpSp>
        <p:nvGrpSpPr>
          <p:cNvPr id="2" name="Group 74"/>
          <p:cNvGrpSpPr>
            <a:grpSpLocks/>
          </p:cNvGrpSpPr>
          <p:nvPr/>
        </p:nvGrpSpPr>
        <p:grpSpPr bwMode="auto">
          <a:xfrm>
            <a:off x="1295400" y="3505200"/>
            <a:ext cx="5410200" cy="1981200"/>
            <a:chOff x="816" y="2928"/>
            <a:chExt cx="3408" cy="1248"/>
          </a:xfrm>
        </p:grpSpPr>
        <p:grpSp>
          <p:nvGrpSpPr>
            <p:cNvPr id="3" name="Group 2"/>
            <p:cNvGrpSpPr>
              <a:grpSpLocks/>
            </p:cNvGrpSpPr>
            <p:nvPr/>
          </p:nvGrpSpPr>
          <p:grpSpPr bwMode="auto">
            <a:xfrm>
              <a:off x="2016" y="3600"/>
              <a:ext cx="2208" cy="576"/>
              <a:chOff x="1776" y="1920"/>
              <a:chExt cx="2208" cy="576"/>
            </a:xfrm>
          </p:grpSpPr>
          <p:grpSp>
            <p:nvGrpSpPr>
              <p:cNvPr id="4" name="Group 3"/>
              <p:cNvGrpSpPr>
                <a:grpSpLocks/>
              </p:cNvGrpSpPr>
              <p:nvPr/>
            </p:nvGrpSpPr>
            <p:grpSpPr bwMode="auto">
              <a:xfrm>
                <a:off x="2880" y="1920"/>
                <a:ext cx="1104" cy="576"/>
                <a:chOff x="528" y="1248"/>
                <a:chExt cx="1104" cy="576"/>
              </a:xfrm>
            </p:grpSpPr>
            <p:sp>
              <p:nvSpPr>
                <p:cNvPr id="26699" name="Line 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6700" name="Line 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6701" name="Line 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6702" name="Line 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6703" name="Line 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6704" name="Picture 9"/>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6705" name="Picture 10"/>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6706" name="Picture 11"/>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6707" name="Picture 12"/>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5" name="Group 13"/>
              <p:cNvGrpSpPr>
                <a:grpSpLocks/>
              </p:cNvGrpSpPr>
              <p:nvPr/>
            </p:nvGrpSpPr>
            <p:grpSpPr bwMode="auto">
              <a:xfrm>
                <a:off x="1776" y="1920"/>
                <a:ext cx="1104" cy="576"/>
                <a:chOff x="528" y="1248"/>
                <a:chExt cx="1104" cy="576"/>
              </a:xfrm>
            </p:grpSpPr>
            <p:sp>
              <p:nvSpPr>
                <p:cNvPr id="26690" name="Line 1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6691" name="Line 1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6692" name="Line 1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6693" name="Line 1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6694" name="Line 1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6695" name="Picture 19"/>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6696" name="Picture 20"/>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6697" name="Picture 21"/>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6698" name="Picture 22"/>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6689" name="Picture 23"/>
              <p:cNvPicPr>
                <a:picLocks noChangeAspect="1" noChangeArrowheads="1"/>
              </p:cNvPicPr>
              <p:nvPr/>
            </p:nvPicPr>
            <p:blipFill>
              <a:blip r:embed="rId4"/>
              <a:srcRect/>
              <a:stretch>
                <a:fillRect/>
              </a:stretch>
            </p:blipFill>
            <p:spPr bwMode="auto">
              <a:xfrm>
                <a:off x="2688" y="2106"/>
                <a:ext cx="463" cy="198"/>
              </a:xfrm>
              <a:prstGeom prst="rect">
                <a:avLst/>
              </a:prstGeom>
              <a:noFill/>
              <a:ln w="9525">
                <a:noFill/>
                <a:miter lim="800000"/>
                <a:headEnd/>
                <a:tailEnd/>
              </a:ln>
            </p:spPr>
          </p:pic>
        </p:grpSp>
        <p:sp>
          <p:nvSpPr>
            <p:cNvPr id="26641" name="Line 26"/>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6" name="Group 27"/>
            <p:cNvGrpSpPr>
              <a:grpSpLocks/>
            </p:cNvGrpSpPr>
            <p:nvPr/>
          </p:nvGrpSpPr>
          <p:grpSpPr bwMode="auto">
            <a:xfrm>
              <a:off x="864" y="2928"/>
              <a:ext cx="3360" cy="576"/>
              <a:chOff x="624" y="1248"/>
              <a:chExt cx="3360" cy="576"/>
            </a:xfrm>
          </p:grpSpPr>
          <p:grpSp>
            <p:nvGrpSpPr>
              <p:cNvPr id="7" name="Group 28"/>
              <p:cNvGrpSpPr>
                <a:grpSpLocks/>
              </p:cNvGrpSpPr>
              <p:nvPr/>
            </p:nvGrpSpPr>
            <p:grpSpPr bwMode="auto">
              <a:xfrm>
                <a:off x="624" y="1248"/>
                <a:ext cx="1104" cy="576"/>
                <a:chOff x="528" y="1248"/>
                <a:chExt cx="1104" cy="576"/>
              </a:xfrm>
            </p:grpSpPr>
            <p:sp>
              <p:nvSpPr>
                <p:cNvPr id="26678" name="Line 29"/>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6679" name="Line 30"/>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6680" name="Line 31"/>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6681" name="Line 32"/>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6682" name="Line 33"/>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6683" name="Picture 34"/>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6684" name="Picture 35"/>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6685" name="Picture 36"/>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6686" name="Picture 37"/>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8" name="Group 38"/>
              <p:cNvGrpSpPr>
                <a:grpSpLocks/>
              </p:cNvGrpSpPr>
              <p:nvPr/>
            </p:nvGrpSpPr>
            <p:grpSpPr bwMode="auto">
              <a:xfrm>
                <a:off x="1776" y="1248"/>
                <a:ext cx="1104" cy="576"/>
                <a:chOff x="528" y="1248"/>
                <a:chExt cx="1104" cy="576"/>
              </a:xfrm>
            </p:grpSpPr>
            <p:sp>
              <p:nvSpPr>
                <p:cNvPr id="26669" name="Line 39"/>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6670" name="Line 40"/>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6671" name="Line 41"/>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6672" name="Line 42"/>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6673" name="Line 43"/>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6674" name="Picture 44"/>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6675" name="Picture 45"/>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6676" name="Picture 46"/>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6677" name="Picture 47"/>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9" name="Group 48"/>
              <p:cNvGrpSpPr>
                <a:grpSpLocks/>
              </p:cNvGrpSpPr>
              <p:nvPr/>
            </p:nvGrpSpPr>
            <p:grpSpPr bwMode="auto">
              <a:xfrm>
                <a:off x="2880" y="1248"/>
                <a:ext cx="1104" cy="576"/>
                <a:chOff x="528" y="1248"/>
                <a:chExt cx="1104" cy="576"/>
              </a:xfrm>
            </p:grpSpPr>
            <p:sp>
              <p:nvSpPr>
                <p:cNvPr id="26660" name="Line 49"/>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6661" name="Line 50"/>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6662" name="Line 51"/>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6663" name="Line 52"/>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6664" name="Line 53"/>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6665" name="Picture 54"/>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6666" name="Picture 55"/>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6667" name="Picture 56"/>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6668" name="Picture 57"/>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6658" name="Picture 58"/>
              <p:cNvPicPr>
                <a:picLocks noChangeAspect="1" noChangeArrowheads="1"/>
              </p:cNvPicPr>
              <p:nvPr/>
            </p:nvPicPr>
            <p:blipFill>
              <a:blip r:embed="rId4"/>
              <a:srcRect/>
              <a:stretch>
                <a:fillRect/>
              </a:stretch>
            </p:blipFill>
            <p:spPr bwMode="auto">
              <a:xfrm>
                <a:off x="2688" y="1440"/>
                <a:ext cx="463" cy="198"/>
              </a:xfrm>
              <a:prstGeom prst="rect">
                <a:avLst/>
              </a:prstGeom>
              <a:noFill/>
              <a:ln w="9525">
                <a:noFill/>
                <a:miter lim="800000"/>
                <a:headEnd/>
                <a:tailEnd/>
              </a:ln>
            </p:spPr>
          </p:pic>
          <p:pic>
            <p:nvPicPr>
              <p:cNvPr id="26659" name="Picture 59"/>
              <p:cNvPicPr>
                <a:picLocks noChangeAspect="1" noChangeArrowheads="1"/>
              </p:cNvPicPr>
              <p:nvPr/>
            </p:nvPicPr>
            <p:blipFill>
              <a:blip r:embed="rId4"/>
              <a:srcRect/>
              <a:stretch>
                <a:fillRect/>
              </a:stretch>
            </p:blipFill>
            <p:spPr bwMode="auto">
              <a:xfrm>
                <a:off x="1536" y="1440"/>
                <a:ext cx="463" cy="198"/>
              </a:xfrm>
              <a:prstGeom prst="rect">
                <a:avLst/>
              </a:prstGeom>
              <a:noFill/>
              <a:ln w="9525">
                <a:noFill/>
                <a:miter lim="800000"/>
                <a:headEnd/>
                <a:tailEnd/>
              </a:ln>
            </p:spPr>
          </p:pic>
        </p:grpSp>
        <p:grpSp>
          <p:nvGrpSpPr>
            <p:cNvPr id="10" name="Group 60"/>
            <p:cNvGrpSpPr>
              <a:grpSpLocks/>
            </p:cNvGrpSpPr>
            <p:nvPr/>
          </p:nvGrpSpPr>
          <p:grpSpPr bwMode="auto">
            <a:xfrm>
              <a:off x="816" y="3600"/>
              <a:ext cx="1327" cy="576"/>
              <a:chOff x="576" y="1920"/>
              <a:chExt cx="1327" cy="576"/>
            </a:xfrm>
          </p:grpSpPr>
          <p:grpSp>
            <p:nvGrpSpPr>
              <p:cNvPr id="11" name="Group 61"/>
              <p:cNvGrpSpPr>
                <a:grpSpLocks/>
              </p:cNvGrpSpPr>
              <p:nvPr/>
            </p:nvGrpSpPr>
            <p:grpSpPr bwMode="auto">
              <a:xfrm>
                <a:off x="576" y="1920"/>
                <a:ext cx="1104" cy="576"/>
                <a:chOff x="528" y="1248"/>
                <a:chExt cx="1104" cy="576"/>
              </a:xfrm>
            </p:grpSpPr>
            <p:sp>
              <p:nvSpPr>
                <p:cNvPr id="26646" name="Line 62"/>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6647" name="Line 63"/>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6648" name="Line 64"/>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6649" name="Line 65"/>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6650" name="Line 66"/>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6651" name="Picture 67"/>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6652" name="Picture 68"/>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6653" name="Picture 69"/>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6654" name="Picture 70"/>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6645" name="Picture 71"/>
              <p:cNvPicPr>
                <a:picLocks noChangeAspect="1" noChangeArrowheads="1"/>
              </p:cNvPicPr>
              <p:nvPr/>
            </p:nvPicPr>
            <p:blipFill>
              <a:blip r:embed="rId4"/>
              <a:srcRect/>
              <a:stretch>
                <a:fillRect/>
              </a:stretch>
            </p:blipFill>
            <p:spPr bwMode="auto">
              <a:xfrm>
                <a:off x="1440" y="2112"/>
                <a:ext cx="463" cy="198"/>
              </a:xfrm>
              <a:prstGeom prst="rect">
                <a:avLst/>
              </a:prstGeom>
              <a:noFill/>
              <a:ln w="9525">
                <a:noFill/>
                <a:miter lim="800000"/>
                <a:headEnd/>
                <a:tailEnd/>
              </a:ln>
            </p:spPr>
          </p:pic>
        </p:grpSp>
      </p:grpSp>
      <p:sp>
        <p:nvSpPr>
          <p:cNvPr id="37960" name="Rectangle 72"/>
          <p:cNvSpPr>
            <a:spLocks noChangeArrowheads="1"/>
          </p:cNvSpPr>
          <p:nvPr/>
        </p:nvSpPr>
        <p:spPr bwMode="auto">
          <a:xfrm>
            <a:off x="1966913" y="3548063"/>
            <a:ext cx="228600" cy="152400"/>
          </a:xfrm>
          <a:prstGeom prst="rect">
            <a:avLst/>
          </a:prstGeom>
          <a:solidFill>
            <a:srgbClr val="FF0000"/>
          </a:solidFill>
          <a:ln w="9525">
            <a:noFill/>
            <a:miter lim="800000"/>
            <a:headEnd/>
            <a:tailEnd/>
          </a:ln>
        </p:spPr>
        <p:txBody>
          <a:bodyPr wrap="none" anchor="ctr"/>
          <a:lstStyle/>
          <a:p>
            <a:endParaRPr lang="en-US"/>
          </a:p>
        </p:txBody>
      </p:sp>
      <p:sp>
        <p:nvSpPr>
          <p:cNvPr id="37961" name="Rectangle 73"/>
          <p:cNvSpPr>
            <a:spLocks noChangeArrowheads="1"/>
          </p:cNvSpPr>
          <p:nvPr/>
        </p:nvSpPr>
        <p:spPr bwMode="auto">
          <a:xfrm>
            <a:off x="6010275" y="5191125"/>
            <a:ext cx="228600" cy="152400"/>
          </a:xfrm>
          <a:prstGeom prst="rect">
            <a:avLst/>
          </a:prstGeom>
          <a:solidFill>
            <a:srgbClr val="FF0000"/>
          </a:solidFill>
          <a:ln w="9525">
            <a:noFill/>
            <a:miter lim="800000"/>
            <a:headEnd/>
            <a:tailEnd/>
          </a:ln>
        </p:spPr>
        <p:txBody>
          <a:bodyPr wrap="none" anchor="ctr"/>
          <a:lstStyle/>
          <a:p>
            <a:endParaRPr lang="en-US"/>
          </a:p>
        </p:txBody>
      </p:sp>
      <p:sp>
        <p:nvSpPr>
          <p:cNvPr id="37963" name="Rectangle 75"/>
          <p:cNvSpPr>
            <a:spLocks noChangeArrowheads="1"/>
          </p:cNvSpPr>
          <p:nvPr/>
        </p:nvSpPr>
        <p:spPr bwMode="auto">
          <a:xfrm>
            <a:off x="2419350" y="4124325"/>
            <a:ext cx="228600" cy="152400"/>
          </a:xfrm>
          <a:prstGeom prst="rect">
            <a:avLst/>
          </a:prstGeom>
          <a:solidFill>
            <a:srgbClr val="FF0000"/>
          </a:solidFill>
          <a:ln w="9525">
            <a:noFill/>
            <a:miter lim="800000"/>
            <a:headEnd/>
            <a:tailEnd/>
          </a:ln>
        </p:spPr>
        <p:txBody>
          <a:bodyPr wrap="none" anchor="ctr"/>
          <a:lstStyle/>
          <a:p>
            <a:endParaRPr lang="en-US"/>
          </a:p>
        </p:txBody>
      </p:sp>
      <p:sp>
        <p:nvSpPr>
          <p:cNvPr id="37969" name="Rectangle 81"/>
          <p:cNvSpPr>
            <a:spLocks noChangeArrowheads="1"/>
          </p:cNvSpPr>
          <p:nvPr/>
        </p:nvSpPr>
        <p:spPr bwMode="auto">
          <a:xfrm>
            <a:off x="3800475" y="3533775"/>
            <a:ext cx="228600" cy="152400"/>
          </a:xfrm>
          <a:prstGeom prst="rect">
            <a:avLst/>
          </a:prstGeom>
          <a:solidFill>
            <a:srgbClr val="FF0000"/>
          </a:solidFill>
          <a:ln w="9525">
            <a:noFill/>
            <a:miter lim="800000"/>
            <a:headEnd/>
            <a:tailEnd/>
          </a:ln>
        </p:spPr>
        <p:txBody>
          <a:bodyPr wrap="none" anchor="ctr"/>
          <a:lstStyle/>
          <a:p>
            <a:endParaRPr lang="en-US"/>
          </a:p>
        </p:txBody>
      </p:sp>
      <p:sp>
        <p:nvSpPr>
          <p:cNvPr id="37970" name="Rectangle 82"/>
          <p:cNvSpPr>
            <a:spLocks noChangeArrowheads="1"/>
          </p:cNvSpPr>
          <p:nvPr/>
        </p:nvSpPr>
        <p:spPr bwMode="auto">
          <a:xfrm>
            <a:off x="3800475" y="4619625"/>
            <a:ext cx="228600" cy="152400"/>
          </a:xfrm>
          <a:prstGeom prst="rect">
            <a:avLst/>
          </a:prstGeom>
          <a:solidFill>
            <a:schemeClr val="folHlink"/>
          </a:solidFill>
          <a:ln w="9525">
            <a:noFill/>
            <a:miter lim="800000"/>
            <a:headEnd/>
            <a:tailEnd/>
          </a:ln>
        </p:spPr>
        <p:txBody>
          <a:bodyPr wrap="none" anchor="ctr"/>
          <a:lstStyle/>
          <a:p>
            <a:endParaRPr lang="en-US"/>
          </a:p>
        </p:txBody>
      </p:sp>
      <p:sp>
        <p:nvSpPr>
          <p:cNvPr id="37971" name="Rectangle 83"/>
          <p:cNvSpPr>
            <a:spLocks noChangeArrowheads="1"/>
          </p:cNvSpPr>
          <p:nvPr/>
        </p:nvSpPr>
        <p:spPr bwMode="auto">
          <a:xfrm>
            <a:off x="4248150" y="4619625"/>
            <a:ext cx="228600" cy="152400"/>
          </a:xfrm>
          <a:prstGeom prst="rect">
            <a:avLst/>
          </a:prstGeom>
          <a:solidFill>
            <a:srgbClr val="FF0000"/>
          </a:solidFill>
          <a:ln w="9525">
            <a:noFill/>
            <a:miter lim="800000"/>
            <a:headEnd/>
            <a:tailEnd/>
          </a:ln>
        </p:spPr>
        <p:txBody>
          <a:bodyPr wrap="none" anchor="ctr"/>
          <a:lstStyle/>
          <a:p>
            <a:endParaRPr lang="en-US"/>
          </a:p>
        </p:txBody>
      </p:sp>
      <p:sp>
        <p:nvSpPr>
          <p:cNvPr id="37972" name="Rectangle 84"/>
          <p:cNvSpPr>
            <a:spLocks noChangeArrowheads="1"/>
          </p:cNvSpPr>
          <p:nvPr/>
        </p:nvSpPr>
        <p:spPr bwMode="auto">
          <a:xfrm>
            <a:off x="3714750" y="4133850"/>
            <a:ext cx="228600" cy="152400"/>
          </a:xfrm>
          <a:prstGeom prst="rect">
            <a:avLst/>
          </a:prstGeom>
          <a:solidFill>
            <a:schemeClr val="folHlink"/>
          </a:solidFill>
          <a:ln w="9525">
            <a:noFill/>
            <a:miter lim="800000"/>
            <a:headEnd/>
            <a:tailEnd/>
          </a:ln>
        </p:spPr>
        <p:txBody>
          <a:bodyPr wrap="none" anchor="ctr"/>
          <a:lstStyle/>
          <a:p>
            <a:endParaRPr lang="en-US"/>
          </a:p>
        </p:txBody>
      </p:sp>
      <p:sp>
        <p:nvSpPr>
          <p:cNvPr id="37973" name="Oval 85"/>
          <p:cNvSpPr>
            <a:spLocks noChangeArrowheads="1"/>
          </p:cNvSpPr>
          <p:nvPr/>
        </p:nvSpPr>
        <p:spPr bwMode="auto">
          <a:xfrm>
            <a:off x="3838575" y="4800600"/>
            <a:ext cx="76200" cy="76200"/>
          </a:xfrm>
          <a:prstGeom prst="ellipse">
            <a:avLst/>
          </a:prstGeom>
          <a:solidFill>
            <a:schemeClr val="folHlink"/>
          </a:solidFill>
          <a:ln w="12700">
            <a:solidFill>
              <a:schemeClr val="bg1"/>
            </a:solidFill>
            <a:round/>
            <a:headEnd/>
            <a:tailEnd/>
          </a:ln>
        </p:spPr>
        <p:txBody>
          <a:bodyPr wrap="none" anchor="ctr"/>
          <a:lstStyle/>
          <a:p>
            <a:endParaRPr lang="en-US"/>
          </a:p>
        </p:txBody>
      </p:sp>
      <p:sp>
        <p:nvSpPr>
          <p:cNvPr id="37974" name="Oval 86"/>
          <p:cNvSpPr>
            <a:spLocks noChangeArrowheads="1"/>
          </p:cNvSpPr>
          <p:nvPr/>
        </p:nvSpPr>
        <p:spPr bwMode="auto">
          <a:xfrm>
            <a:off x="3848100" y="3733800"/>
            <a:ext cx="76200" cy="76200"/>
          </a:xfrm>
          <a:prstGeom prst="ellipse">
            <a:avLst/>
          </a:prstGeom>
          <a:solidFill>
            <a:srgbClr val="FF0000"/>
          </a:solidFill>
          <a:ln w="12700">
            <a:solidFill>
              <a:schemeClr val="bg1"/>
            </a:solidFill>
            <a:round/>
            <a:headEnd/>
            <a:tailEnd/>
          </a:ln>
        </p:spPr>
        <p:txBody>
          <a:bodyPr wrap="none" anchor="ctr"/>
          <a:lstStyle/>
          <a:p>
            <a:endParaRPr lang="en-US"/>
          </a:p>
        </p:txBody>
      </p:sp>
      <p:sp>
        <p:nvSpPr>
          <p:cNvPr id="37975" name="AutoShape 87"/>
          <p:cNvSpPr>
            <a:spLocks noChangeArrowheads="1"/>
          </p:cNvSpPr>
          <p:nvPr/>
        </p:nvSpPr>
        <p:spPr bwMode="auto">
          <a:xfrm>
            <a:off x="2819400" y="4191000"/>
            <a:ext cx="762000" cy="609600"/>
          </a:xfrm>
          <a:prstGeom prst="irregularSeal1">
            <a:avLst/>
          </a:prstGeom>
          <a:solidFill>
            <a:srgbClr val="969696"/>
          </a:solidFill>
          <a:ln w="9525">
            <a:solidFill>
              <a:schemeClr val="tx1"/>
            </a:solidFill>
            <a:miter lim="800000"/>
            <a:headEnd/>
            <a:tailEnd/>
          </a:ln>
        </p:spPr>
        <p:txBody>
          <a:bodyPr wrap="none" anchor="ctr"/>
          <a:lstStyle/>
          <a:p>
            <a:pPr algn="ctr"/>
            <a:r>
              <a:rPr lang="en-US" sz="800">
                <a:solidFill>
                  <a:schemeClr val="bg1"/>
                </a:solidFill>
              </a:rPr>
              <a:t>Collision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7913">
                                            <p:txEl>
                                              <p:pRg st="0" end="0"/>
                                            </p:txEl>
                                          </p:spTgt>
                                        </p:tgtEl>
                                        <p:attrNameLst>
                                          <p:attrName>style.visibility</p:attrName>
                                        </p:attrNameLst>
                                      </p:cBhvr>
                                      <p:to>
                                        <p:strVal val="visible"/>
                                      </p:to>
                                    </p:set>
                                    <p:anim calcmode="lin" valueType="num">
                                      <p:cBhvr>
                                        <p:cTn id="14" dur="500" fill="hold"/>
                                        <p:tgtEl>
                                          <p:spTgt spid="379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79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791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7913">
                                            <p:txEl>
                                              <p:pRg st="2" end="2"/>
                                            </p:txEl>
                                          </p:spTgt>
                                        </p:tgtEl>
                                        <p:attrNameLst>
                                          <p:attrName>style.visibility</p:attrName>
                                        </p:attrNameLst>
                                      </p:cBhvr>
                                      <p:to>
                                        <p:strVal val="visible"/>
                                      </p:to>
                                    </p:set>
                                    <p:anim calcmode="lin" valueType="num">
                                      <p:cBhvr>
                                        <p:cTn id="21" dur="500" fill="hold"/>
                                        <p:tgtEl>
                                          <p:spTgt spid="3791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791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791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32" fill="hold" grpId="0" nodeType="clickEffect">
                                  <p:stCondLst>
                                    <p:cond delay="0"/>
                                  </p:stCondLst>
                                  <p:childTnLst>
                                    <p:set>
                                      <p:cBhvr>
                                        <p:cTn id="27" dur="1" fill="hold">
                                          <p:stCondLst>
                                            <p:cond delay="0"/>
                                          </p:stCondLst>
                                        </p:cTn>
                                        <p:tgtEl>
                                          <p:spTgt spid="37960"/>
                                        </p:tgtEl>
                                        <p:attrNameLst>
                                          <p:attrName>style.visibility</p:attrName>
                                        </p:attrNameLst>
                                      </p:cBhvr>
                                      <p:to>
                                        <p:strVal val="visible"/>
                                      </p:to>
                                    </p:set>
                                    <p:animEffect transition="in" filter="diamond(out)">
                                      <p:cBhvr>
                                        <p:cTn id="28" dur="1000"/>
                                        <p:tgtEl>
                                          <p:spTgt spid="37960"/>
                                        </p:tgtEl>
                                      </p:cBhvr>
                                    </p:animEffect>
                                  </p:childTnLst>
                                </p:cTn>
                              </p:par>
                              <p:par>
                                <p:cTn id="29" presetID="8" presetClass="entr" presetSubtype="32" fill="hold" grpId="0" nodeType="withEffect">
                                  <p:stCondLst>
                                    <p:cond delay="0"/>
                                  </p:stCondLst>
                                  <p:childTnLst>
                                    <p:set>
                                      <p:cBhvr>
                                        <p:cTn id="30" dur="1" fill="hold">
                                          <p:stCondLst>
                                            <p:cond delay="0"/>
                                          </p:stCondLst>
                                        </p:cTn>
                                        <p:tgtEl>
                                          <p:spTgt spid="37961"/>
                                        </p:tgtEl>
                                        <p:attrNameLst>
                                          <p:attrName>style.visibility</p:attrName>
                                        </p:attrNameLst>
                                      </p:cBhvr>
                                      <p:to>
                                        <p:strVal val="visible"/>
                                      </p:to>
                                    </p:set>
                                    <p:animEffect transition="in" filter="diamond(out)">
                                      <p:cBhvr>
                                        <p:cTn id="31" dur="1000"/>
                                        <p:tgtEl>
                                          <p:spTgt spid="37961"/>
                                        </p:tgtEl>
                                      </p:cBhvr>
                                    </p:animEffect>
                                  </p:childTnLst>
                                </p:cTn>
                              </p:par>
                            </p:childTnLst>
                          </p:cTn>
                        </p:par>
                      </p:childTnLst>
                    </p:cTn>
                  </p:par>
                  <p:par>
                    <p:cTn id="32" fill="hold">
                      <p:stCondLst>
                        <p:cond delay="indefinite"/>
                      </p:stCondLst>
                      <p:childTnLst>
                        <p:par>
                          <p:cTn id="33" fill="hold">
                            <p:stCondLst>
                              <p:cond delay="0"/>
                            </p:stCondLst>
                            <p:childTnLst>
                              <p:par>
                                <p:cTn id="34" presetID="35" presetClass="emph" presetSubtype="0" repeatCount="indefinite" fill="hold" grpId="1" nodeType="clickEffect">
                                  <p:stCondLst>
                                    <p:cond delay="0"/>
                                  </p:stCondLst>
                                  <p:endCondLst>
                                    <p:cond evt="onNext" delay="0">
                                      <p:tgtEl>
                                        <p:sldTgt/>
                                      </p:tgtEl>
                                    </p:cond>
                                  </p:endCondLst>
                                  <p:childTnLst>
                                    <p:anim calcmode="discrete" valueType="str">
                                      <p:cBhvr>
                                        <p:cTn id="35" dur="500" fill="hold"/>
                                        <p:tgtEl>
                                          <p:spTgt spid="37960"/>
                                        </p:tgtEl>
                                        <p:attrNameLst>
                                          <p:attrName>style.visibility</p:attrName>
                                        </p:attrNameLst>
                                      </p:cBhvr>
                                      <p:tavLst>
                                        <p:tav tm="0">
                                          <p:val>
                                            <p:strVal val="hidden"/>
                                          </p:val>
                                        </p:tav>
                                        <p:tav tm="50000">
                                          <p:val>
                                            <p:strVal val="visible"/>
                                          </p:val>
                                        </p:tav>
                                      </p:tavLst>
                                    </p:anim>
                                  </p:childTnLst>
                                </p:cTn>
                              </p:par>
                              <p:par>
                                <p:cTn id="36" presetID="35" presetClass="emph" presetSubtype="0" repeatCount="indefinite" fill="hold" grpId="1" nodeType="withEffect">
                                  <p:stCondLst>
                                    <p:cond delay="0"/>
                                  </p:stCondLst>
                                  <p:endCondLst>
                                    <p:cond evt="onNext" delay="0">
                                      <p:tgtEl>
                                        <p:sldTgt/>
                                      </p:tgtEl>
                                    </p:cond>
                                  </p:endCondLst>
                                  <p:childTnLst>
                                    <p:anim calcmode="discrete" valueType="str">
                                      <p:cBhvr>
                                        <p:cTn id="37" dur="500" fill="hold"/>
                                        <p:tgtEl>
                                          <p:spTgt spid="37961"/>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2" nodeType="clickEffect">
                                  <p:stCondLst>
                                    <p:cond delay="0"/>
                                  </p:stCondLst>
                                  <p:childTnLst>
                                    <p:animEffect transition="out" filter="diamond(in)">
                                      <p:cBhvr>
                                        <p:cTn id="41" dur="500"/>
                                        <p:tgtEl>
                                          <p:spTgt spid="37961"/>
                                        </p:tgtEl>
                                      </p:cBhvr>
                                    </p:animEffect>
                                    <p:set>
                                      <p:cBhvr>
                                        <p:cTn id="42" dur="1" fill="hold">
                                          <p:stCondLst>
                                            <p:cond delay="499"/>
                                          </p:stCondLst>
                                        </p:cTn>
                                        <p:tgtEl>
                                          <p:spTgt spid="37961"/>
                                        </p:tgtEl>
                                        <p:attrNameLst>
                                          <p:attrName>style.visibility</p:attrName>
                                        </p:attrNameLst>
                                      </p:cBhvr>
                                      <p:to>
                                        <p:strVal val="hidden"/>
                                      </p:to>
                                    </p:set>
                                  </p:childTnLst>
                                </p:cTn>
                              </p:par>
                              <p:par>
                                <p:cTn id="43" presetID="8" presetClass="entr" presetSubtype="32" fill="hold" grpId="0" nodeType="withEffect">
                                  <p:stCondLst>
                                    <p:cond delay="0"/>
                                  </p:stCondLst>
                                  <p:childTnLst>
                                    <p:set>
                                      <p:cBhvr>
                                        <p:cTn id="44" dur="1" fill="hold">
                                          <p:stCondLst>
                                            <p:cond delay="0"/>
                                          </p:stCondLst>
                                        </p:cTn>
                                        <p:tgtEl>
                                          <p:spTgt spid="37963"/>
                                        </p:tgtEl>
                                        <p:attrNameLst>
                                          <p:attrName>style.visibility</p:attrName>
                                        </p:attrNameLst>
                                      </p:cBhvr>
                                      <p:to>
                                        <p:strVal val="visible"/>
                                      </p:to>
                                    </p:set>
                                    <p:animEffect transition="in" filter="diamond(out)">
                                      <p:cBhvr>
                                        <p:cTn id="45" dur="500"/>
                                        <p:tgtEl>
                                          <p:spTgt spid="37963"/>
                                        </p:tgtEl>
                                      </p:cBhvr>
                                    </p:animEffect>
                                  </p:childTnLst>
                                </p:cTn>
                              </p:par>
                              <p:par>
                                <p:cTn id="46" presetID="8" presetClass="entr" presetSubtype="32" fill="hold" grpId="2" nodeType="withEffect">
                                  <p:stCondLst>
                                    <p:cond delay="0"/>
                                  </p:stCondLst>
                                  <p:childTnLst>
                                    <p:set>
                                      <p:cBhvr>
                                        <p:cTn id="47" dur="1" fill="hold">
                                          <p:stCondLst>
                                            <p:cond delay="0"/>
                                          </p:stCondLst>
                                        </p:cTn>
                                        <p:tgtEl>
                                          <p:spTgt spid="37960"/>
                                        </p:tgtEl>
                                        <p:attrNameLst>
                                          <p:attrName>style.visibility</p:attrName>
                                        </p:attrNameLst>
                                      </p:cBhvr>
                                      <p:to>
                                        <p:strVal val="visible"/>
                                      </p:to>
                                    </p:set>
                                    <p:animEffect transition="in" filter="diamond(out)">
                                      <p:cBhvr>
                                        <p:cTn id="48" dur="500"/>
                                        <p:tgtEl>
                                          <p:spTgt spid="37960"/>
                                        </p:tgtEl>
                                      </p:cBhvr>
                                    </p:animEffect>
                                  </p:childTnLst>
                                </p:cTn>
                              </p:par>
                            </p:childTnLst>
                          </p:cTn>
                        </p:par>
                      </p:childTnLst>
                    </p:cTn>
                  </p:par>
                  <p:par>
                    <p:cTn id="49" fill="hold">
                      <p:stCondLst>
                        <p:cond delay="indefinite"/>
                      </p:stCondLst>
                      <p:childTnLst>
                        <p:par>
                          <p:cTn id="50" fill="hold">
                            <p:stCondLst>
                              <p:cond delay="0"/>
                            </p:stCondLst>
                            <p:childTnLst>
                              <p:par>
                                <p:cTn id="51" presetID="35" presetClass="emph" presetSubtype="0" repeatCount="indefinite" fill="hold" grpId="1" nodeType="clickEffect">
                                  <p:stCondLst>
                                    <p:cond delay="0"/>
                                  </p:stCondLst>
                                  <p:endCondLst>
                                    <p:cond evt="onNext" delay="0">
                                      <p:tgtEl>
                                        <p:sldTgt/>
                                      </p:tgtEl>
                                    </p:cond>
                                  </p:endCondLst>
                                  <p:childTnLst>
                                    <p:anim calcmode="discrete" valueType="str">
                                      <p:cBhvr>
                                        <p:cTn id="52" dur="500" fill="hold"/>
                                        <p:tgtEl>
                                          <p:spTgt spid="37963"/>
                                        </p:tgtEl>
                                        <p:attrNameLst>
                                          <p:attrName>style.visibility</p:attrName>
                                        </p:attrNameLst>
                                      </p:cBhvr>
                                      <p:tavLst>
                                        <p:tav tm="0">
                                          <p:val>
                                            <p:strVal val="hidden"/>
                                          </p:val>
                                        </p:tav>
                                        <p:tav tm="50000">
                                          <p:val>
                                            <p:strVal val="visible"/>
                                          </p:val>
                                        </p:tav>
                                      </p:tavLst>
                                    </p:anim>
                                  </p:childTnLst>
                                </p:cTn>
                              </p:par>
                              <p:par>
                                <p:cTn id="53" presetID="35" presetClass="emph" presetSubtype="0" repeatCount="indefinite" fill="hold" grpId="3" nodeType="withEffect">
                                  <p:stCondLst>
                                    <p:cond delay="0"/>
                                  </p:stCondLst>
                                  <p:endCondLst>
                                    <p:cond evt="onNext" delay="0">
                                      <p:tgtEl>
                                        <p:sldTgt/>
                                      </p:tgtEl>
                                    </p:cond>
                                  </p:endCondLst>
                                  <p:childTnLst>
                                    <p:anim calcmode="discrete" valueType="str">
                                      <p:cBhvr>
                                        <p:cTn id="54" dur="500" fill="hold"/>
                                        <p:tgtEl>
                                          <p:spTgt spid="37960"/>
                                        </p:tgtEl>
                                        <p:attrNameLst>
                                          <p:attrName>style.visibility</p:attrName>
                                        </p:attrNameLst>
                                      </p:cBhvr>
                                      <p:tavLst>
                                        <p:tav tm="0">
                                          <p:val>
                                            <p:strVal val="hidden"/>
                                          </p:val>
                                        </p:tav>
                                        <p:tav tm="50000">
                                          <p:val>
                                            <p:strVal val="visible"/>
                                          </p:val>
                                        </p:tav>
                                      </p:tavLst>
                                    </p:anim>
                                  </p:childTnLst>
                                </p:cTn>
                              </p:par>
                            </p:childTnLst>
                          </p:cTn>
                        </p:par>
                      </p:childTnLst>
                    </p:cTn>
                  </p:par>
                  <p:par>
                    <p:cTn id="55" fill="hold">
                      <p:stCondLst>
                        <p:cond delay="indefinite"/>
                      </p:stCondLst>
                      <p:childTnLst>
                        <p:par>
                          <p:cTn id="56" fill="hold">
                            <p:stCondLst>
                              <p:cond delay="0"/>
                            </p:stCondLst>
                            <p:childTnLst>
                              <p:par>
                                <p:cTn id="57" presetID="8" presetClass="exit" presetSubtype="16" fill="hold" grpId="4" nodeType="clickEffect">
                                  <p:stCondLst>
                                    <p:cond delay="0"/>
                                  </p:stCondLst>
                                  <p:childTnLst>
                                    <p:animEffect transition="out" filter="diamond(in)">
                                      <p:cBhvr>
                                        <p:cTn id="58" dur="500"/>
                                        <p:tgtEl>
                                          <p:spTgt spid="37960"/>
                                        </p:tgtEl>
                                      </p:cBhvr>
                                    </p:animEffect>
                                    <p:set>
                                      <p:cBhvr>
                                        <p:cTn id="59" dur="1" fill="hold">
                                          <p:stCondLst>
                                            <p:cond delay="499"/>
                                          </p:stCondLst>
                                        </p:cTn>
                                        <p:tgtEl>
                                          <p:spTgt spid="37960"/>
                                        </p:tgtEl>
                                        <p:attrNameLst>
                                          <p:attrName>style.visibility</p:attrName>
                                        </p:attrNameLst>
                                      </p:cBhvr>
                                      <p:to>
                                        <p:strVal val="hidden"/>
                                      </p:to>
                                    </p:set>
                                  </p:childTnLst>
                                </p:cTn>
                              </p:par>
                              <p:par>
                                <p:cTn id="60" presetID="8" presetClass="exit" presetSubtype="16" fill="hold" grpId="2" nodeType="withEffect">
                                  <p:stCondLst>
                                    <p:cond delay="0"/>
                                  </p:stCondLst>
                                  <p:childTnLst>
                                    <p:animEffect transition="out" filter="diamond(in)">
                                      <p:cBhvr>
                                        <p:cTn id="61" dur="500"/>
                                        <p:tgtEl>
                                          <p:spTgt spid="37963"/>
                                        </p:tgtEl>
                                      </p:cBhvr>
                                    </p:animEffect>
                                    <p:set>
                                      <p:cBhvr>
                                        <p:cTn id="62" dur="1" fill="hold">
                                          <p:stCondLst>
                                            <p:cond delay="499"/>
                                          </p:stCondLst>
                                        </p:cTn>
                                        <p:tgtEl>
                                          <p:spTgt spid="37963"/>
                                        </p:tgtEl>
                                        <p:attrNameLst>
                                          <p:attrName>style.visibility</p:attrName>
                                        </p:attrNameLst>
                                      </p:cBhvr>
                                      <p:to>
                                        <p:strVal val="hidden"/>
                                      </p:to>
                                    </p:set>
                                  </p:childTnLst>
                                </p:cTn>
                              </p:par>
                              <p:par>
                                <p:cTn id="63" presetID="8" presetClass="entr" presetSubtype="32" fill="hold" grpId="0" nodeType="withEffect">
                                  <p:stCondLst>
                                    <p:cond delay="0"/>
                                  </p:stCondLst>
                                  <p:childTnLst>
                                    <p:set>
                                      <p:cBhvr>
                                        <p:cTn id="64" dur="1" fill="hold">
                                          <p:stCondLst>
                                            <p:cond delay="0"/>
                                          </p:stCondLst>
                                        </p:cTn>
                                        <p:tgtEl>
                                          <p:spTgt spid="37969"/>
                                        </p:tgtEl>
                                        <p:attrNameLst>
                                          <p:attrName>style.visibility</p:attrName>
                                        </p:attrNameLst>
                                      </p:cBhvr>
                                      <p:to>
                                        <p:strVal val="visible"/>
                                      </p:to>
                                    </p:set>
                                    <p:animEffect transition="in" filter="diamond(out)">
                                      <p:cBhvr>
                                        <p:cTn id="65" dur="1000"/>
                                        <p:tgtEl>
                                          <p:spTgt spid="37969"/>
                                        </p:tgtEl>
                                      </p:cBhvr>
                                    </p:animEffect>
                                  </p:childTnLst>
                                </p:cTn>
                              </p:par>
                              <p:par>
                                <p:cTn id="66" presetID="8" presetClass="entr" presetSubtype="32" fill="hold" grpId="0" nodeType="withEffect">
                                  <p:stCondLst>
                                    <p:cond delay="0"/>
                                  </p:stCondLst>
                                  <p:childTnLst>
                                    <p:set>
                                      <p:cBhvr>
                                        <p:cTn id="67" dur="1" fill="hold">
                                          <p:stCondLst>
                                            <p:cond delay="0"/>
                                          </p:stCondLst>
                                        </p:cTn>
                                        <p:tgtEl>
                                          <p:spTgt spid="37971"/>
                                        </p:tgtEl>
                                        <p:attrNameLst>
                                          <p:attrName>style.visibility</p:attrName>
                                        </p:attrNameLst>
                                      </p:cBhvr>
                                      <p:to>
                                        <p:strVal val="visible"/>
                                      </p:to>
                                    </p:set>
                                    <p:animEffect transition="in" filter="diamond(out)">
                                      <p:cBhvr>
                                        <p:cTn id="68" dur="1000"/>
                                        <p:tgtEl>
                                          <p:spTgt spid="37971"/>
                                        </p:tgtEl>
                                      </p:cBhvr>
                                    </p:animEffect>
                                  </p:childTnLst>
                                </p:cTn>
                              </p:par>
                            </p:childTnLst>
                          </p:cTn>
                        </p:par>
                      </p:childTnLst>
                    </p:cTn>
                  </p:par>
                  <p:par>
                    <p:cTn id="69" fill="hold">
                      <p:stCondLst>
                        <p:cond delay="indefinite"/>
                      </p:stCondLst>
                      <p:childTnLst>
                        <p:par>
                          <p:cTn id="70" fill="hold">
                            <p:stCondLst>
                              <p:cond delay="0"/>
                            </p:stCondLst>
                            <p:childTnLst>
                              <p:par>
                                <p:cTn id="71" presetID="8" presetClass="entr" presetSubtype="32" fill="hold" grpId="0" nodeType="clickEffect">
                                  <p:stCondLst>
                                    <p:cond delay="0"/>
                                  </p:stCondLst>
                                  <p:childTnLst>
                                    <p:set>
                                      <p:cBhvr>
                                        <p:cTn id="72" dur="1" fill="hold">
                                          <p:stCondLst>
                                            <p:cond delay="0"/>
                                          </p:stCondLst>
                                        </p:cTn>
                                        <p:tgtEl>
                                          <p:spTgt spid="37972"/>
                                        </p:tgtEl>
                                        <p:attrNameLst>
                                          <p:attrName>style.visibility</p:attrName>
                                        </p:attrNameLst>
                                      </p:cBhvr>
                                      <p:to>
                                        <p:strVal val="visible"/>
                                      </p:to>
                                    </p:set>
                                    <p:animEffect transition="in" filter="diamond(out)">
                                      <p:cBhvr>
                                        <p:cTn id="73" dur="1000"/>
                                        <p:tgtEl>
                                          <p:spTgt spid="37972"/>
                                        </p:tgtEl>
                                      </p:cBhvr>
                                    </p:animEffect>
                                  </p:childTnLst>
                                </p:cTn>
                              </p:par>
                              <p:par>
                                <p:cTn id="74" presetID="8" presetClass="entr" presetSubtype="32" fill="hold" grpId="0" nodeType="withEffect">
                                  <p:stCondLst>
                                    <p:cond delay="0"/>
                                  </p:stCondLst>
                                  <p:childTnLst>
                                    <p:set>
                                      <p:cBhvr>
                                        <p:cTn id="75" dur="1" fill="hold">
                                          <p:stCondLst>
                                            <p:cond delay="0"/>
                                          </p:stCondLst>
                                        </p:cTn>
                                        <p:tgtEl>
                                          <p:spTgt spid="37970"/>
                                        </p:tgtEl>
                                        <p:attrNameLst>
                                          <p:attrName>style.visibility</p:attrName>
                                        </p:attrNameLst>
                                      </p:cBhvr>
                                      <p:to>
                                        <p:strVal val="visible"/>
                                      </p:to>
                                    </p:set>
                                    <p:animEffect transition="in" filter="diamond(out)">
                                      <p:cBhvr>
                                        <p:cTn id="76" dur="1000"/>
                                        <p:tgtEl>
                                          <p:spTgt spid="37970"/>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7973"/>
                                        </p:tgtEl>
                                        <p:attrNameLst>
                                          <p:attrName>style.visibility</p:attrName>
                                        </p:attrNameLst>
                                      </p:cBhvr>
                                      <p:to>
                                        <p:strVal val="visible"/>
                                      </p:to>
                                    </p:se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3797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1" nodeType="clickEffect">
                                  <p:stCondLst>
                                    <p:cond delay="0"/>
                                  </p:stCondLst>
                                  <p:childTnLst>
                                    <p:animMotion origin="layout" path="M -1.66667E-6 -5.55556E-6 L -1.66667E-6 0.02221 " pathEditMode="relative" ptsTypes="AA">
                                      <p:cBhvr>
                                        <p:cTn id="86" dur="2000" fill="hold"/>
                                        <p:tgtEl>
                                          <p:spTgt spid="37974"/>
                                        </p:tgtEl>
                                        <p:attrNameLst>
                                          <p:attrName>ppt_x</p:attrName>
                                          <p:attrName>ppt_y</p:attrName>
                                        </p:attrNameLst>
                                      </p:cBhvr>
                                    </p:animMotion>
                                  </p:childTnLst>
                                </p:cTn>
                              </p:par>
                              <p:par>
                                <p:cTn id="87" presetID="0" presetClass="path" presetSubtype="0" accel="50000" decel="50000" fill="hold" grpId="1" nodeType="withEffect">
                                  <p:stCondLst>
                                    <p:cond delay="0"/>
                                  </p:stCondLst>
                                  <p:childTnLst>
                                    <p:animMotion origin="layout" path="M -1.66667E-6 4.44444E-6 L -1.66667E-6 0.02222 " pathEditMode="relative" ptsTypes="AA">
                                      <p:cBhvr>
                                        <p:cTn id="88" dur="2000" fill="hold"/>
                                        <p:tgtEl>
                                          <p:spTgt spid="37973"/>
                                        </p:tgtEl>
                                        <p:attrNameLst>
                                          <p:attrName>ppt_x</p:attrName>
                                          <p:attrName>ppt_y</p:attrName>
                                        </p:attrNameLst>
                                      </p:cBhvr>
                                    </p:animMotion>
                                  </p:childTnLst>
                                </p:cTn>
                              </p:par>
                            </p:childTnLst>
                          </p:cTn>
                        </p:par>
                        <p:par>
                          <p:cTn id="89" fill="hold">
                            <p:stCondLst>
                              <p:cond delay="2000"/>
                            </p:stCondLst>
                            <p:childTnLst>
                              <p:par>
                                <p:cTn id="90" presetID="0" presetClass="path" presetSubtype="0" accel="50000" decel="50000" fill="hold" grpId="2" nodeType="afterEffect">
                                  <p:stCondLst>
                                    <p:cond delay="0"/>
                                  </p:stCondLst>
                                  <p:childTnLst>
                                    <p:animMotion origin="layout" path="M 5.55112E-17 0.02221 L -0.08333 0.02221 " pathEditMode="relative" ptsTypes="AA">
                                      <p:cBhvr>
                                        <p:cTn id="91" dur="2000" fill="hold"/>
                                        <p:tgtEl>
                                          <p:spTgt spid="37974"/>
                                        </p:tgtEl>
                                        <p:attrNameLst>
                                          <p:attrName>ppt_x</p:attrName>
                                          <p:attrName>ppt_y</p:attrName>
                                        </p:attrNameLst>
                                      </p:cBhvr>
                                    </p:animMotion>
                                  </p:childTnLst>
                                </p:cTn>
                              </p:par>
                              <p:par>
                                <p:cTn id="92" presetID="0" presetClass="path" presetSubtype="0" accel="50000" decel="50000" fill="hold" grpId="2" nodeType="withEffect">
                                  <p:stCondLst>
                                    <p:cond delay="0"/>
                                  </p:stCondLst>
                                  <p:childTnLst>
                                    <p:animMotion origin="layout" path="M -1.66667E-6 0.02222 L -0.08333 0.02222 " pathEditMode="relative" ptsTypes="AA">
                                      <p:cBhvr>
                                        <p:cTn id="93" dur="2000" fill="hold"/>
                                        <p:tgtEl>
                                          <p:spTgt spid="37973"/>
                                        </p:tgtEl>
                                        <p:attrNameLst>
                                          <p:attrName>ppt_x</p:attrName>
                                          <p:attrName>ppt_y</p:attrName>
                                        </p:attrNameLst>
                                      </p:cBhvr>
                                    </p:animMotion>
                                  </p:childTnLst>
                                </p:cTn>
                              </p:par>
                            </p:childTnLst>
                          </p:cTn>
                        </p:par>
                        <p:par>
                          <p:cTn id="94" fill="hold">
                            <p:stCondLst>
                              <p:cond delay="4000"/>
                            </p:stCondLst>
                            <p:childTnLst>
                              <p:par>
                                <p:cTn id="95" presetID="0" presetClass="path" presetSubtype="0" accel="50000" decel="50000" fill="hold" grpId="3" nodeType="afterEffect">
                                  <p:stCondLst>
                                    <p:cond delay="0"/>
                                  </p:stCondLst>
                                  <p:childTnLst>
                                    <p:animMotion origin="layout" path="M -0.08333 0.02222 L -0.08333 0.09444 " pathEditMode="relative" rAng="0" ptsTypes="AA">
                                      <p:cBhvr>
                                        <p:cTn id="96" dur="500" fill="hold"/>
                                        <p:tgtEl>
                                          <p:spTgt spid="37974"/>
                                        </p:tgtEl>
                                        <p:attrNameLst>
                                          <p:attrName>ppt_x</p:attrName>
                                          <p:attrName>ppt_y</p:attrName>
                                        </p:attrNameLst>
                                      </p:cBhvr>
                                      <p:rCtr x="0" y="36"/>
                                    </p:animMotion>
                                  </p:childTnLst>
                                </p:cTn>
                              </p:par>
                              <p:par>
                                <p:cTn id="97" presetID="0" presetClass="path" presetSubtype="0" accel="50000" decel="50000" fill="hold" grpId="3" nodeType="withEffect">
                                  <p:stCondLst>
                                    <p:cond delay="0"/>
                                  </p:stCondLst>
                                  <p:childTnLst>
                                    <p:animMotion origin="layout" path="M -0.08333 0.02222 L -0.08229 -0.06111 " pathEditMode="relative" rAng="0" ptsTypes="AA">
                                      <p:cBhvr>
                                        <p:cTn id="98" dur="500" fill="hold"/>
                                        <p:tgtEl>
                                          <p:spTgt spid="37973"/>
                                        </p:tgtEl>
                                        <p:attrNameLst>
                                          <p:attrName>ppt_x</p:attrName>
                                          <p:attrName>ppt_y</p:attrName>
                                        </p:attrNameLst>
                                      </p:cBhvr>
                                      <p:rCtr x="1" y="-42"/>
                                    </p:animMotion>
                                  </p:childTnLst>
                                </p:cTn>
                              </p:par>
                              <p:par>
                                <p:cTn id="99" presetID="53" presetClass="entr" presetSubtype="0" fill="hold" grpId="0" nodeType="withEffect">
                                  <p:stCondLst>
                                    <p:cond delay="0"/>
                                  </p:stCondLst>
                                  <p:childTnLst>
                                    <p:set>
                                      <p:cBhvr>
                                        <p:cTn id="100" dur="1" fill="hold">
                                          <p:stCondLst>
                                            <p:cond delay="0"/>
                                          </p:stCondLst>
                                        </p:cTn>
                                        <p:tgtEl>
                                          <p:spTgt spid="37975"/>
                                        </p:tgtEl>
                                        <p:attrNameLst>
                                          <p:attrName>style.visibility</p:attrName>
                                        </p:attrNameLst>
                                      </p:cBhvr>
                                      <p:to>
                                        <p:strVal val="visible"/>
                                      </p:to>
                                    </p:set>
                                    <p:anim calcmode="lin" valueType="num">
                                      <p:cBhvr>
                                        <p:cTn id="101" dur="500" fill="hold"/>
                                        <p:tgtEl>
                                          <p:spTgt spid="37975"/>
                                        </p:tgtEl>
                                        <p:attrNameLst>
                                          <p:attrName>ppt_w</p:attrName>
                                        </p:attrNameLst>
                                      </p:cBhvr>
                                      <p:tavLst>
                                        <p:tav tm="0">
                                          <p:val>
                                            <p:fltVal val="0"/>
                                          </p:val>
                                        </p:tav>
                                        <p:tav tm="100000">
                                          <p:val>
                                            <p:strVal val="#ppt_w"/>
                                          </p:val>
                                        </p:tav>
                                      </p:tavLst>
                                    </p:anim>
                                    <p:anim calcmode="lin" valueType="num">
                                      <p:cBhvr>
                                        <p:cTn id="102" dur="500" fill="hold"/>
                                        <p:tgtEl>
                                          <p:spTgt spid="37975"/>
                                        </p:tgtEl>
                                        <p:attrNameLst>
                                          <p:attrName>ppt_h</p:attrName>
                                        </p:attrNameLst>
                                      </p:cBhvr>
                                      <p:tavLst>
                                        <p:tav tm="0">
                                          <p:val>
                                            <p:fltVal val="0"/>
                                          </p:val>
                                        </p:tav>
                                        <p:tav tm="100000">
                                          <p:val>
                                            <p:strVal val="#ppt_h"/>
                                          </p:val>
                                        </p:tav>
                                      </p:tavLst>
                                    </p:anim>
                                    <p:animEffect transition="in" filter="fade">
                                      <p:cBhvr>
                                        <p:cTn id="103" dur="500"/>
                                        <p:tgtEl>
                                          <p:spTgt spid="37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3" grpId="0" build="p"/>
      <p:bldP spid="37960" grpId="0" animBg="1"/>
      <p:bldP spid="37960" grpId="1" animBg="1"/>
      <p:bldP spid="37960" grpId="2" animBg="1"/>
      <p:bldP spid="37960" grpId="3" animBg="1"/>
      <p:bldP spid="37960" grpId="4" animBg="1"/>
      <p:bldP spid="37961" grpId="0" animBg="1"/>
      <p:bldP spid="37961" grpId="1" animBg="1"/>
      <p:bldP spid="37961" grpId="2" animBg="1"/>
      <p:bldP spid="37963" grpId="0" animBg="1"/>
      <p:bldP spid="37963" grpId="1" animBg="1"/>
      <p:bldP spid="37963" grpId="2" animBg="1"/>
      <p:bldP spid="37969" grpId="0" animBg="1"/>
      <p:bldP spid="37970" grpId="0" animBg="1"/>
      <p:bldP spid="37971" grpId="0" animBg="1"/>
      <p:bldP spid="37972" grpId="0" animBg="1"/>
      <p:bldP spid="37973" grpId="0" animBg="1"/>
      <p:bldP spid="37973" grpId="1" animBg="1"/>
      <p:bldP spid="37973" grpId="2" animBg="1"/>
      <p:bldP spid="37973" grpId="3" animBg="1"/>
      <p:bldP spid="37974" grpId="0" animBg="1"/>
      <p:bldP spid="37974" grpId="1" animBg="1"/>
      <p:bldP spid="37974" grpId="2" animBg="1"/>
      <p:bldP spid="37974" grpId="3" animBg="1"/>
      <p:bldP spid="3797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152400"/>
            <a:ext cx="8229600" cy="563562"/>
          </a:xfrm>
        </p:spPr>
        <p:txBody>
          <a:bodyPr/>
          <a:lstStyle/>
          <a:p>
            <a:pPr eaLnBrk="1" hangingPunct="1">
              <a:defRPr/>
            </a:pPr>
            <a:r>
              <a:rPr lang="en-US" sz="3500" dirty="0" smtClean="0">
                <a:solidFill>
                  <a:schemeClr val="bg1"/>
                </a:solidFill>
              </a:rPr>
              <a:t>The Bridge and Switch</a:t>
            </a:r>
          </a:p>
        </p:txBody>
      </p:sp>
      <p:sp>
        <p:nvSpPr>
          <p:cNvPr id="40963" name="Rectangle 3"/>
          <p:cNvSpPr>
            <a:spLocks noGrp="1" noChangeArrowheads="1"/>
          </p:cNvSpPr>
          <p:nvPr>
            <p:ph type="body" idx="1"/>
          </p:nvPr>
        </p:nvSpPr>
        <p:spPr>
          <a:xfrm>
            <a:off x="457200" y="990600"/>
            <a:ext cx="8229600" cy="2209800"/>
          </a:xfrm>
        </p:spPr>
        <p:txBody>
          <a:bodyPr/>
          <a:lstStyle/>
          <a:p>
            <a:pPr eaLnBrk="1" hangingPunct="1"/>
            <a:r>
              <a:rPr lang="en-US" sz="2100" smtClean="0">
                <a:effectLst/>
              </a:rPr>
              <a:t>Drawing </a:t>
            </a:r>
            <a:r>
              <a:rPr lang="en-US" sz="2100" smtClean="0">
                <a:solidFill>
                  <a:schemeClr val="folHlink"/>
                </a:solidFill>
                <a:effectLst/>
              </a:rPr>
              <a:t>boundaries</a:t>
            </a:r>
            <a:r>
              <a:rPr lang="en-US" sz="2100" smtClean="0">
                <a:effectLst/>
              </a:rPr>
              <a:t> between populations of LAN devices is a solution to overcrowding</a:t>
            </a:r>
          </a:p>
          <a:p>
            <a:pPr eaLnBrk="1" hangingPunct="1"/>
            <a:r>
              <a:rPr lang="en-US" sz="2100" smtClean="0">
                <a:effectLst/>
              </a:rPr>
              <a:t>This task is accomplished by the use of </a:t>
            </a:r>
            <a:r>
              <a:rPr lang="en-US" sz="2100" b="1" i="1" smtClean="0">
                <a:solidFill>
                  <a:schemeClr val="folHlink"/>
                </a:solidFill>
                <a:effectLst/>
              </a:rPr>
              <a:t>bridges</a:t>
            </a:r>
            <a:r>
              <a:rPr lang="en-US" sz="2100" i="1" smtClean="0">
                <a:effectLst/>
              </a:rPr>
              <a:t> and </a:t>
            </a:r>
            <a:r>
              <a:rPr lang="en-US" sz="2100" b="1" i="1" smtClean="0">
                <a:solidFill>
                  <a:schemeClr val="folHlink"/>
                </a:solidFill>
                <a:effectLst/>
              </a:rPr>
              <a:t>switches</a:t>
            </a:r>
            <a:r>
              <a:rPr lang="en-US" sz="2100" smtClean="0">
                <a:effectLst/>
              </a:rPr>
              <a:t>.</a:t>
            </a:r>
            <a:endParaRPr lang="en-US" sz="2100" b="1" smtClean="0">
              <a:effectLst/>
            </a:endParaRPr>
          </a:p>
          <a:p>
            <a:pPr eaLnBrk="1" hangingPunct="1">
              <a:buFont typeface="Wingdings" pitchFamily="2" charset="2"/>
              <a:buNone/>
            </a:pPr>
            <a:endParaRPr lang="en-US" sz="2100" b="1" smtClean="0">
              <a:effectLst/>
            </a:endParaRPr>
          </a:p>
          <a:p>
            <a:pPr eaLnBrk="1" hangingPunct="1">
              <a:buFont typeface="Wingdings" pitchFamily="2" charset="2"/>
              <a:buNone/>
            </a:pPr>
            <a:endParaRPr lang="en-US" sz="2100" b="1" smtClean="0">
              <a:effectLst/>
            </a:endParaRPr>
          </a:p>
        </p:txBody>
      </p:sp>
      <p:grpSp>
        <p:nvGrpSpPr>
          <p:cNvPr id="2" name="Group 83"/>
          <p:cNvGrpSpPr>
            <a:grpSpLocks/>
          </p:cNvGrpSpPr>
          <p:nvPr/>
        </p:nvGrpSpPr>
        <p:grpSpPr bwMode="auto">
          <a:xfrm>
            <a:off x="1447800" y="3657600"/>
            <a:ext cx="5410200" cy="1981200"/>
            <a:chOff x="816" y="2928"/>
            <a:chExt cx="3408" cy="1248"/>
          </a:xfrm>
        </p:grpSpPr>
        <p:grpSp>
          <p:nvGrpSpPr>
            <p:cNvPr id="3" name="Group 84"/>
            <p:cNvGrpSpPr>
              <a:grpSpLocks/>
            </p:cNvGrpSpPr>
            <p:nvPr/>
          </p:nvGrpSpPr>
          <p:grpSpPr bwMode="auto">
            <a:xfrm>
              <a:off x="2016" y="3600"/>
              <a:ext cx="2208" cy="576"/>
              <a:chOff x="1776" y="1920"/>
              <a:chExt cx="2208" cy="576"/>
            </a:xfrm>
          </p:grpSpPr>
          <p:grpSp>
            <p:nvGrpSpPr>
              <p:cNvPr id="4" name="Group 85"/>
              <p:cNvGrpSpPr>
                <a:grpSpLocks/>
              </p:cNvGrpSpPr>
              <p:nvPr/>
            </p:nvGrpSpPr>
            <p:grpSpPr bwMode="auto">
              <a:xfrm>
                <a:off x="2880" y="1920"/>
                <a:ext cx="1104" cy="576"/>
                <a:chOff x="528" y="1248"/>
                <a:chExt cx="1104" cy="576"/>
              </a:xfrm>
            </p:grpSpPr>
            <p:sp>
              <p:nvSpPr>
                <p:cNvPr id="27731" name="Line 86"/>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7732" name="Line 87"/>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7733" name="Line 88"/>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7734" name="Line 89"/>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7735" name="Line 90"/>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7736" name="Picture 91"/>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7737" name="Picture 92"/>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7738" name="Picture 93"/>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7739" name="Picture 94"/>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5" name="Group 95"/>
              <p:cNvGrpSpPr>
                <a:grpSpLocks/>
              </p:cNvGrpSpPr>
              <p:nvPr/>
            </p:nvGrpSpPr>
            <p:grpSpPr bwMode="auto">
              <a:xfrm>
                <a:off x="1776" y="1920"/>
                <a:ext cx="1104" cy="576"/>
                <a:chOff x="528" y="1248"/>
                <a:chExt cx="1104" cy="576"/>
              </a:xfrm>
            </p:grpSpPr>
            <p:sp>
              <p:nvSpPr>
                <p:cNvPr id="27722" name="Line 96"/>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7723" name="Line 97"/>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7724" name="Line 98"/>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7725" name="Line 99"/>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7726" name="Line 100"/>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7727" name="Picture 101"/>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7728" name="Picture 102"/>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7729" name="Picture 103"/>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7730" name="Picture 104"/>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7721" name="Picture 105"/>
              <p:cNvPicPr>
                <a:picLocks noChangeAspect="1" noChangeArrowheads="1"/>
              </p:cNvPicPr>
              <p:nvPr/>
            </p:nvPicPr>
            <p:blipFill>
              <a:blip r:embed="rId4"/>
              <a:srcRect/>
              <a:stretch>
                <a:fillRect/>
              </a:stretch>
            </p:blipFill>
            <p:spPr bwMode="auto">
              <a:xfrm>
                <a:off x="2688" y="2106"/>
                <a:ext cx="463" cy="198"/>
              </a:xfrm>
              <a:prstGeom prst="rect">
                <a:avLst/>
              </a:prstGeom>
              <a:noFill/>
              <a:ln w="9525">
                <a:noFill/>
                <a:miter lim="800000"/>
                <a:headEnd/>
                <a:tailEnd/>
              </a:ln>
            </p:spPr>
          </p:pic>
        </p:grpSp>
        <p:sp>
          <p:nvSpPr>
            <p:cNvPr id="27673" name="Line 106"/>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6" name="Group 107"/>
            <p:cNvGrpSpPr>
              <a:grpSpLocks/>
            </p:cNvGrpSpPr>
            <p:nvPr/>
          </p:nvGrpSpPr>
          <p:grpSpPr bwMode="auto">
            <a:xfrm>
              <a:off x="864" y="2928"/>
              <a:ext cx="3360" cy="576"/>
              <a:chOff x="624" y="1248"/>
              <a:chExt cx="3360" cy="576"/>
            </a:xfrm>
          </p:grpSpPr>
          <p:grpSp>
            <p:nvGrpSpPr>
              <p:cNvPr id="7" name="Group 108"/>
              <p:cNvGrpSpPr>
                <a:grpSpLocks/>
              </p:cNvGrpSpPr>
              <p:nvPr/>
            </p:nvGrpSpPr>
            <p:grpSpPr bwMode="auto">
              <a:xfrm>
                <a:off x="624" y="1248"/>
                <a:ext cx="1104" cy="576"/>
                <a:chOff x="528" y="1248"/>
                <a:chExt cx="1104" cy="576"/>
              </a:xfrm>
            </p:grpSpPr>
            <p:sp>
              <p:nvSpPr>
                <p:cNvPr id="27710" name="Line 109"/>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7711" name="Line 110"/>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7712" name="Line 111"/>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7713" name="Line 112"/>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7714" name="Line 113"/>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7715" name="Picture 114"/>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7716" name="Picture 115"/>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7717" name="Picture 116"/>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7718" name="Picture 117"/>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8" name="Group 118"/>
              <p:cNvGrpSpPr>
                <a:grpSpLocks/>
              </p:cNvGrpSpPr>
              <p:nvPr/>
            </p:nvGrpSpPr>
            <p:grpSpPr bwMode="auto">
              <a:xfrm>
                <a:off x="1776" y="1248"/>
                <a:ext cx="1104" cy="576"/>
                <a:chOff x="528" y="1248"/>
                <a:chExt cx="1104" cy="576"/>
              </a:xfrm>
            </p:grpSpPr>
            <p:sp>
              <p:nvSpPr>
                <p:cNvPr id="27701" name="Line 119"/>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7702" name="Line 120"/>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7703" name="Line 121"/>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7704" name="Line 122"/>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7705" name="Line 123"/>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7706" name="Picture 124"/>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7707" name="Picture 125"/>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7708" name="Picture 126"/>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7709" name="Picture 127"/>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9" name="Group 128"/>
              <p:cNvGrpSpPr>
                <a:grpSpLocks/>
              </p:cNvGrpSpPr>
              <p:nvPr/>
            </p:nvGrpSpPr>
            <p:grpSpPr bwMode="auto">
              <a:xfrm>
                <a:off x="2880" y="1248"/>
                <a:ext cx="1104" cy="576"/>
                <a:chOff x="528" y="1248"/>
                <a:chExt cx="1104" cy="576"/>
              </a:xfrm>
            </p:grpSpPr>
            <p:sp>
              <p:nvSpPr>
                <p:cNvPr id="27692" name="Line 129"/>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7693" name="Line 130"/>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7694" name="Line 131"/>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7695" name="Line 132"/>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7696" name="Line 133"/>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7697" name="Picture 134"/>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7698" name="Picture 135"/>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7699" name="Picture 136"/>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7700" name="Picture 137"/>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7690" name="Picture 138"/>
              <p:cNvPicPr>
                <a:picLocks noChangeAspect="1" noChangeArrowheads="1"/>
              </p:cNvPicPr>
              <p:nvPr/>
            </p:nvPicPr>
            <p:blipFill>
              <a:blip r:embed="rId4"/>
              <a:srcRect/>
              <a:stretch>
                <a:fillRect/>
              </a:stretch>
            </p:blipFill>
            <p:spPr bwMode="auto">
              <a:xfrm>
                <a:off x="2688" y="1440"/>
                <a:ext cx="463" cy="198"/>
              </a:xfrm>
              <a:prstGeom prst="rect">
                <a:avLst/>
              </a:prstGeom>
              <a:noFill/>
              <a:ln w="9525">
                <a:noFill/>
                <a:miter lim="800000"/>
                <a:headEnd/>
                <a:tailEnd/>
              </a:ln>
            </p:spPr>
          </p:pic>
          <p:pic>
            <p:nvPicPr>
              <p:cNvPr id="27691" name="Picture 139"/>
              <p:cNvPicPr>
                <a:picLocks noChangeAspect="1" noChangeArrowheads="1"/>
              </p:cNvPicPr>
              <p:nvPr/>
            </p:nvPicPr>
            <p:blipFill>
              <a:blip r:embed="rId4"/>
              <a:srcRect/>
              <a:stretch>
                <a:fillRect/>
              </a:stretch>
            </p:blipFill>
            <p:spPr bwMode="auto">
              <a:xfrm>
                <a:off x="1536" y="1440"/>
                <a:ext cx="463" cy="198"/>
              </a:xfrm>
              <a:prstGeom prst="rect">
                <a:avLst/>
              </a:prstGeom>
              <a:noFill/>
              <a:ln w="9525">
                <a:noFill/>
                <a:miter lim="800000"/>
                <a:headEnd/>
                <a:tailEnd/>
              </a:ln>
            </p:spPr>
          </p:pic>
        </p:grpSp>
        <p:grpSp>
          <p:nvGrpSpPr>
            <p:cNvPr id="10" name="Group 140"/>
            <p:cNvGrpSpPr>
              <a:grpSpLocks/>
            </p:cNvGrpSpPr>
            <p:nvPr/>
          </p:nvGrpSpPr>
          <p:grpSpPr bwMode="auto">
            <a:xfrm>
              <a:off x="816" y="3600"/>
              <a:ext cx="1327" cy="576"/>
              <a:chOff x="576" y="1920"/>
              <a:chExt cx="1327" cy="576"/>
            </a:xfrm>
          </p:grpSpPr>
          <p:grpSp>
            <p:nvGrpSpPr>
              <p:cNvPr id="11" name="Group 141"/>
              <p:cNvGrpSpPr>
                <a:grpSpLocks/>
              </p:cNvGrpSpPr>
              <p:nvPr/>
            </p:nvGrpSpPr>
            <p:grpSpPr bwMode="auto">
              <a:xfrm>
                <a:off x="576" y="1920"/>
                <a:ext cx="1104" cy="576"/>
                <a:chOff x="528" y="1248"/>
                <a:chExt cx="1104" cy="576"/>
              </a:xfrm>
            </p:grpSpPr>
            <p:sp>
              <p:nvSpPr>
                <p:cNvPr id="27678" name="Line 142"/>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7679" name="Line 143"/>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7680" name="Line 144"/>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7681" name="Line 145"/>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7682" name="Line 146"/>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7683" name="Picture 147"/>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7684" name="Picture 148"/>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7685" name="Picture 149"/>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7686" name="Picture 150"/>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7677" name="Picture 151"/>
              <p:cNvPicPr>
                <a:picLocks noChangeAspect="1" noChangeArrowheads="1"/>
              </p:cNvPicPr>
              <p:nvPr/>
            </p:nvPicPr>
            <p:blipFill>
              <a:blip r:embed="rId4"/>
              <a:srcRect/>
              <a:stretch>
                <a:fillRect/>
              </a:stretch>
            </p:blipFill>
            <p:spPr bwMode="auto">
              <a:xfrm>
                <a:off x="1440" y="2112"/>
                <a:ext cx="463" cy="198"/>
              </a:xfrm>
              <a:prstGeom prst="rect">
                <a:avLst/>
              </a:prstGeom>
              <a:noFill/>
              <a:ln w="9525">
                <a:noFill/>
                <a:miter lim="800000"/>
                <a:headEnd/>
                <a:tailEnd/>
              </a:ln>
            </p:spPr>
          </p:pic>
        </p:grpSp>
      </p:grpSp>
      <p:sp>
        <p:nvSpPr>
          <p:cNvPr id="41112" name="Rectangle 152"/>
          <p:cNvSpPr>
            <a:spLocks noChangeArrowheads="1"/>
          </p:cNvSpPr>
          <p:nvPr/>
        </p:nvSpPr>
        <p:spPr bwMode="auto">
          <a:xfrm>
            <a:off x="2119313" y="3700463"/>
            <a:ext cx="228600" cy="152400"/>
          </a:xfrm>
          <a:prstGeom prst="rect">
            <a:avLst/>
          </a:prstGeom>
          <a:solidFill>
            <a:srgbClr val="FF0000"/>
          </a:solidFill>
          <a:ln w="9525">
            <a:noFill/>
            <a:miter lim="800000"/>
            <a:headEnd/>
            <a:tailEnd/>
          </a:ln>
        </p:spPr>
        <p:txBody>
          <a:bodyPr wrap="none" anchor="ctr"/>
          <a:lstStyle/>
          <a:p>
            <a:endParaRPr lang="en-US"/>
          </a:p>
        </p:txBody>
      </p:sp>
      <p:sp>
        <p:nvSpPr>
          <p:cNvPr id="41113" name="Rectangle 153"/>
          <p:cNvSpPr>
            <a:spLocks noChangeArrowheads="1"/>
          </p:cNvSpPr>
          <p:nvPr/>
        </p:nvSpPr>
        <p:spPr bwMode="auto">
          <a:xfrm>
            <a:off x="6162675" y="5343525"/>
            <a:ext cx="228600" cy="152400"/>
          </a:xfrm>
          <a:prstGeom prst="rect">
            <a:avLst/>
          </a:prstGeom>
          <a:solidFill>
            <a:schemeClr val="folHlink"/>
          </a:solidFill>
          <a:ln w="9525">
            <a:noFill/>
            <a:miter lim="800000"/>
            <a:headEnd/>
            <a:tailEnd/>
          </a:ln>
        </p:spPr>
        <p:txBody>
          <a:bodyPr wrap="none" anchor="ctr"/>
          <a:lstStyle/>
          <a:p>
            <a:endParaRPr lang="en-US"/>
          </a:p>
        </p:txBody>
      </p:sp>
      <p:sp>
        <p:nvSpPr>
          <p:cNvPr id="41114" name="Rectangle 154"/>
          <p:cNvSpPr>
            <a:spLocks noChangeArrowheads="1"/>
          </p:cNvSpPr>
          <p:nvPr/>
        </p:nvSpPr>
        <p:spPr bwMode="auto">
          <a:xfrm>
            <a:off x="2571750" y="4276725"/>
            <a:ext cx="228600" cy="152400"/>
          </a:xfrm>
          <a:prstGeom prst="rect">
            <a:avLst/>
          </a:prstGeom>
          <a:solidFill>
            <a:srgbClr val="FF0000"/>
          </a:solidFill>
          <a:ln w="9525">
            <a:noFill/>
            <a:miter lim="800000"/>
            <a:headEnd/>
            <a:tailEnd/>
          </a:ln>
        </p:spPr>
        <p:txBody>
          <a:bodyPr wrap="none" anchor="ctr"/>
          <a:lstStyle/>
          <a:p>
            <a:endParaRPr lang="en-US"/>
          </a:p>
        </p:txBody>
      </p:sp>
      <p:sp>
        <p:nvSpPr>
          <p:cNvPr id="41115" name="Rectangle 155"/>
          <p:cNvSpPr>
            <a:spLocks noChangeArrowheads="1"/>
          </p:cNvSpPr>
          <p:nvPr/>
        </p:nvSpPr>
        <p:spPr bwMode="auto">
          <a:xfrm>
            <a:off x="3952875" y="3686175"/>
            <a:ext cx="228600" cy="152400"/>
          </a:xfrm>
          <a:prstGeom prst="rect">
            <a:avLst/>
          </a:prstGeom>
          <a:solidFill>
            <a:srgbClr val="FF0000"/>
          </a:solidFill>
          <a:ln w="9525">
            <a:noFill/>
            <a:miter lim="800000"/>
            <a:headEnd/>
            <a:tailEnd/>
          </a:ln>
        </p:spPr>
        <p:txBody>
          <a:bodyPr wrap="none" anchor="ctr"/>
          <a:lstStyle/>
          <a:p>
            <a:endParaRPr lang="en-US"/>
          </a:p>
        </p:txBody>
      </p:sp>
      <p:sp>
        <p:nvSpPr>
          <p:cNvPr id="41116" name="Rectangle 156"/>
          <p:cNvSpPr>
            <a:spLocks noChangeArrowheads="1"/>
          </p:cNvSpPr>
          <p:nvPr/>
        </p:nvSpPr>
        <p:spPr bwMode="auto">
          <a:xfrm>
            <a:off x="3952875" y="4772025"/>
            <a:ext cx="228600" cy="152400"/>
          </a:xfrm>
          <a:prstGeom prst="rect">
            <a:avLst/>
          </a:prstGeom>
          <a:solidFill>
            <a:schemeClr val="folHlink"/>
          </a:solidFill>
          <a:ln w="9525">
            <a:noFill/>
            <a:miter lim="800000"/>
            <a:headEnd/>
            <a:tailEnd/>
          </a:ln>
        </p:spPr>
        <p:txBody>
          <a:bodyPr wrap="none" anchor="ctr"/>
          <a:lstStyle/>
          <a:p>
            <a:endParaRPr lang="en-US"/>
          </a:p>
        </p:txBody>
      </p:sp>
      <p:sp>
        <p:nvSpPr>
          <p:cNvPr id="41117" name="Rectangle 157"/>
          <p:cNvSpPr>
            <a:spLocks noChangeArrowheads="1"/>
          </p:cNvSpPr>
          <p:nvPr/>
        </p:nvSpPr>
        <p:spPr bwMode="auto">
          <a:xfrm>
            <a:off x="4400550" y="3714750"/>
            <a:ext cx="228600" cy="152400"/>
          </a:xfrm>
          <a:prstGeom prst="rect">
            <a:avLst/>
          </a:prstGeom>
          <a:solidFill>
            <a:srgbClr val="FF0000"/>
          </a:solidFill>
          <a:ln w="9525">
            <a:noFill/>
            <a:miter lim="800000"/>
            <a:headEnd/>
            <a:tailEnd/>
          </a:ln>
        </p:spPr>
        <p:txBody>
          <a:bodyPr wrap="none" anchor="ctr"/>
          <a:lstStyle/>
          <a:p>
            <a:endParaRPr lang="en-US"/>
          </a:p>
        </p:txBody>
      </p:sp>
      <p:sp>
        <p:nvSpPr>
          <p:cNvPr id="41118" name="Rectangle 158"/>
          <p:cNvSpPr>
            <a:spLocks noChangeArrowheads="1"/>
          </p:cNvSpPr>
          <p:nvPr/>
        </p:nvSpPr>
        <p:spPr bwMode="auto">
          <a:xfrm>
            <a:off x="3876675" y="5348288"/>
            <a:ext cx="228600" cy="152400"/>
          </a:xfrm>
          <a:prstGeom prst="rect">
            <a:avLst/>
          </a:prstGeom>
          <a:solidFill>
            <a:schemeClr val="folHlink"/>
          </a:solidFill>
          <a:ln w="9525">
            <a:noFill/>
            <a:miter lim="800000"/>
            <a:headEnd/>
            <a:tailEnd/>
          </a:ln>
        </p:spPr>
        <p:txBody>
          <a:bodyPr wrap="none" anchor="ctr"/>
          <a:lstStyle/>
          <a:p>
            <a:endParaRPr lang="en-US"/>
          </a:p>
        </p:txBody>
      </p:sp>
      <p:sp>
        <p:nvSpPr>
          <p:cNvPr id="41124" name="Oval 164"/>
          <p:cNvSpPr>
            <a:spLocks noChangeArrowheads="1"/>
          </p:cNvSpPr>
          <p:nvPr/>
        </p:nvSpPr>
        <p:spPr bwMode="auto">
          <a:xfrm>
            <a:off x="1676400" y="3124200"/>
            <a:ext cx="1600200" cy="1524000"/>
          </a:xfrm>
          <a:prstGeom prst="ellipse">
            <a:avLst/>
          </a:prstGeom>
          <a:noFill/>
          <a:ln w="12700">
            <a:solidFill>
              <a:srgbClr val="00FF00"/>
            </a:solidFill>
            <a:round/>
            <a:headEnd/>
            <a:tailEnd/>
          </a:ln>
        </p:spPr>
        <p:txBody>
          <a:bodyPr wrap="none" anchor="ctr"/>
          <a:lstStyle/>
          <a:p>
            <a:endParaRPr lang="en-US"/>
          </a:p>
        </p:txBody>
      </p:sp>
      <p:sp>
        <p:nvSpPr>
          <p:cNvPr id="41125" name="Oval 165"/>
          <p:cNvSpPr>
            <a:spLocks noChangeArrowheads="1"/>
          </p:cNvSpPr>
          <p:nvPr/>
        </p:nvSpPr>
        <p:spPr bwMode="auto">
          <a:xfrm>
            <a:off x="3429000" y="3200400"/>
            <a:ext cx="1600200" cy="1524000"/>
          </a:xfrm>
          <a:prstGeom prst="ellipse">
            <a:avLst/>
          </a:prstGeom>
          <a:noFill/>
          <a:ln w="12700">
            <a:solidFill>
              <a:srgbClr val="00FF00"/>
            </a:solidFill>
            <a:round/>
            <a:headEnd/>
            <a:tailEnd/>
          </a:ln>
        </p:spPr>
        <p:txBody>
          <a:bodyPr wrap="none" anchor="ctr"/>
          <a:lstStyle/>
          <a:p>
            <a:endParaRPr lang="en-US"/>
          </a:p>
        </p:txBody>
      </p:sp>
      <p:sp>
        <p:nvSpPr>
          <p:cNvPr id="41126" name="Oval 166"/>
          <p:cNvSpPr>
            <a:spLocks noChangeArrowheads="1"/>
          </p:cNvSpPr>
          <p:nvPr/>
        </p:nvSpPr>
        <p:spPr bwMode="auto">
          <a:xfrm>
            <a:off x="5181600" y="3200400"/>
            <a:ext cx="1600200" cy="1524000"/>
          </a:xfrm>
          <a:prstGeom prst="ellipse">
            <a:avLst/>
          </a:prstGeom>
          <a:noFill/>
          <a:ln w="12700">
            <a:solidFill>
              <a:srgbClr val="00FF00"/>
            </a:solidFill>
            <a:round/>
            <a:headEnd/>
            <a:tailEnd/>
          </a:ln>
        </p:spPr>
        <p:txBody>
          <a:bodyPr wrap="none" anchor="ctr"/>
          <a:lstStyle/>
          <a:p>
            <a:endParaRPr lang="en-US"/>
          </a:p>
        </p:txBody>
      </p:sp>
      <p:sp>
        <p:nvSpPr>
          <p:cNvPr id="41127" name="Oval 167"/>
          <p:cNvSpPr>
            <a:spLocks noChangeArrowheads="1"/>
          </p:cNvSpPr>
          <p:nvPr/>
        </p:nvSpPr>
        <p:spPr bwMode="auto">
          <a:xfrm>
            <a:off x="1600200" y="4724400"/>
            <a:ext cx="1600200" cy="914400"/>
          </a:xfrm>
          <a:prstGeom prst="ellipse">
            <a:avLst/>
          </a:prstGeom>
          <a:noFill/>
          <a:ln w="12700">
            <a:solidFill>
              <a:srgbClr val="00FF00"/>
            </a:solidFill>
            <a:round/>
            <a:headEnd/>
            <a:tailEnd/>
          </a:ln>
        </p:spPr>
        <p:txBody>
          <a:bodyPr wrap="none" anchor="ctr"/>
          <a:lstStyle/>
          <a:p>
            <a:endParaRPr lang="en-US"/>
          </a:p>
        </p:txBody>
      </p:sp>
      <p:sp>
        <p:nvSpPr>
          <p:cNvPr id="41128" name="Oval 168"/>
          <p:cNvSpPr>
            <a:spLocks noChangeArrowheads="1"/>
          </p:cNvSpPr>
          <p:nvPr/>
        </p:nvSpPr>
        <p:spPr bwMode="auto">
          <a:xfrm>
            <a:off x="3429000" y="4724400"/>
            <a:ext cx="1600200" cy="914400"/>
          </a:xfrm>
          <a:prstGeom prst="ellipse">
            <a:avLst/>
          </a:prstGeom>
          <a:noFill/>
          <a:ln w="12700">
            <a:solidFill>
              <a:srgbClr val="00FF00"/>
            </a:solidFill>
            <a:round/>
            <a:headEnd/>
            <a:tailEnd/>
          </a:ln>
        </p:spPr>
        <p:txBody>
          <a:bodyPr wrap="none" anchor="ctr"/>
          <a:lstStyle/>
          <a:p>
            <a:endParaRPr lang="en-US"/>
          </a:p>
        </p:txBody>
      </p:sp>
      <p:sp>
        <p:nvSpPr>
          <p:cNvPr id="41129" name="Oval 169"/>
          <p:cNvSpPr>
            <a:spLocks noChangeArrowheads="1"/>
          </p:cNvSpPr>
          <p:nvPr/>
        </p:nvSpPr>
        <p:spPr bwMode="auto">
          <a:xfrm>
            <a:off x="5257800" y="4800600"/>
            <a:ext cx="1600200" cy="914400"/>
          </a:xfrm>
          <a:prstGeom prst="ellipse">
            <a:avLst/>
          </a:prstGeom>
          <a:noFill/>
          <a:ln w="12700">
            <a:solidFill>
              <a:srgbClr val="00FF00"/>
            </a:solidFill>
            <a:round/>
            <a:headEnd/>
            <a:tailEnd/>
          </a:ln>
        </p:spPr>
        <p:txBody>
          <a:bodyPr wrap="none" anchor="ctr"/>
          <a:lstStyle/>
          <a:p>
            <a:endParaRPr lang="en-US"/>
          </a:p>
        </p:txBody>
      </p:sp>
      <p:pic>
        <p:nvPicPr>
          <p:cNvPr id="41130" name="Picture 170"/>
          <p:cNvPicPr>
            <a:picLocks noChangeArrowheads="1"/>
          </p:cNvPicPr>
          <p:nvPr/>
        </p:nvPicPr>
        <p:blipFill>
          <a:blip r:embed="rId5"/>
          <a:srcRect/>
          <a:stretch>
            <a:fillRect/>
          </a:stretch>
        </p:blipFill>
        <p:spPr bwMode="auto">
          <a:xfrm>
            <a:off x="4791075" y="3733800"/>
            <a:ext cx="762000" cy="609600"/>
          </a:xfrm>
          <a:prstGeom prst="rect">
            <a:avLst/>
          </a:prstGeom>
          <a:noFill/>
          <a:ln w="12700">
            <a:noFill/>
            <a:miter lim="800000"/>
            <a:headEnd/>
            <a:tailEnd/>
          </a:ln>
        </p:spPr>
      </p:pic>
      <p:pic>
        <p:nvPicPr>
          <p:cNvPr id="41131" name="Picture 171"/>
          <p:cNvPicPr>
            <a:picLocks noChangeAspect="1" noChangeArrowheads="1"/>
          </p:cNvPicPr>
          <p:nvPr/>
        </p:nvPicPr>
        <p:blipFill>
          <a:blip r:embed="rId6"/>
          <a:srcRect/>
          <a:stretch>
            <a:fillRect/>
          </a:stretch>
        </p:blipFill>
        <p:spPr bwMode="auto">
          <a:xfrm>
            <a:off x="2895600" y="3892550"/>
            <a:ext cx="838200" cy="461963"/>
          </a:xfrm>
          <a:prstGeom prst="rect">
            <a:avLst/>
          </a:prstGeom>
          <a:noFill/>
          <a:ln w="9525">
            <a:noFill/>
            <a:miter lim="800000"/>
            <a:headEnd/>
            <a:tailEnd/>
          </a:ln>
        </p:spPr>
      </p:pic>
      <p:pic>
        <p:nvPicPr>
          <p:cNvPr id="41132" name="Picture 172"/>
          <p:cNvPicPr>
            <a:picLocks noChangeAspect="1" noChangeArrowheads="1"/>
          </p:cNvPicPr>
          <p:nvPr/>
        </p:nvPicPr>
        <p:blipFill>
          <a:blip r:embed="rId6"/>
          <a:srcRect/>
          <a:stretch>
            <a:fillRect/>
          </a:stretch>
        </p:blipFill>
        <p:spPr bwMode="auto">
          <a:xfrm>
            <a:off x="2819400" y="4948238"/>
            <a:ext cx="838200" cy="461962"/>
          </a:xfrm>
          <a:prstGeom prst="rect">
            <a:avLst/>
          </a:prstGeom>
          <a:noFill/>
          <a:ln w="9525">
            <a:noFill/>
            <a:miter lim="800000"/>
            <a:headEnd/>
            <a:tailEnd/>
          </a:ln>
        </p:spPr>
      </p:pic>
      <p:pic>
        <p:nvPicPr>
          <p:cNvPr id="41134" name="Picture 174"/>
          <p:cNvPicPr>
            <a:picLocks noChangeArrowheads="1"/>
          </p:cNvPicPr>
          <p:nvPr/>
        </p:nvPicPr>
        <p:blipFill>
          <a:blip r:embed="rId5"/>
          <a:srcRect/>
          <a:stretch>
            <a:fillRect/>
          </a:stretch>
        </p:blipFill>
        <p:spPr bwMode="auto">
          <a:xfrm>
            <a:off x="4791075" y="4724400"/>
            <a:ext cx="762000" cy="609600"/>
          </a:xfrm>
          <a:prstGeom prst="rect">
            <a:avLst/>
          </a:prstGeom>
          <a:noFill/>
          <a:ln w="12700">
            <a:noFill/>
            <a:miter lim="800000"/>
            <a:headEnd/>
            <a:tailEnd/>
          </a:ln>
        </p:spPr>
      </p:pic>
      <p:sp>
        <p:nvSpPr>
          <p:cNvPr id="41135" name="Rectangle 175"/>
          <p:cNvSpPr>
            <a:spLocks noChangeArrowheads="1"/>
          </p:cNvSpPr>
          <p:nvPr/>
        </p:nvSpPr>
        <p:spPr bwMode="auto">
          <a:xfrm>
            <a:off x="6172200" y="4752975"/>
            <a:ext cx="228600" cy="152400"/>
          </a:xfrm>
          <a:prstGeom prst="rect">
            <a:avLst/>
          </a:prstGeom>
          <a:solidFill>
            <a:schemeClr val="folHlink"/>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p:cTn id="7" dur="500" fill="hold"/>
                                        <p:tgtEl>
                                          <p:spTgt spid="409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09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096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0963">
                                            <p:txEl>
                                              <p:pRg st="1" end="1"/>
                                            </p:txEl>
                                          </p:spTgt>
                                        </p:tgtEl>
                                        <p:attrNameLst>
                                          <p:attrName>style.visibility</p:attrName>
                                        </p:attrNameLst>
                                      </p:cBhvr>
                                      <p:to>
                                        <p:strVal val="visible"/>
                                      </p:to>
                                    </p:set>
                                    <p:anim calcmode="lin" valueType="num">
                                      <p:cBhvr>
                                        <p:cTn id="14" dur="500" fill="hold"/>
                                        <p:tgtEl>
                                          <p:spTgt spid="409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09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0963">
                                            <p:txEl>
                                              <p:pRg st="1" end="1"/>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32" fill="hold" grpId="0" nodeType="clickEffect">
                                  <p:stCondLst>
                                    <p:cond delay="0"/>
                                  </p:stCondLst>
                                  <p:childTnLst>
                                    <p:set>
                                      <p:cBhvr>
                                        <p:cTn id="25" dur="1" fill="hold">
                                          <p:stCondLst>
                                            <p:cond delay="0"/>
                                          </p:stCondLst>
                                        </p:cTn>
                                        <p:tgtEl>
                                          <p:spTgt spid="41124"/>
                                        </p:tgtEl>
                                        <p:attrNameLst>
                                          <p:attrName>style.visibility</p:attrName>
                                        </p:attrNameLst>
                                      </p:cBhvr>
                                      <p:to>
                                        <p:strVal val="visible"/>
                                      </p:to>
                                    </p:set>
                                    <p:animEffect transition="in" filter="diamond(out)">
                                      <p:cBhvr>
                                        <p:cTn id="26" dur="500"/>
                                        <p:tgtEl>
                                          <p:spTgt spid="41124"/>
                                        </p:tgtEl>
                                      </p:cBhvr>
                                    </p:animEffect>
                                  </p:childTnLst>
                                </p:cTn>
                              </p:par>
                            </p:childTnLst>
                          </p:cTn>
                        </p:par>
                        <p:par>
                          <p:cTn id="27" fill="hold">
                            <p:stCondLst>
                              <p:cond delay="500"/>
                            </p:stCondLst>
                            <p:childTnLst>
                              <p:par>
                                <p:cTn id="28" presetID="8" presetClass="entr" presetSubtype="32" fill="hold" grpId="0" nodeType="afterEffect">
                                  <p:stCondLst>
                                    <p:cond delay="0"/>
                                  </p:stCondLst>
                                  <p:childTnLst>
                                    <p:set>
                                      <p:cBhvr>
                                        <p:cTn id="29" dur="1" fill="hold">
                                          <p:stCondLst>
                                            <p:cond delay="0"/>
                                          </p:stCondLst>
                                        </p:cTn>
                                        <p:tgtEl>
                                          <p:spTgt spid="41125"/>
                                        </p:tgtEl>
                                        <p:attrNameLst>
                                          <p:attrName>style.visibility</p:attrName>
                                        </p:attrNameLst>
                                      </p:cBhvr>
                                      <p:to>
                                        <p:strVal val="visible"/>
                                      </p:to>
                                    </p:set>
                                    <p:animEffect transition="in" filter="diamond(out)">
                                      <p:cBhvr>
                                        <p:cTn id="30" dur="500"/>
                                        <p:tgtEl>
                                          <p:spTgt spid="41125"/>
                                        </p:tgtEl>
                                      </p:cBhvr>
                                    </p:animEffect>
                                  </p:childTnLst>
                                </p:cTn>
                              </p:par>
                            </p:childTnLst>
                          </p:cTn>
                        </p:par>
                        <p:par>
                          <p:cTn id="31" fill="hold">
                            <p:stCondLst>
                              <p:cond delay="1000"/>
                            </p:stCondLst>
                            <p:childTnLst>
                              <p:par>
                                <p:cTn id="32" presetID="8" presetClass="entr" presetSubtype="32" fill="hold" grpId="0" nodeType="afterEffect">
                                  <p:stCondLst>
                                    <p:cond delay="0"/>
                                  </p:stCondLst>
                                  <p:childTnLst>
                                    <p:set>
                                      <p:cBhvr>
                                        <p:cTn id="33" dur="1" fill="hold">
                                          <p:stCondLst>
                                            <p:cond delay="0"/>
                                          </p:stCondLst>
                                        </p:cTn>
                                        <p:tgtEl>
                                          <p:spTgt spid="41126"/>
                                        </p:tgtEl>
                                        <p:attrNameLst>
                                          <p:attrName>style.visibility</p:attrName>
                                        </p:attrNameLst>
                                      </p:cBhvr>
                                      <p:to>
                                        <p:strVal val="visible"/>
                                      </p:to>
                                    </p:set>
                                    <p:animEffect transition="in" filter="diamond(out)">
                                      <p:cBhvr>
                                        <p:cTn id="34" dur="500"/>
                                        <p:tgtEl>
                                          <p:spTgt spid="41126"/>
                                        </p:tgtEl>
                                      </p:cBhvr>
                                    </p:animEffect>
                                  </p:childTnLst>
                                </p:cTn>
                              </p:par>
                            </p:childTnLst>
                          </p:cTn>
                        </p:par>
                        <p:par>
                          <p:cTn id="35" fill="hold">
                            <p:stCondLst>
                              <p:cond delay="1500"/>
                            </p:stCondLst>
                            <p:childTnLst>
                              <p:par>
                                <p:cTn id="36" presetID="8" presetClass="entr" presetSubtype="32" fill="hold" grpId="0" nodeType="afterEffect">
                                  <p:stCondLst>
                                    <p:cond delay="0"/>
                                  </p:stCondLst>
                                  <p:childTnLst>
                                    <p:set>
                                      <p:cBhvr>
                                        <p:cTn id="37" dur="1" fill="hold">
                                          <p:stCondLst>
                                            <p:cond delay="0"/>
                                          </p:stCondLst>
                                        </p:cTn>
                                        <p:tgtEl>
                                          <p:spTgt spid="41127"/>
                                        </p:tgtEl>
                                        <p:attrNameLst>
                                          <p:attrName>style.visibility</p:attrName>
                                        </p:attrNameLst>
                                      </p:cBhvr>
                                      <p:to>
                                        <p:strVal val="visible"/>
                                      </p:to>
                                    </p:set>
                                    <p:animEffect transition="in" filter="diamond(out)">
                                      <p:cBhvr>
                                        <p:cTn id="38" dur="500"/>
                                        <p:tgtEl>
                                          <p:spTgt spid="41127"/>
                                        </p:tgtEl>
                                      </p:cBhvr>
                                    </p:animEffect>
                                  </p:childTnLst>
                                </p:cTn>
                              </p:par>
                            </p:childTnLst>
                          </p:cTn>
                        </p:par>
                        <p:par>
                          <p:cTn id="39" fill="hold">
                            <p:stCondLst>
                              <p:cond delay="2000"/>
                            </p:stCondLst>
                            <p:childTnLst>
                              <p:par>
                                <p:cTn id="40" presetID="8" presetClass="entr" presetSubtype="32" fill="hold" grpId="0" nodeType="afterEffect">
                                  <p:stCondLst>
                                    <p:cond delay="0"/>
                                  </p:stCondLst>
                                  <p:childTnLst>
                                    <p:set>
                                      <p:cBhvr>
                                        <p:cTn id="41" dur="1" fill="hold">
                                          <p:stCondLst>
                                            <p:cond delay="0"/>
                                          </p:stCondLst>
                                        </p:cTn>
                                        <p:tgtEl>
                                          <p:spTgt spid="41128"/>
                                        </p:tgtEl>
                                        <p:attrNameLst>
                                          <p:attrName>style.visibility</p:attrName>
                                        </p:attrNameLst>
                                      </p:cBhvr>
                                      <p:to>
                                        <p:strVal val="visible"/>
                                      </p:to>
                                    </p:set>
                                    <p:animEffect transition="in" filter="diamond(out)">
                                      <p:cBhvr>
                                        <p:cTn id="42" dur="500"/>
                                        <p:tgtEl>
                                          <p:spTgt spid="41128"/>
                                        </p:tgtEl>
                                      </p:cBhvr>
                                    </p:animEffect>
                                  </p:childTnLst>
                                </p:cTn>
                              </p:par>
                            </p:childTnLst>
                          </p:cTn>
                        </p:par>
                        <p:par>
                          <p:cTn id="43" fill="hold">
                            <p:stCondLst>
                              <p:cond delay="2500"/>
                            </p:stCondLst>
                            <p:childTnLst>
                              <p:par>
                                <p:cTn id="44" presetID="8" presetClass="entr" presetSubtype="32" fill="hold" grpId="0" nodeType="afterEffect">
                                  <p:stCondLst>
                                    <p:cond delay="0"/>
                                  </p:stCondLst>
                                  <p:childTnLst>
                                    <p:set>
                                      <p:cBhvr>
                                        <p:cTn id="45" dur="1" fill="hold">
                                          <p:stCondLst>
                                            <p:cond delay="0"/>
                                          </p:stCondLst>
                                        </p:cTn>
                                        <p:tgtEl>
                                          <p:spTgt spid="41129"/>
                                        </p:tgtEl>
                                        <p:attrNameLst>
                                          <p:attrName>style.visibility</p:attrName>
                                        </p:attrNameLst>
                                      </p:cBhvr>
                                      <p:to>
                                        <p:strVal val="visible"/>
                                      </p:to>
                                    </p:set>
                                    <p:animEffect transition="in" filter="diamond(out)">
                                      <p:cBhvr>
                                        <p:cTn id="46" dur="500"/>
                                        <p:tgtEl>
                                          <p:spTgt spid="41129"/>
                                        </p:tgtEl>
                                      </p:cBhvr>
                                    </p:animEffect>
                                  </p:childTnLst>
                                </p:cTn>
                              </p:par>
                            </p:childTnLst>
                          </p:cTn>
                        </p:par>
                      </p:childTnLst>
                    </p:cTn>
                  </p:par>
                  <p:par>
                    <p:cTn id="47" fill="hold">
                      <p:stCondLst>
                        <p:cond delay="indefinite"/>
                      </p:stCondLst>
                      <p:childTnLst>
                        <p:par>
                          <p:cTn id="48" fill="hold">
                            <p:stCondLst>
                              <p:cond delay="0"/>
                            </p:stCondLst>
                            <p:childTnLst>
                              <p:par>
                                <p:cTn id="49" presetID="43" presetClass="entr" presetSubtype="0" fill="hold" nodeType="clickEffect">
                                  <p:stCondLst>
                                    <p:cond delay="0"/>
                                  </p:stCondLst>
                                  <p:childTnLst>
                                    <p:set>
                                      <p:cBhvr>
                                        <p:cTn id="50" dur="1" fill="hold">
                                          <p:stCondLst>
                                            <p:cond delay="0"/>
                                          </p:stCondLst>
                                        </p:cTn>
                                        <p:tgtEl>
                                          <p:spTgt spid="41131"/>
                                        </p:tgtEl>
                                        <p:attrNameLst>
                                          <p:attrName>style.visibility</p:attrName>
                                        </p:attrNameLst>
                                      </p:cBhvr>
                                      <p:to>
                                        <p:strVal val="visible"/>
                                      </p:to>
                                    </p:set>
                                    <p:animEffect transition="in" filter="fade">
                                      <p:cBhvr>
                                        <p:cTn id="51" dur="100"/>
                                        <p:tgtEl>
                                          <p:spTgt spid="41131"/>
                                        </p:tgtEl>
                                      </p:cBhvr>
                                    </p:animEffect>
                                    <p:anim calcmode="lin" valueType="num">
                                      <p:cBhvr>
                                        <p:cTn id="52" dur="400" fill="hold"/>
                                        <p:tgtEl>
                                          <p:spTgt spid="41131"/>
                                        </p:tgtEl>
                                        <p:attrNameLst>
                                          <p:attrName>ppt_x</p:attrName>
                                        </p:attrNameLst>
                                      </p:cBhvr>
                                      <p:tavLst>
                                        <p:tav tm="0">
                                          <p:val>
                                            <p:strVal val="#ppt_x"/>
                                          </p:val>
                                        </p:tav>
                                        <p:tav tm="100000">
                                          <p:val>
                                            <p:strVal val="#ppt_x"/>
                                          </p:val>
                                        </p:tav>
                                      </p:tavLst>
                                    </p:anim>
                                    <p:anim calcmode="lin" valueType="num">
                                      <p:cBhvr>
                                        <p:cTn id="53" dur="400" fill="hold"/>
                                        <p:tgtEl>
                                          <p:spTgt spid="41131"/>
                                        </p:tgtEl>
                                        <p:attrNameLst>
                                          <p:attrName>ppt_y</p:attrName>
                                        </p:attrNameLst>
                                      </p:cBhvr>
                                      <p:tavLst>
                                        <p:tav tm="0">
                                          <p:val>
                                            <p:strVal val="#ppt_y+0.31"/>
                                          </p:val>
                                        </p:tav>
                                        <p:tav tm="100000">
                                          <p:val>
                                            <p:strVal val="#ppt_y+0.31"/>
                                          </p:val>
                                        </p:tav>
                                      </p:tavLst>
                                    </p:anim>
                                    <p:anim calcmode="lin" valueType="num">
                                      <p:cBhvr>
                                        <p:cTn id="54" dur="600" decel="50000" fill="hold">
                                          <p:stCondLst>
                                            <p:cond delay="400"/>
                                          </p:stCondLst>
                                        </p:cTn>
                                        <p:tgtEl>
                                          <p:spTgt spid="4113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5" dur="600" decel="50000" fill="hold">
                                          <p:stCondLst>
                                            <p:cond delay="400"/>
                                          </p:stCondLst>
                                        </p:cTn>
                                        <p:tgtEl>
                                          <p:spTgt spid="4113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6" fill="hold">
                            <p:stCondLst>
                              <p:cond delay="1000"/>
                            </p:stCondLst>
                            <p:childTnLst>
                              <p:par>
                                <p:cTn id="57" presetID="43" presetClass="entr" presetSubtype="0" fill="hold" nodeType="afterEffect">
                                  <p:stCondLst>
                                    <p:cond delay="0"/>
                                  </p:stCondLst>
                                  <p:childTnLst>
                                    <p:set>
                                      <p:cBhvr>
                                        <p:cTn id="58" dur="1" fill="hold">
                                          <p:stCondLst>
                                            <p:cond delay="0"/>
                                          </p:stCondLst>
                                        </p:cTn>
                                        <p:tgtEl>
                                          <p:spTgt spid="41130"/>
                                        </p:tgtEl>
                                        <p:attrNameLst>
                                          <p:attrName>style.visibility</p:attrName>
                                        </p:attrNameLst>
                                      </p:cBhvr>
                                      <p:to>
                                        <p:strVal val="visible"/>
                                      </p:to>
                                    </p:set>
                                    <p:animEffect transition="in" filter="fade">
                                      <p:cBhvr>
                                        <p:cTn id="59" dur="100"/>
                                        <p:tgtEl>
                                          <p:spTgt spid="41130"/>
                                        </p:tgtEl>
                                      </p:cBhvr>
                                    </p:animEffect>
                                    <p:anim calcmode="lin" valueType="num">
                                      <p:cBhvr>
                                        <p:cTn id="60" dur="400" fill="hold"/>
                                        <p:tgtEl>
                                          <p:spTgt spid="41130"/>
                                        </p:tgtEl>
                                        <p:attrNameLst>
                                          <p:attrName>ppt_x</p:attrName>
                                        </p:attrNameLst>
                                      </p:cBhvr>
                                      <p:tavLst>
                                        <p:tav tm="0">
                                          <p:val>
                                            <p:strVal val="#ppt_x"/>
                                          </p:val>
                                        </p:tav>
                                        <p:tav tm="100000">
                                          <p:val>
                                            <p:strVal val="#ppt_x"/>
                                          </p:val>
                                        </p:tav>
                                      </p:tavLst>
                                    </p:anim>
                                    <p:anim calcmode="lin" valueType="num">
                                      <p:cBhvr>
                                        <p:cTn id="61" dur="400" fill="hold"/>
                                        <p:tgtEl>
                                          <p:spTgt spid="41130"/>
                                        </p:tgtEl>
                                        <p:attrNameLst>
                                          <p:attrName>ppt_y</p:attrName>
                                        </p:attrNameLst>
                                      </p:cBhvr>
                                      <p:tavLst>
                                        <p:tav tm="0">
                                          <p:val>
                                            <p:strVal val="#ppt_y+0.31"/>
                                          </p:val>
                                        </p:tav>
                                        <p:tav tm="100000">
                                          <p:val>
                                            <p:strVal val="#ppt_y+0.31"/>
                                          </p:val>
                                        </p:tav>
                                      </p:tavLst>
                                    </p:anim>
                                    <p:anim calcmode="lin" valueType="num">
                                      <p:cBhvr>
                                        <p:cTn id="62" dur="600" decel="50000" fill="hold">
                                          <p:stCondLst>
                                            <p:cond delay="400"/>
                                          </p:stCondLst>
                                        </p:cTn>
                                        <p:tgtEl>
                                          <p:spTgt spid="4113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3" dur="600" decel="50000" fill="hold">
                                          <p:stCondLst>
                                            <p:cond delay="400"/>
                                          </p:stCondLst>
                                        </p:cTn>
                                        <p:tgtEl>
                                          <p:spTgt spid="4113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4" fill="hold">
                            <p:stCondLst>
                              <p:cond delay="2000"/>
                            </p:stCondLst>
                            <p:childTnLst>
                              <p:par>
                                <p:cTn id="65" presetID="43" presetClass="entr" presetSubtype="0" fill="hold" nodeType="afterEffect">
                                  <p:stCondLst>
                                    <p:cond delay="0"/>
                                  </p:stCondLst>
                                  <p:childTnLst>
                                    <p:set>
                                      <p:cBhvr>
                                        <p:cTn id="66" dur="1" fill="hold">
                                          <p:stCondLst>
                                            <p:cond delay="0"/>
                                          </p:stCondLst>
                                        </p:cTn>
                                        <p:tgtEl>
                                          <p:spTgt spid="41134"/>
                                        </p:tgtEl>
                                        <p:attrNameLst>
                                          <p:attrName>style.visibility</p:attrName>
                                        </p:attrNameLst>
                                      </p:cBhvr>
                                      <p:to>
                                        <p:strVal val="visible"/>
                                      </p:to>
                                    </p:set>
                                    <p:animEffect transition="in" filter="fade">
                                      <p:cBhvr>
                                        <p:cTn id="67" dur="100"/>
                                        <p:tgtEl>
                                          <p:spTgt spid="41134"/>
                                        </p:tgtEl>
                                      </p:cBhvr>
                                    </p:animEffect>
                                    <p:anim calcmode="lin" valueType="num">
                                      <p:cBhvr>
                                        <p:cTn id="68" dur="400" fill="hold"/>
                                        <p:tgtEl>
                                          <p:spTgt spid="41134"/>
                                        </p:tgtEl>
                                        <p:attrNameLst>
                                          <p:attrName>ppt_x</p:attrName>
                                        </p:attrNameLst>
                                      </p:cBhvr>
                                      <p:tavLst>
                                        <p:tav tm="0">
                                          <p:val>
                                            <p:strVal val="#ppt_x"/>
                                          </p:val>
                                        </p:tav>
                                        <p:tav tm="100000">
                                          <p:val>
                                            <p:strVal val="#ppt_x"/>
                                          </p:val>
                                        </p:tav>
                                      </p:tavLst>
                                    </p:anim>
                                    <p:anim calcmode="lin" valueType="num">
                                      <p:cBhvr>
                                        <p:cTn id="69" dur="400" fill="hold"/>
                                        <p:tgtEl>
                                          <p:spTgt spid="41134"/>
                                        </p:tgtEl>
                                        <p:attrNameLst>
                                          <p:attrName>ppt_y</p:attrName>
                                        </p:attrNameLst>
                                      </p:cBhvr>
                                      <p:tavLst>
                                        <p:tav tm="0">
                                          <p:val>
                                            <p:strVal val="#ppt_y+0.31"/>
                                          </p:val>
                                        </p:tav>
                                        <p:tav tm="100000">
                                          <p:val>
                                            <p:strVal val="#ppt_y+0.31"/>
                                          </p:val>
                                        </p:tav>
                                      </p:tavLst>
                                    </p:anim>
                                    <p:anim calcmode="lin" valueType="num">
                                      <p:cBhvr>
                                        <p:cTn id="70" dur="600" decel="50000" fill="hold">
                                          <p:stCondLst>
                                            <p:cond delay="400"/>
                                          </p:stCondLst>
                                        </p:cTn>
                                        <p:tgtEl>
                                          <p:spTgt spid="4113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1" dur="600" decel="50000" fill="hold">
                                          <p:stCondLst>
                                            <p:cond delay="400"/>
                                          </p:stCondLst>
                                        </p:cTn>
                                        <p:tgtEl>
                                          <p:spTgt spid="4113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2" fill="hold">
                            <p:stCondLst>
                              <p:cond delay="3000"/>
                            </p:stCondLst>
                            <p:childTnLst>
                              <p:par>
                                <p:cTn id="73" presetID="43" presetClass="entr" presetSubtype="0" fill="hold" nodeType="afterEffect">
                                  <p:stCondLst>
                                    <p:cond delay="0"/>
                                  </p:stCondLst>
                                  <p:childTnLst>
                                    <p:set>
                                      <p:cBhvr>
                                        <p:cTn id="74" dur="1" fill="hold">
                                          <p:stCondLst>
                                            <p:cond delay="0"/>
                                          </p:stCondLst>
                                        </p:cTn>
                                        <p:tgtEl>
                                          <p:spTgt spid="41132"/>
                                        </p:tgtEl>
                                        <p:attrNameLst>
                                          <p:attrName>style.visibility</p:attrName>
                                        </p:attrNameLst>
                                      </p:cBhvr>
                                      <p:to>
                                        <p:strVal val="visible"/>
                                      </p:to>
                                    </p:set>
                                    <p:animEffect transition="in" filter="fade">
                                      <p:cBhvr>
                                        <p:cTn id="75" dur="100"/>
                                        <p:tgtEl>
                                          <p:spTgt spid="41132"/>
                                        </p:tgtEl>
                                      </p:cBhvr>
                                    </p:animEffect>
                                    <p:anim calcmode="lin" valueType="num">
                                      <p:cBhvr>
                                        <p:cTn id="76" dur="400" fill="hold"/>
                                        <p:tgtEl>
                                          <p:spTgt spid="41132"/>
                                        </p:tgtEl>
                                        <p:attrNameLst>
                                          <p:attrName>ppt_x</p:attrName>
                                        </p:attrNameLst>
                                      </p:cBhvr>
                                      <p:tavLst>
                                        <p:tav tm="0">
                                          <p:val>
                                            <p:strVal val="#ppt_x"/>
                                          </p:val>
                                        </p:tav>
                                        <p:tav tm="100000">
                                          <p:val>
                                            <p:strVal val="#ppt_x"/>
                                          </p:val>
                                        </p:tav>
                                      </p:tavLst>
                                    </p:anim>
                                    <p:anim calcmode="lin" valueType="num">
                                      <p:cBhvr>
                                        <p:cTn id="77" dur="400" fill="hold"/>
                                        <p:tgtEl>
                                          <p:spTgt spid="41132"/>
                                        </p:tgtEl>
                                        <p:attrNameLst>
                                          <p:attrName>ppt_y</p:attrName>
                                        </p:attrNameLst>
                                      </p:cBhvr>
                                      <p:tavLst>
                                        <p:tav tm="0">
                                          <p:val>
                                            <p:strVal val="#ppt_y+0.31"/>
                                          </p:val>
                                        </p:tav>
                                        <p:tav tm="100000">
                                          <p:val>
                                            <p:strVal val="#ppt_y+0.31"/>
                                          </p:val>
                                        </p:tav>
                                      </p:tavLst>
                                    </p:anim>
                                    <p:anim calcmode="lin" valueType="num">
                                      <p:cBhvr>
                                        <p:cTn id="78" dur="600" decel="50000" fill="hold">
                                          <p:stCondLst>
                                            <p:cond delay="400"/>
                                          </p:stCondLst>
                                        </p:cTn>
                                        <p:tgtEl>
                                          <p:spTgt spid="4113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9" dur="600" decel="50000" fill="hold">
                                          <p:stCondLst>
                                            <p:cond delay="400"/>
                                          </p:stCondLst>
                                        </p:cTn>
                                        <p:tgtEl>
                                          <p:spTgt spid="4113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8" presetClass="entr" presetSubtype="32" fill="hold" grpId="0" nodeType="clickEffect">
                                  <p:stCondLst>
                                    <p:cond delay="0"/>
                                  </p:stCondLst>
                                  <p:childTnLst>
                                    <p:set>
                                      <p:cBhvr>
                                        <p:cTn id="83" dur="1" fill="hold">
                                          <p:stCondLst>
                                            <p:cond delay="0"/>
                                          </p:stCondLst>
                                        </p:cTn>
                                        <p:tgtEl>
                                          <p:spTgt spid="41112"/>
                                        </p:tgtEl>
                                        <p:attrNameLst>
                                          <p:attrName>style.visibility</p:attrName>
                                        </p:attrNameLst>
                                      </p:cBhvr>
                                      <p:to>
                                        <p:strVal val="visible"/>
                                      </p:to>
                                    </p:set>
                                    <p:animEffect transition="in" filter="diamond(out)">
                                      <p:cBhvr>
                                        <p:cTn id="84" dur="500"/>
                                        <p:tgtEl>
                                          <p:spTgt spid="41112"/>
                                        </p:tgtEl>
                                      </p:cBhvr>
                                    </p:animEffect>
                                  </p:childTnLst>
                                </p:cTn>
                              </p:par>
                              <p:par>
                                <p:cTn id="85" presetID="8" presetClass="entr" presetSubtype="32" fill="hold" grpId="0" nodeType="withEffect">
                                  <p:stCondLst>
                                    <p:cond delay="0"/>
                                  </p:stCondLst>
                                  <p:childTnLst>
                                    <p:set>
                                      <p:cBhvr>
                                        <p:cTn id="86" dur="1" fill="hold">
                                          <p:stCondLst>
                                            <p:cond delay="0"/>
                                          </p:stCondLst>
                                        </p:cTn>
                                        <p:tgtEl>
                                          <p:spTgt spid="41114"/>
                                        </p:tgtEl>
                                        <p:attrNameLst>
                                          <p:attrName>style.visibility</p:attrName>
                                        </p:attrNameLst>
                                      </p:cBhvr>
                                      <p:to>
                                        <p:strVal val="visible"/>
                                      </p:to>
                                    </p:set>
                                    <p:animEffect transition="in" filter="diamond(out)">
                                      <p:cBhvr>
                                        <p:cTn id="87" dur="500"/>
                                        <p:tgtEl>
                                          <p:spTgt spid="41114"/>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ntr" presetSubtype="32" fill="hold" grpId="0" nodeType="clickEffect">
                                  <p:stCondLst>
                                    <p:cond delay="0"/>
                                  </p:stCondLst>
                                  <p:childTnLst>
                                    <p:set>
                                      <p:cBhvr>
                                        <p:cTn id="91" dur="1" fill="hold">
                                          <p:stCondLst>
                                            <p:cond delay="0"/>
                                          </p:stCondLst>
                                        </p:cTn>
                                        <p:tgtEl>
                                          <p:spTgt spid="41115"/>
                                        </p:tgtEl>
                                        <p:attrNameLst>
                                          <p:attrName>style.visibility</p:attrName>
                                        </p:attrNameLst>
                                      </p:cBhvr>
                                      <p:to>
                                        <p:strVal val="visible"/>
                                      </p:to>
                                    </p:set>
                                    <p:animEffect transition="in" filter="diamond(out)">
                                      <p:cBhvr>
                                        <p:cTn id="92" dur="500"/>
                                        <p:tgtEl>
                                          <p:spTgt spid="41115"/>
                                        </p:tgtEl>
                                      </p:cBhvr>
                                    </p:animEffect>
                                  </p:childTnLst>
                                </p:cTn>
                              </p:par>
                              <p:par>
                                <p:cTn id="93" presetID="8" presetClass="entr" presetSubtype="32" fill="hold" grpId="0" nodeType="withEffect">
                                  <p:stCondLst>
                                    <p:cond delay="0"/>
                                  </p:stCondLst>
                                  <p:childTnLst>
                                    <p:set>
                                      <p:cBhvr>
                                        <p:cTn id="94" dur="1" fill="hold">
                                          <p:stCondLst>
                                            <p:cond delay="0"/>
                                          </p:stCondLst>
                                        </p:cTn>
                                        <p:tgtEl>
                                          <p:spTgt spid="41117"/>
                                        </p:tgtEl>
                                        <p:attrNameLst>
                                          <p:attrName>style.visibility</p:attrName>
                                        </p:attrNameLst>
                                      </p:cBhvr>
                                      <p:to>
                                        <p:strVal val="visible"/>
                                      </p:to>
                                    </p:set>
                                    <p:animEffect transition="in" filter="diamond(out)">
                                      <p:cBhvr>
                                        <p:cTn id="95" dur="500"/>
                                        <p:tgtEl>
                                          <p:spTgt spid="41117"/>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ntr" presetSubtype="32" fill="hold" grpId="0" nodeType="clickEffect">
                                  <p:stCondLst>
                                    <p:cond delay="0"/>
                                  </p:stCondLst>
                                  <p:childTnLst>
                                    <p:set>
                                      <p:cBhvr>
                                        <p:cTn id="99" dur="1" fill="hold">
                                          <p:stCondLst>
                                            <p:cond delay="0"/>
                                          </p:stCondLst>
                                        </p:cTn>
                                        <p:tgtEl>
                                          <p:spTgt spid="41118"/>
                                        </p:tgtEl>
                                        <p:attrNameLst>
                                          <p:attrName>style.visibility</p:attrName>
                                        </p:attrNameLst>
                                      </p:cBhvr>
                                      <p:to>
                                        <p:strVal val="visible"/>
                                      </p:to>
                                    </p:set>
                                    <p:animEffect transition="in" filter="diamond(out)">
                                      <p:cBhvr>
                                        <p:cTn id="100" dur="500"/>
                                        <p:tgtEl>
                                          <p:spTgt spid="41118"/>
                                        </p:tgtEl>
                                      </p:cBhvr>
                                    </p:animEffect>
                                  </p:childTnLst>
                                </p:cTn>
                              </p:par>
                              <p:par>
                                <p:cTn id="101" presetID="8" presetClass="entr" presetSubtype="32" fill="hold" grpId="0" nodeType="withEffect">
                                  <p:stCondLst>
                                    <p:cond delay="0"/>
                                  </p:stCondLst>
                                  <p:childTnLst>
                                    <p:set>
                                      <p:cBhvr>
                                        <p:cTn id="102" dur="1" fill="hold">
                                          <p:stCondLst>
                                            <p:cond delay="0"/>
                                          </p:stCondLst>
                                        </p:cTn>
                                        <p:tgtEl>
                                          <p:spTgt spid="41116"/>
                                        </p:tgtEl>
                                        <p:attrNameLst>
                                          <p:attrName>style.visibility</p:attrName>
                                        </p:attrNameLst>
                                      </p:cBhvr>
                                      <p:to>
                                        <p:strVal val="visible"/>
                                      </p:to>
                                    </p:set>
                                    <p:animEffect transition="in" filter="diamond(out)">
                                      <p:cBhvr>
                                        <p:cTn id="103" dur="500"/>
                                        <p:tgtEl>
                                          <p:spTgt spid="41116"/>
                                        </p:tgtEl>
                                      </p:cBhvr>
                                    </p:animEffect>
                                  </p:childTnLst>
                                </p:cTn>
                              </p:par>
                            </p:childTnLst>
                          </p:cTn>
                        </p:par>
                      </p:childTnLst>
                    </p:cTn>
                  </p:par>
                  <p:par>
                    <p:cTn id="104" fill="hold">
                      <p:stCondLst>
                        <p:cond delay="indefinite"/>
                      </p:stCondLst>
                      <p:childTnLst>
                        <p:par>
                          <p:cTn id="105" fill="hold">
                            <p:stCondLst>
                              <p:cond delay="0"/>
                            </p:stCondLst>
                            <p:childTnLst>
                              <p:par>
                                <p:cTn id="106" presetID="8" presetClass="entr" presetSubtype="32" fill="hold" grpId="0" nodeType="clickEffect">
                                  <p:stCondLst>
                                    <p:cond delay="0"/>
                                  </p:stCondLst>
                                  <p:childTnLst>
                                    <p:set>
                                      <p:cBhvr>
                                        <p:cTn id="107" dur="1" fill="hold">
                                          <p:stCondLst>
                                            <p:cond delay="0"/>
                                          </p:stCondLst>
                                        </p:cTn>
                                        <p:tgtEl>
                                          <p:spTgt spid="41135"/>
                                        </p:tgtEl>
                                        <p:attrNameLst>
                                          <p:attrName>style.visibility</p:attrName>
                                        </p:attrNameLst>
                                      </p:cBhvr>
                                      <p:to>
                                        <p:strVal val="visible"/>
                                      </p:to>
                                    </p:set>
                                    <p:animEffect transition="in" filter="diamond(out)">
                                      <p:cBhvr>
                                        <p:cTn id="108" dur="500"/>
                                        <p:tgtEl>
                                          <p:spTgt spid="41135"/>
                                        </p:tgtEl>
                                      </p:cBhvr>
                                    </p:animEffect>
                                  </p:childTnLst>
                                </p:cTn>
                              </p:par>
                              <p:par>
                                <p:cTn id="109" presetID="8" presetClass="entr" presetSubtype="32" fill="hold" grpId="0" nodeType="withEffect">
                                  <p:stCondLst>
                                    <p:cond delay="0"/>
                                  </p:stCondLst>
                                  <p:childTnLst>
                                    <p:set>
                                      <p:cBhvr>
                                        <p:cTn id="110" dur="1" fill="hold">
                                          <p:stCondLst>
                                            <p:cond delay="0"/>
                                          </p:stCondLst>
                                        </p:cTn>
                                        <p:tgtEl>
                                          <p:spTgt spid="41113"/>
                                        </p:tgtEl>
                                        <p:attrNameLst>
                                          <p:attrName>style.visibility</p:attrName>
                                        </p:attrNameLst>
                                      </p:cBhvr>
                                      <p:to>
                                        <p:strVal val="visible"/>
                                      </p:to>
                                    </p:set>
                                    <p:animEffect transition="in" filter="diamond(out)">
                                      <p:cBhvr>
                                        <p:cTn id="111" dur="500"/>
                                        <p:tgtEl>
                                          <p:spTgt spid="41113"/>
                                        </p:tgtEl>
                                      </p:cBhvr>
                                    </p:animEffect>
                                  </p:childTnLst>
                                </p:cTn>
                              </p:par>
                            </p:childTnLst>
                          </p:cTn>
                        </p:par>
                      </p:childTnLst>
                    </p:cTn>
                  </p:par>
                  <p:par>
                    <p:cTn id="112" fill="hold">
                      <p:stCondLst>
                        <p:cond delay="indefinite"/>
                      </p:stCondLst>
                      <p:childTnLst>
                        <p:par>
                          <p:cTn id="113" fill="hold">
                            <p:stCondLst>
                              <p:cond delay="0"/>
                            </p:stCondLst>
                            <p:childTnLst>
                              <p:par>
                                <p:cTn id="114" presetID="35" presetClass="emph" presetSubtype="0" repeatCount="indefinite" fill="hold" grpId="1" nodeType="clickEffect">
                                  <p:stCondLst>
                                    <p:cond delay="0"/>
                                  </p:stCondLst>
                                  <p:endCondLst>
                                    <p:cond evt="onNext" delay="0">
                                      <p:tgtEl>
                                        <p:sldTgt/>
                                      </p:tgtEl>
                                    </p:cond>
                                  </p:endCondLst>
                                  <p:childTnLst>
                                    <p:anim calcmode="discrete" valueType="str">
                                      <p:cBhvr>
                                        <p:cTn id="115" dur="500" fill="hold"/>
                                        <p:tgtEl>
                                          <p:spTgt spid="41112"/>
                                        </p:tgtEl>
                                        <p:attrNameLst>
                                          <p:attrName>style.visibility</p:attrName>
                                        </p:attrNameLst>
                                      </p:cBhvr>
                                      <p:tavLst>
                                        <p:tav tm="0">
                                          <p:val>
                                            <p:strVal val="hidden"/>
                                          </p:val>
                                        </p:tav>
                                        <p:tav tm="50000">
                                          <p:val>
                                            <p:strVal val="visible"/>
                                          </p:val>
                                        </p:tav>
                                      </p:tavLst>
                                    </p:anim>
                                  </p:childTnLst>
                                </p:cTn>
                              </p:par>
                              <p:par>
                                <p:cTn id="116" presetID="35" presetClass="emph" presetSubtype="0" repeatCount="indefinite" fill="hold" grpId="1" nodeType="withEffect">
                                  <p:stCondLst>
                                    <p:cond delay="0"/>
                                  </p:stCondLst>
                                  <p:endCondLst>
                                    <p:cond evt="onNext" delay="0">
                                      <p:tgtEl>
                                        <p:sldTgt/>
                                      </p:tgtEl>
                                    </p:cond>
                                  </p:endCondLst>
                                  <p:childTnLst>
                                    <p:anim calcmode="discrete" valueType="str">
                                      <p:cBhvr>
                                        <p:cTn id="117" dur="500" fill="hold"/>
                                        <p:tgtEl>
                                          <p:spTgt spid="41114"/>
                                        </p:tgtEl>
                                        <p:attrNameLst>
                                          <p:attrName>style.visibility</p:attrName>
                                        </p:attrNameLst>
                                      </p:cBhvr>
                                      <p:tavLst>
                                        <p:tav tm="0">
                                          <p:val>
                                            <p:strVal val="hidden"/>
                                          </p:val>
                                        </p:tav>
                                        <p:tav tm="50000">
                                          <p:val>
                                            <p:strVal val="visible"/>
                                          </p:val>
                                        </p:tav>
                                      </p:tavLst>
                                    </p:anim>
                                  </p:childTnLst>
                                </p:cTn>
                              </p:par>
                              <p:par>
                                <p:cTn id="118" presetID="35" presetClass="emph" presetSubtype="0" repeatCount="indefinite" fill="hold" grpId="1" nodeType="withEffect">
                                  <p:stCondLst>
                                    <p:cond delay="0"/>
                                  </p:stCondLst>
                                  <p:endCondLst>
                                    <p:cond evt="onNext" delay="0">
                                      <p:tgtEl>
                                        <p:sldTgt/>
                                      </p:tgtEl>
                                    </p:cond>
                                  </p:endCondLst>
                                  <p:childTnLst>
                                    <p:anim calcmode="discrete" valueType="str">
                                      <p:cBhvr>
                                        <p:cTn id="119" dur="500" fill="hold"/>
                                        <p:tgtEl>
                                          <p:spTgt spid="41115"/>
                                        </p:tgtEl>
                                        <p:attrNameLst>
                                          <p:attrName>style.visibility</p:attrName>
                                        </p:attrNameLst>
                                      </p:cBhvr>
                                      <p:tavLst>
                                        <p:tav tm="0">
                                          <p:val>
                                            <p:strVal val="hidden"/>
                                          </p:val>
                                        </p:tav>
                                        <p:tav tm="50000">
                                          <p:val>
                                            <p:strVal val="visible"/>
                                          </p:val>
                                        </p:tav>
                                      </p:tavLst>
                                    </p:anim>
                                  </p:childTnLst>
                                </p:cTn>
                              </p:par>
                              <p:par>
                                <p:cTn id="120" presetID="35" presetClass="emph" presetSubtype="0" repeatCount="indefinite" fill="hold" grpId="1" nodeType="withEffect">
                                  <p:stCondLst>
                                    <p:cond delay="0"/>
                                  </p:stCondLst>
                                  <p:endCondLst>
                                    <p:cond evt="onNext" delay="0">
                                      <p:tgtEl>
                                        <p:sldTgt/>
                                      </p:tgtEl>
                                    </p:cond>
                                  </p:endCondLst>
                                  <p:childTnLst>
                                    <p:anim calcmode="discrete" valueType="str">
                                      <p:cBhvr>
                                        <p:cTn id="121" dur="500" fill="hold"/>
                                        <p:tgtEl>
                                          <p:spTgt spid="41117"/>
                                        </p:tgtEl>
                                        <p:attrNameLst>
                                          <p:attrName>style.visibility</p:attrName>
                                        </p:attrNameLst>
                                      </p:cBhvr>
                                      <p:tavLst>
                                        <p:tav tm="0">
                                          <p:val>
                                            <p:strVal val="hidden"/>
                                          </p:val>
                                        </p:tav>
                                        <p:tav tm="50000">
                                          <p:val>
                                            <p:strVal val="visible"/>
                                          </p:val>
                                        </p:tav>
                                      </p:tavLst>
                                    </p:anim>
                                  </p:childTnLst>
                                </p:cTn>
                              </p:par>
                              <p:par>
                                <p:cTn id="122" presetID="35" presetClass="emph" presetSubtype="0" repeatCount="indefinite" fill="hold" grpId="1" nodeType="withEffect">
                                  <p:stCondLst>
                                    <p:cond delay="0"/>
                                  </p:stCondLst>
                                  <p:endCondLst>
                                    <p:cond evt="onNext" delay="0">
                                      <p:tgtEl>
                                        <p:sldTgt/>
                                      </p:tgtEl>
                                    </p:cond>
                                  </p:endCondLst>
                                  <p:childTnLst>
                                    <p:anim calcmode="discrete" valueType="str">
                                      <p:cBhvr>
                                        <p:cTn id="123" dur="500" fill="hold"/>
                                        <p:tgtEl>
                                          <p:spTgt spid="41116"/>
                                        </p:tgtEl>
                                        <p:attrNameLst>
                                          <p:attrName>style.visibility</p:attrName>
                                        </p:attrNameLst>
                                      </p:cBhvr>
                                      <p:tavLst>
                                        <p:tav tm="0">
                                          <p:val>
                                            <p:strVal val="hidden"/>
                                          </p:val>
                                        </p:tav>
                                        <p:tav tm="50000">
                                          <p:val>
                                            <p:strVal val="visible"/>
                                          </p:val>
                                        </p:tav>
                                      </p:tavLst>
                                    </p:anim>
                                  </p:childTnLst>
                                </p:cTn>
                              </p:par>
                              <p:par>
                                <p:cTn id="124" presetID="35" presetClass="emph" presetSubtype="0" repeatCount="indefinite" fill="hold" grpId="1" nodeType="withEffect">
                                  <p:stCondLst>
                                    <p:cond delay="0"/>
                                  </p:stCondLst>
                                  <p:endCondLst>
                                    <p:cond evt="onNext" delay="0">
                                      <p:tgtEl>
                                        <p:sldTgt/>
                                      </p:tgtEl>
                                    </p:cond>
                                  </p:endCondLst>
                                  <p:childTnLst>
                                    <p:anim calcmode="discrete" valueType="str">
                                      <p:cBhvr>
                                        <p:cTn id="125" dur="500" fill="hold"/>
                                        <p:tgtEl>
                                          <p:spTgt spid="41118"/>
                                        </p:tgtEl>
                                        <p:attrNameLst>
                                          <p:attrName>style.visibility</p:attrName>
                                        </p:attrNameLst>
                                      </p:cBhvr>
                                      <p:tavLst>
                                        <p:tav tm="0">
                                          <p:val>
                                            <p:strVal val="hidden"/>
                                          </p:val>
                                        </p:tav>
                                        <p:tav tm="50000">
                                          <p:val>
                                            <p:strVal val="visible"/>
                                          </p:val>
                                        </p:tav>
                                      </p:tavLst>
                                    </p:anim>
                                  </p:childTnLst>
                                </p:cTn>
                              </p:par>
                              <p:par>
                                <p:cTn id="126" presetID="35" presetClass="emph" presetSubtype="0" repeatCount="indefinite" fill="hold" grpId="1" nodeType="withEffect">
                                  <p:stCondLst>
                                    <p:cond delay="0"/>
                                  </p:stCondLst>
                                  <p:endCondLst>
                                    <p:cond evt="onNext" delay="0">
                                      <p:tgtEl>
                                        <p:sldTgt/>
                                      </p:tgtEl>
                                    </p:cond>
                                  </p:endCondLst>
                                  <p:childTnLst>
                                    <p:anim calcmode="discrete" valueType="str">
                                      <p:cBhvr>
                                        <p:cTn id="127" dur="500" fill="hold"/>
                                        <p:tgtEl>
                                          <p:spTgt spid="41135"/>
                                        </p:tgtEl>
                                        <p:attrNameLst>
                                          <p:attrName>style.visibility</p:attrName>
                                        </p:attrNameLst>
                                      </p:cBhvr>
                                      <p:tavLst>
                                        <p:tav tm="0">
                                          <p:val>
                                            <p:strVal val="hidden"/>
                                          </p:val>
                                        </p:tav>
                                        <p:tav tm="50000">
                                          <p:val>
                                            <p:strVal val="visible"/>
                                          </p:val>
                                        </p:tav>
                                      </p:tavLst>
                                    </p:anim>
                                  </p:childTnLst>
                                </p:cTn>
                              </p:par>
                              <p:par>
                                <p:cTn id="128" presetID="35" presetClass="emph" presetSubtype="0" repeatCount="indefinite" fill="hold" grpId="1" nodeType="withEffect">
                                  <p:stCondLst>
                                    <p:cond delay="0"/>
                                  </p:stCondLst>
                                  <p:endCondLst>
                                    <p:cond evt="onNext" delay="0">
                                      <p:tgtEl>
                                        <p:sldTgt/>
                                      </p:tgtEl>
                                    </p:cond>
                                  </p:endCondLst>
                                  <p:childTnLst>
                                    <p:anim calcmode="discrete" valueType="str">
                                      <p:cBhvr>
                                        <p:cTn id="129" dur="500" fill="hold"/>
                                        <p:tgtEl>
                                          <p:spTgt spid="411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41112" grpId="0" animBg="1"/>
      <p:bldP spid="41112" grpId="1" animBg="1"/>
      <p:bldP spid="41113" grpId="0" animBg="1"/>
      <p:bldP spid="41113" grpId="1" animBg="1"/>
      <p:bldP spid="41114" grpId="0" animBg="1"/>
      <p:bldP spid="41114" grpId="1" animBg="1"/>
      <p:bldP spid="41115" grpId="0" animBg="1"/>
      <p:bldP spid="41115" grpId="1" animBg="1"/>
      <p:bldP spid="41116" grpId="0" animBg="1"/>
      <p:bldP spid="41116" grpId="1" animBg="1"/>
      <p:bldP spid="41117" grpId="0" animBg="1"/>
      <p:bldP spid="41117" grpId="1" animBg="1"/>
      <p:bldP spid="41118" grpId="0" animBg="1"/>
      <p:bldP spid="41118" grpId="1" animBg="1"/>
      <p:bldP spid="41124" grpId="0" animBg="1"/>
      <p:bldP spid="41125" grpId="0" animBg="1"/>
      <p:bldP spid="41126" grpId="0" animBg="1"/>
      <p:bldP spid="41127" grpId="0" animBg="1"/>
      <p:bldP spid="41128" grpId="0" animBg="1"/>
      <p:bldP spid="41129" grpId="0" animBg="1"/>
      <p:bldP spid="41135" grpId="0" animBg="1"/>
      <p:bldP spid="4113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xfrm>
            <a:off x="304800" y="122238"/>
            <a:ext cx="8229600" cy="715962"/>
          </a:xfrm>
        </p:spPr>
        <p:txBody>
          <a:bodyPr/>
          <a:lstStyle/>
          <a:p>
            <a:r>
              <a:rPr lang="en-US" dirty="0" smtClean="0">
                <a:solidFill>
                  <a:schemeClr val="bg1"/>
                </a:solidFill>
              </a:rPr>
              <a:t>Collision domain</a:t>
            </a:r>
            <a:endParaRPr lang="en-US" dirty="0">
              <a:solidFill>
                <a:schemeClr val="bg1"/>
              </a:solidFill>
            </a:endParaRPr>
          </a:p>
        </p:txBody>
      </p:sp>
      <p:sp>
        <p:nvSpPr>
          <p:cNvPr id="3" name="Rectangle 2"/>
          <p:cNvSpPr/>
          <p:nvPr/>
        </p:nvSpPr>
        <p:spPr>
          <a:xfrm>
            <a:off x="381000" y="1143000"/>
            <a:ext cx="8077200" cy="2862322"/>
          </a:xfrm>
          <a:prstGeom prst="rect">
            <a:avLst/>
          </a:prstGeom>
        </p:spPr>
        <p:txBody>
          <a:bodyPr wrap="square">
            <a:spAutoFit/>
          </a:bodyPr>
          <a:lstStyle/>
          <a:p>
            <a:r>
              <a:rPr lang="en-US" sz="2000" dirty="0" smtClean="0"/>
              <a:t>“</a:t>
            </a:r>
            <a:r>
              <a:rPr lang="en-US" sz="2000" dirty="0" err="1" smtClean="0"/>
              <a:t>Đụng</a:t>
            </a:r>
            <a:r>
              <a:rPr lang="en-US" sz="2000" dirty="0" smtClean="0"/>
              <a:t> </a:t>
            </a:r>
            <a:r>
              <a:rPr lang="en-US" sz="2000" dirty="0" err="1" smtClean="0"/>
              <a:t>độ</a:t>
            </a:r>
            <a:r>
              <a:rPr lang="en-US" sz="2000" dirty="0" smtClean="0"/>
              <a:t> </a:t>
            </a:r>
            <a:r>
              <a:rPr lang="en-US" sz="2000" dirty="0" err="1" smtClean="0"/>
              <a:t>xảy</a:t>
            </a:r>
            <a:r>
              <a:rPr lang="en-US" sz="2000" dirty="0" smtClean="0"/>
              <a:t> </a:t>
            </a:r>
            <a:r>
              <a:rPr lang="en-US" sz="2000" dirty="0" err="1" smtClean="0"/>
              <a:t>ra</a:t>
            </a:r>
            <a:r>
              <a:rPr lang="en-US" sz="2000" dirty="0" smtClean="0"/>
              <a:t> </a:t>
            </a:r>
            <a:r>
              <a:rPr lang="en-US" sz="2000" dirty="0" err="1" smtClean="0"/>
              <a:t>khi</a:t>
            </a:r>
            <a:r>
              <a:rPr lang="en-US" sz="2000" dirty="0" smtClean="0"/>
              <a:t> </a:t>
            </a:r>
            <a:r>
              <a:rPr lang="en-US" sz="2000" dirty="0" err="1" smtClean="0"/>
              <a:t>có</a:t>
            </a:r>
            <a:r>
              <a:rPr lang="en-US" sz="2000" dirty="0" smtClean="0"/>
              <a:t> </a:t>
            </a:r>
            <a:r>
              <a:rPr lang="en-US" sz="2000" dirty="0" err="1" smtClean="0"/>
              <a:t>hai</a:t>
            </a:r>
            <a:r>
              <a:rPr lang="en-US" sz="2000" dirty="0" smtClean="0"/>
              <a:t> hay </a:t>
            </a:r>
            <a:r>
              <a:rPr lang="en-US" sz="2000" dirty="0" err="1" smtClean="0"/>
              <a:t>nhiều</a:t>
            </a:r>
            <a:r>
              <a:rPr lang="en-US" sz="2000" dirty="0" smtClean="0"/>
              <a:t> </a:t>
            </a:r>
            <a:r>
              <a:rPr lang="en-US" sz="2000" dirty="0" err="1" smtClean="0"/>
              <a:t>máy</a:t>
            </a:r>
            <a:r>
              <a:rPr lang="en-US" sz="2000" dirty="0" smtClean="0"/>
              <a:t> </a:t>
            </a:r>
            <a:r>
              <a:rPr lang="en-US" sz="2000" dirty="0" err="1" smtClean="0"/>
              <a:t>truyền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đồng</a:t>
            </a:r>
            <a:r>
              <a:rPr lang="en-US" sz="2000" dirty="0" smtClean="0"/>
              <a:t> </a:t>
            </a:r>
            <a:r>
              <a:rPr lang="en-US" sz="2000" dirty="0" err="1" smtClean="0"/>
              <a:t>thời</a:t>
            </a:r>
            <a:r>
              <a:rPr lang="en-US" sz="2000" dirty="0" smtClean="0"/>
              <a:t> </a:t>
            </a:r>
            <a:r>
              <a:rPr lang="en-US" sz="2000" dirty="0" err="1" smtClean="0"/>
              <a:t>trong</a:t>
            </a:r>
            <a:r>
              <a:rPr lang="en-US" sz="2000" dirty="0" smtClean="0"/>
              <a:t> </a:t>
            </a:r>
            <a:r>
              <a:rPr lang="en-US" sz="2000" dirty="0" err="1" smtClean="0"/>
              <a:t>một</a:t>
            </a:r>
            <a:r>
              <a:rPr lang="en-US" sz="2000" dirty="0" smtClean="0"/>
              <a:t> </a:t>
            </a:r>
            <a:r>
              <a:rPr lang="en-US" sz="2000" dirty="0" err="1" smtClean="0"/>
              <a:t>mạng</a:t>
            </a:r>
            <a:r>
              <a:rPr lang="en-US" sz="2000" dirty="0" smtClean="0"/>
              <a:t> </a:t>
            </a:r>
            <a:r>
              <a:rPr lang="en-US" sz="2000" dirty="0" err="1" smtClean="0"/>
              <a:t>chia</a:t>
            </a:r>
            <a:r>
              <a:rPr lang="en-US" sz="2000" dirty="0" smtClean="0"/>
              <a:t> </a:t>
            </a:r>
            <a:r>
              <a:rPr lang="en-US" sz="2000" dirty="0" err="1" smtClean="0"/>
              <a:t>sẻ</a:t>
            </a:r>
            <a:r>
              <a:rPr lang="en-US" sz="2000" dirty="0" smtClean="0"/>
              <a:t>. </a:t>
            </a:r>
            <a:r>
              <a:rPr lang="en-US" sz="2000" dirty="0" err="1" smtClean="0"/>
              <a:t>Khi</a:t>
            </a:r>
            <a:r>
              <a:rPr lang="en-US" sz="2000" dirty="0" smtClean="0"/>
              <a:t> </a:t>
            </a:r>
            <a:r>
              <a:rPr lang="en-US" sz="2000" dirty="0" err="1" smtClean="0"/>
              <a:t>đụng</a:t>
            </a:r>
            <a:r>
              <a:rPr lang="en-US" sz="2000" dirty="0" smtClean="0"/>
              <a:t> </a:t>
            </a:r>
            <a:r>
              <a:rPr lang="en-US" sz="2000" dirty="0" err="1" smtClean="0"/>
              <a:t>độ</a:t>
            </a:r>
            <a:r>
              <a:rPr lang="en-US" sz="2000" dirty="0" smtClean="0"/>
              <a:t> </a:t>
            </a:r>
            <a:r>
              <a:rPr lang="en-US" sz="2000" dirty="0" err="1" smtClean="0"/>
              <a:t>xảy</a:t>
            </a:r>
            <a:r>
              <a:rPr lang="en-US" sz="2000" dirty="0" smtClean="0"/>
              <a:t> </a:t>
            </a:r>
            <a:r>
              <a:rPr lang="en-US" sz="2000" dirty="0" err="1" smtClean="0"/>
              <a:t>ra</a:t>
            </a:r>
            <a:r>
              <a:rPr lang="en-US" sz="2000" dirty="0" smtClean="0"/>
              <a:t>, </a:t>
            </a:r>
            <a:r>
              <a:rPr lang="en-US" sz="2000" dirty="0" err="1" smtClean="0"/>
              <a:t>các</a:t>
            </a:r>
            <a:r>
              <a:rPr lang="en-US" sz="2000" dirty="0" smtClean="0"/>
              <a:t> frame </a:t>
            </a:r>
            <a:r>
              <a:rPr lang="en-US" sz="2000" dirty="0" err="1" smtClean="0"/>
              <a:t>đang</a:t>
            </a:r>
            <a:r>
              <a:rPr lang="en-US" sz="2000" dirty="0" smtClean="0"/>
              <a:t> </a:t>
            </a:r>
            <a:r>
              <a:rPr lang="en-US" sz="2000" dirty="0" err="1" smtClean="0"/>
              <a:t>được</a:t>
            </a:r>
            <a:r>
              <a:rPr lang="en-US" sz="2000" dirty="0" smtClean="0"/>
              <a:t> </a:t>
            </a:r>
            <a:r>
              <a:rPr lang="en-US" sz="2000" dirty="0" err="1" smtClean="0"/>
              <a:t>truyền</a:t>
            </a:r>
            <a:r>
              <a:rPr lang="en-US" sz="2000" dirty="0" smtClean="0"/>
              <a:t> </a:t>
            </a:r>
            <a:r>
              <a:rPr lang="en-US" sz="2000" dirty="0" err="1" smtClean="0"/>
              <a:t>đều</a:t>
            </a:r>
            <a:r>
              <a:rPr lang="en-US" sz="2000" dirty="0" smtClean="0"/>
              <a:t> </a:t>
            </a:r>
            <a:r>
              <a:rPr lang="en-US" sz="2000" dirty="0" err="1" smtClean="0"/>
              <a:t>bị</a:t>
            </a:r>
            <a:r>
              <a:rPr lang="en-US" sz="2000" dirty="0" smtClean="0"/>
              <a:t> </a:t>
            </a:r>
            <a:r>
              <a:rPr lang="en-US" sz="2000" dirty="0" err="1" smtClean="0"/>
              <a:t>phá</a:t>
            </a:r>
            <a:r>
              <a:rPr lang="en-US" sz="2000" dirty="0" smtClean="0"/>
              <a:t> </a:t>
            </a:r>
            <a:r>
              <a:rPr lang="en-US" sz="2000" dirty="0" err="1" smtClean="0"/>
              <a:t>hủy</a:t>
            </a:r>
            <a:r>
              <a:rPr lang="en-US" sz="2000" dirty="0" smtClean="0"/>
              <a:t>, </a:t>
            </a:r>
            <a:r>
              <a:rPr lang="en-US" sz="2000" dirty="0" err="1" smtClean="0"/>
              <a:t>các</a:t>
            </a:r>
            <a:r>
              <a:rPr lang="en-US" sz="2000" dirty="0" smtClean="0"/>
              <a:t> </a:t>
            </a:r>
            <a:r>
              <a:rPr lang="en-US" sz="2000" dirty="0" err="1" smtClean="0"/>
              <a:t>máy</a:t>
            </a:r>
            <a:r>
              <a:rPr lang="en-US" sz="2000" dirty="0" smtClean="0"/>
              <a:t> </a:t>
            </a:r>
            <a:r>
              <a:rPr lang="en-US" sz="2000" dirty="0" err="1" smtClean="0"/>
              <a:t>đang</a:t>
            </a:r>
            <a:r>
              <a:rPr lang="en-US" sz="2000" dirty="0" smtClean="0"/>
              <a:t> </a:t>
            </a:r>
            <a:r>
              <a:rPr lang="en-US" sz="2000" dirty="0" err="1" smtClean="0"/>
              <a:t>truyền</a:t>
            </a:r>
            <a:r>
              <a:rPr lang="en-US" sz="2000" dirty="0" smtClean="0"/>
              <a:t> </a:t>
            </a:r>
            <a:r>
              <a:rPr lang="en-US" sz="2000" dirty="0" err="1" smtClean="0"/>
              <a:t>sẽ</a:t>
            </a:r>
            <a:r>
              <a:rPr lang="en-US" sz="2000" dirty="0" smtClean="0"/>
              <a:t> </a:t>
            </a:r>
            <a:r>
              <a:rPr lang="en-US" sz="2000" dirty="0" err="1" smtClean="0"/>
              <a:t>ngưng</a:t>
            </a:r>
            <a:r>
              <a:rPr lang="en-US" sz="2000" dirty="0" smtClean="0"/>
              <a:t> </a:t>
            </a:r>
            <a:r>
              <a:rPr lang="en-US" sz="2000" dirty="0" err="1" smtClean="0"/>
              <a:t>việc</a:t>
            </a:r>
            <a:r>
              <a:rPr lang="en-US" sz="2000" dirty="0" smtClean="0"/>
              <a:t> </a:t>
            </a:r>
            <a:r>
              <a:rPr lang="en-US" sz="2000" dirty="0" err="1" smtClean="0"/>
              <a:t>truyền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và</a:t>
            </a:r>
            <a:r>
              <a:rPr lang="en-US" sz="2000" dirty="0" smtClean="0"/>
              <a:t> </a:t>
            </a:r>
            <a:r>
              <a:rPr lang="en-US" sz="2000" dirty="0" err="1" smtClean="0"/>
              <a:t>chờ</a:t>
            </a:r>
            <a:r>
              <a:rPr lang="en-US" sz="2000" dirty="0" smtClean="0"/>
              <a:t> </a:t>
            </a:r>
            <a:r>
              <a:rPr lang="en-US" sz="2000" dirty="0" err="1" smtClean="0"/>
              <a:t>một</a:t>
            </a:r>
            <a:r>
              <a:rPr lang="en-US" sz="2000" dirty="0" smtClean="0"/>
              <a:t> </a:t>
            </a:r>
            <a:r>
              <a:rPr lang="en-US" sz="2000" dirty="0" err="1" smtClean="0"/>
              <a:t>khoảng</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ngẫu</a:t>
            </a:r>
            <a:r>
              <a:rPr lang="en-US" sz="2000" dirty="0" smtClean="0"/>
              <a:t> </a:t>
            </a:r>
            <a:r>
              <a:rPr lang="en-US" sz="2000" dirty="0" err="1" smtClean="0"/>
              <a:t>nhiên</a:t>
            </a:r>
            <a:r>
              <a:rPr lang="en-US" sz="2000" dirty="0" smtClean="0"/>
              <a:t> </a:t>
            </a:r>
            <a:r>
              <a:rPr lang="en-US" sz="2000" dirty="0" err="1" smtClean="0"/>
              <a:t>theo</a:t>
            </a:r>
            <a:r>
              <a:rPr lang="en-US" sz="2000" dirty="0" smtClean="0"/>
              <a:t> </a:t>
            </a:r>
            <a:r>
              <a:rPr lang="en-US" sz="2000" dirty="0" err="1" smtClean="0"/>
              <a:t>quy</a:t>
            </a:r>
            <a:r>
              <a:rPr lang="en-US" sz="2000" dirty="0" smtClean="0"/>
              <a:t> </a:t>
            </a:r>
            <a:r>
              <a:rPr lang="en-US" sz="2000" dirty="0" err="1" smtClean="0"/>
              <a:t>luật</a:t>
            </a:r>
            <a:r>
              <a:rPr lang="en-US" sz="2000" dirty="0" smtClean="0"/>
              <a:t> </a:t>
            </a:r>
            <a:r>
              <a:rPr lang="en-US" sz="2000" dirty="0" err="1" smtClean="0"/>
              <a:t>của</a:t>
            </a:r>
            <a:r>
              <a:rPr lang="en-US" sz="2000" dirty="0" smtClean="0"/>
              <a:t> CSMA/CD. </a:t>
            </a:r>
            <a:r>
              <a:rPr lang="en-US" sz="2000" dirty="0" err="1" smtClean="0"/>
              <a:t>Nếu</a:t>
            </a:r>
            <a:r>
              <a:rPr lang="en-US" sz="2000" dirty="0" smtClean="0"/>
              <a:t> </a:t>
            </a:r>
            <a:r>
              <a:rPr lang="en-US" sz="2000" dirty="0" err="1" smtClean="0"/>
              <a:t>đụng</a:t>
            </a:r>
            <a:r>
              <a:rPr lang="en-US" sz="2000" dirty="0" smtClean="0"/>
              <a:t> </a:t>
            </a:r>
            <a:r>
              <a:rPr lang="en-US" sz="2000" dirty="0" err="1" smtClean="0"/>
              <a:t>độ</a:t>
            </a:r>
            <a:r>
              <a:rPr lang="en-US" sz="2000" dirty="0" smtClean="0"/>
              <a:t> </a:t>
            </a:r>
            <a:r>
              <a:rPr lang="en-US" sz="2000" dirty="0" err="1" smtClean="0"/>
              <a:t>xảy</a:t>
            </a:r>
            <a:r>
              <a:rPr lang="en-US" sz="2000" dirty="0" smtClean="0"/>
              <a:t> </a:t>
            </a:r>
            <a:r>
              <a:rPr lang="en-US" sz="2000" dirty="0" err="1" smtClean="0"/>
              <a:t>ra</a:t>
            </a:r>
            <a:r>
              <a:rPr lang="en-US" sz="2000" dirty="0" smtClean="0"/>
              <a:t> </a:t>
            </a:r>
            <a:r>
              <a:rPr lang="en-US" sz="2000" dirty="0" err="1" smtClean="0"/>
              <a:t>quá</a:t>
            </a:r>
            <a:r>
              <a:rPr lang="en-US" sz="2000" dirty="0" smtClean="0"/>
              <a:t> </a:t>
            </a:r>
            <a:r>
              <a:rPr lang="en-US" sz="2000" dirty="0" err="1" smtClean="0"/>
              <a:t>nhiều</a:t>
            </a:r>
            <a:r>
              <a:rPr lang="en-US" sz="2000" dirty="0" smtClean="0"/>
              <a:t> </a:t>
            </a:r>
            <a:r>
              <a:rPr lang="en-US" sz="2000" dirty="0" err="1" smtClean="0"/>
              <a:t>mạng</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không</a:t>
            </a:r>
            <a:r>
              <a:rPr lang="en-US" sz="2000" dirty="0" smtClean="0"/>
              <a:t> </a:t>
            </a:r>
            <a:r>
              <a:rPr lang="en-US" sz="2000" dirty="0" err="1" smtClean="0"/>
              <a:t>hoạt</a:t>
            </a:r>
            <a:r>
              <a:rPr lang="en-US" sz="2000" dirty="0" smtClean="0"/>
              <a:t> </a:t>
            </a:r>
            <a:r>
              <a:rPr lang="en-US" sz="2000" dirty="0" err="1" smtClean="0"/>
              <a:t>động</a:t>
            </a:r>
            <a:r>
              <a:rPr lang="en-US" sz="2000" dirty="0" smtClean="0"/>
              <a:t> </a:t>
            </a:r>
            <a:r>
              <a:rPr lang="en-US" sz="2000" dirty="0" err="1" smtClean="0"/>
              <a:t>được</a:t>
            </a:r>
            <a:r>
              <a:rPr lang="en-US" sz="2000" dirty="0" smtClean="0"/>
              <a:t>.</a:t>
            </a:r>
          </a:p>
          <a:p>
            <a:endParaRPr lang="en-US" sz="2000" dirty="0" smtClean="0"/>
          </a:p>
          <a:p>
            <a:r>
              <a:rPr lang="en-US" sz="2000" dirty="0" err="1" smtClean="0"/>
              <a:t>Miền</a:t>
            </a:r>
            <a:r>
              <a:rPr lang="en-US" sz="2000" dirty="0" smtClean="0"/>
              <a:t> </a:t>
            </a:r>
            <a:r>
              <a:rPr lang="en-US" sz="2000" dirty="0" err="1" smtClean="0"/>
              <a:t>đụng</a:t>
            </a:r>
            <a:r>
              <a:rPr lang="en-US" sz="2000" dirty="0" smtClean="0"/>
              <a:t> </a:t>
            </a:r>
            <a:r>
              <a:rPr lang="en-US" sz="2000" dirty="0" err="1" smtClean="0"/>
              <a:t>độ</a:t>
            </a:r>
            <a:r>
              <a:rPr lang="en-US" sz="2000" dirty="0" smtClean="0"/>
              <a:t> </a:t>
            </a:r>
            <a:r>
              <a:rPr lang="en-US" sz="2000" dirty="0" err="1" smtClean="0"/>
              <a:t>là</a:t>
            </a:r>
            <a:r>
              <a:rPr lang="en-US" sz="2000" dirty="0" smtClean="0"/>
              <a:t> </a:t>
            </a:r>
            <a:r>
              <a:rPr lang="en-US" sz="2000" dirty="0" err="1" smtClean="0"/>
              <a:t>khu</a:t>
            </a:r>
            <a:r>
              <a:rPr lang="en-US" sz="2000" dirty="0" smtClean="0"/>
              <a:t> </a:t>
            </a:r>
            <a:r>
              <a:rPr lang="en-US" sz="2000" dirty="0" err="1" smtClean="0"/>
              <a:t>vực</a:t>
            </a:r>
            <a:r>
              <a:rPr lang="en-US" sz="2000" dirty="0" smtClean="0"/>
              <a:t> </a:t>
            </a:r>
            <a:r>
              <a:rPr lang="en-US" sz="2000" dirty="0" err="1" smtClean="0"/>
              <a:t>mà</a:t>
            </a:r>
            <a:r>
              <a:rPr lang="en-US" sz="2000" dirty="0" smtClean="0"/>
              <a:t> frame </a:t>
            </a:r>
            <a:r>
              <a:rPr lang="en-US" sz="2000" dirty="0" err="1" smtClean="0"/>
              <a:t>được</a:t>
            </a:r>
            <a:r>
              <a:rPr lang="en-US" sz="2000" dirty="0" smtClean="0"/>
              <a:t> </a:t>
            </a:r>
            <a:r>
              <a:rPr lang="en-US" sz="2000" dirty="0" err="1" smtClean="0"/>
              <a:t>phát</a:t>
            </a:r>
            <a:r>
              <a:rPr lang="en-US" sz="2000" dirty="0" smtClean="0"/>
              <a:t> </a:t>
            </a:r>
            <a:r>
              <a:rPr lang="en-US" sz="2000" dirty="0" err="1" smtClean="0"/>
              <a:t>ra</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bị</a:t>
            </a:r>
            <a:r>
              <a:rPr lang="en-US" sz="2000" dirty="0" smtClean="0"/>
              <a:t> </a:t>
            </a:r>
            <a:r>
              <a:rPr lang="en-US" sz="2000" dirty="0" err="1" smtClean="0"/>
              <a:t>đụng</a:t>
            </a:r>
            <a:r>
              <a:rPr lang="en-US" sz="2000" dirty="0" smtClean="0"/>
              <a:t> </a:t>
            </a:r>
            <a:r>
              <a:rPr lang="en-US" sz="2000" dirty="0" err="1" smtClean="0"/>
              <a:t>độ</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mạng</a:t>
            </a:r>
            <a:r>
              <a:rPr lang="en-US" sz="2000" dirty="0" smtClean="0"/>
              <a:t> </a:t>
            </a:r>
            <a:r>
              <a:rPr lang="en-US" sz="2000" dirty="0" err="1" smtClean="0"/>
              <a:t>chia</a:t>
            </a:r>
            <a:r>
              <a:rPr lang="en-US" sz="2000" dirty="0" smtClean="0"/>
              <a:t> </a:t>
            </a:r>
            <a:r>
              <a:rPr lang="en-US" sz="2000" dirty="0" err="1" smtClean="0"/>
              <a:t>sẻ</a:t>
            </a:r>
            <a:r>
              <a:rPr lang="en-US" sz="2000" dirty="0" smtClean="0"/>
              <a:t> </a:t>
            </a:r>
            <a:r>
              <a:rPr lang="en-US" sz="2000" dirty="0" err="1" smtClean="0"/>
              <a:t>là</a:t>
            </a:r>
            <a:r>
              <a:rPr lang="en-US" sz="2000" dirty="0" smtClean="0"/>
              <a:t> </a:t>
            </a:r>
            <a:r>
              <a:rPr lang="en-US" sz="2000" dirty="0" err="1" smtClean="0"/>
              <a:t>các</a:t>
            </a:r>
            <a:r>
              <a:rPr lang="en-US" sz="2000" dirty="0" smtClean="0"/>
              <a:t> </a:t>
            </a:r>
            <a:r>
              <a:rPr lang="en-US" sz="2000" dirty="0" err="1" smtClean="0"/>
              <a:t>miền</a:t>
            </a:r>
            <a:r>
              <a:rPr lang="en-US" sz="2000" dirty="0" smtClean="0"/>
              <a:t> </a:t>
            </a:r>
            <a:r>
              <a:rPr lang="en-US" sz="2000" dirty="0" err="1" smtClean="0"/>
              <a:t>đụng</a:t>
            </a:r>
            <a:r>
              <a:rPr lang="en-US" sz="2000" dirty="0" smtClean="0"/>
              <a:t> </a:t>
            </a:r>
            <a:r>
              <a:rPr lang="en-US" sz="2000" dirty="0" err="1" smtClean="0"/>
              <a:t>độ</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52400"/>
            <a:ext cx="8229600" cy="563562"/>
          </a:xfrm>
        </p:spPr>
        <p:txBody>
          <a:bodyPr/>
          <a:lstStyle/>
          <a:p>
            <a:pPr eaLnBrk="1" hangingPunct="1">
              <a:defRPr/>
            </a:pPr>
            <a:r>
              <a:rPr lang="en-US" sz="3500" dirty="0" smtClean="0">
                <a:solidFill>
                  <a:schemeClr val="bg1"/>
                </a:solidFill>
              </a:rPr>
              <a:t>The Locality problem</a:t>
            </a:r>
          </a:p>
        </p:txBody>
      </p:sp>
      <p:sp>
        <p:nvSpPr>
          <p:cNvPr id="41987" name="Rectangle 3"/>
          <p:cNvSpPr>
            <a:spLocks noGrp="1" noChangeArrowheads="1"/>
          </p:cNvSpPr>
          <p:nvPr>
            <p:ph type="body" idx="1"/>
          </p:nvPr>
        </p:nvSpPr>
        <p:spPr>
          <a:xfrm>
            <a:off x="457200" y="1143000"/>
            <a:ext cx="8229600" cy="990600"/>
          </a:xfrm>
        </p:spPr>
        <p:txBody>
          <a:bodyPr/>
          <a:lstStyle/>
          <a:p>
            <a:pPr eaLnBrk="1" hangingPunct="1"/>
            <a:r>
              <a:rPr lang="en-US" sz="2100" dirty="0" smtClean="0">
                <a:effectLst/>
              </a:rPr>
              <a:t>Bridges and switches allow the distance of a LAN to extended, but only within a certain geographic limitation.</a:t>
            </a:r>
            <a:endParaRPr lang="en-US" sz="2100" b="1" dirty="0" smtClean="0">
              <a:effectLst/>
            </a:endParaRPr>
          </a:p>
          <a:p>
            <a:pPr eaLnBrk="1" hangingPunct="1">
              <a:buFont typeface="Wingdings" pitchFamily="2" charset="2"/>
              <a:buNone/>
            </a:pPr>
            <a:endParaRPr lang="en-US" sz="2100" b="1" dirty="0" smtClean="0">
              <a:effectLst/>
            </a:endParaRPr>
          </a:p>
          <a:p>
            <a:pPr eaLnBrk="1" hangingPunct="1">
              <a:buFont typeface="Wingdings" pitchFamily="2" charset="2"/>
              <a:buNone/>
            </a:pPr>
            <a:endParaRPr lang="en-US" sz="2100" b="1" dirty="0" smtClean="0">
              <a:effectLst/>
            </a:endParaRPr>
          </a:p>
        </p:txBody>
      </p:sp>
      <p:grpSp>
        <p:nvGrpSpPr>
          <p:cNvPr id="2" name="Group 83"/>
          <p:cNvGrpSpPr>
            <a:grpSpLocks/>
          </p:cNvGrpSpPr>
          <p:nvPr/>
        </p:nvGrpSpPr>
        <p:grpSpPr bwMode="auto">
          <a:xfrm>
            <a:off x="1524000" y="2895600"/>
            <a:ext cx="5410200" cy="1981200"/>
            <a:chOff x="1008" y="2496"/>
            <a:chExt cx="3408" cy="1248"/>
          </a:xfrm>
        </p:grpSpPr>
        <p:grpSp>
          <p:nvGrpSpPr>
            <p:cNvPr id="3" name="Group 84"/>
            <p:cNvGrpSpPr>
              <a:grpSpLocks/>
            </p:cNvGrpSpPr>
            <p:nvPr/>
          </p:nvGrpSpPr>
          <p:grpSpPr bwMode="auto">
            <a:xfrm>
              <a:off x="1008" y="2496"/>
              <a:ext cx="3408" cy="1248"/>
              <a:chOff x="816" y="2928"/>
              <a:chExt cx="3408" cy="1248"/>
            </a:xfrm>
          </p:grpSpPr>
          <p:grpSp>
            <p:nvGrpSpPr>
              <p:cNvPr id="4" name="Group 85"/>
              <p:cNvGrpSpPr>
                <a:grpSpLocks/>
              </p:cNvGrpSpPr>
              <p:nvPr/>
            </p:nvGrpSpPr>
            <p:grpSpPr bwMode="auto">
              <a:xfrm>
                <a:off x="2016" y="3600"/>
                <a:ext cx="2208" cy="576"/>
                <a:chOff x="1776" y="1920"/>
                <a:chExt cx="2208" cy="576"/>
              </a:xfrm>
            </p:grpSpPr>
            <p:grpSp>
              <p:nvGrpSpPr>
                <p:cNvPr id="5" name="Group 86"/>
                <p:cNvGrpSpPr>
                  <a:grpSpLocks/>
                </p:cNvGrpSpPr>
                <p:nvPr/>
              </p:nvGrpSpPr>
              <p:grpSpPr bwMode="auto">
                <a:xfrm>
                  <a:off x="2880" y="1920"/>
                  <a:ext cx="1104" cy="576"/>
                  <a:chOff x="528" y="1248"/>
                  <a:chExt cx="1104" cy="576"/>
                </a:xfrm>
              </p:grpSpPr>
              <p:sp>
                <p:nvSpPr>
                  <p:cNvPr id="28742" name="Line 8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8743" name="Line 8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8744" name="Line 8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8745" name="Line 9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8746" name="Line 9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8747" name="Picture 92"/>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28748" name="Picture 93"/>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28749" name="Picture 94"/>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28750" name="Picture 95"/>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6" name="Group 96"/>
                <p:cNvGrpSpPr>
                  <a:grpSpLocks/>
                </p:cNvGrpSpPr>
                <p:nvPr/>
              </p:nvGrpSpPr>
              <p:grpSpPr bwMode="auto">
                <a:xfrm>
                  <a:off x="1776" y="1920"/>
                  <a:ext cx="1104" cy="576"/>
                  <a:chOff x="528" y="1248"/>
                  <a:chExt cx="1104" cy="576"/>
                </a:xfrm>
              </p:grpSpPr>
              <p:sp>
                <p:nvSpPr>
                  <p:cNvPr id="28733" name="Line 9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8734" name="Line 9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8735" name="Line 9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8736" name="Line 10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8737" name="Line 10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8738" name="Picture 102"/>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28739" name="Picture 103"/>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28740" name="Picture 104"/>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28741" name="Picture 105"/>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28732" name="Picture 106"/>
                <p:cNvPicPr>
                  <a:picLocks noChangeAspect="1" noChangeArrowheads="1"/>
                </p:cNvPicPr>
                <p:nvPr/>
              </p:nvPicPr>
              <p:blipFill>
                <a:blip r:embed="rId3"/>
                <a:srcRect/>
                <a:stretch>
                  <a:fillRect/>
                </a:stretch>
              </p:blipFill>
              <p:spPr bwMode="auto">
                <a:xfrm>
                  <a:off x="2688" y="2106"/>
                  <a:ext cx="463" cy="198"/>
                </a:xfrm>
                <a:prstGeom prst="rect">
                  <a:avLst/>
                </a:prstGeom>
                <a:noFill/>
                <a:ln w="9525">
                  <a:noFill/>
                  <a:miter lim="800000"/>
                  <a:headEnd/>
                  <a:tailEnd/>
                </a:ln>
              </p:spPr>
            </p:pic>
          </p:grpSp>
          <p:sp>
            <p:nvSpPr>
              <p:cNvPr id="28684" name="Line 107"/>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7" name="Group 108"/>
              <p:cNvGrpSpPr>
                <a:grpSpLocks/>
              </p:cNvGrpSpPr>
              <p:nvPr/>
            </p:nvGrpSpPr>
            <p:grpSpPr bwMode="auto">
              <a:xfrm>
                <a:off x="864" y="2928"/>
                <a:ext cx="3360" cy="576"/>
                <a:chOff x="624" y="1248"/>
                <a:chExt cx="3360" cy="576"/>
              </a:xfrm>
            </p:grpSpPr>
            <p:grpSp>
              <p:nvGrpSpPr>
                <p:cNvPr id="8" name="Group 109"/>
                <p:cNvGrpSpPr>
                  <a:grpSpLocks/>
                </p:cNvGrpSpPr>
                <p:nvPr/>
              </p:nvGrpSpPr>
              <p:grpSpPr bwMode="auto">
                <a:xfrm>
                  <a:off x="624" y="1248"/>
                  <a:ext cx="1104" cy="576"/>
                  <a:chOff x="528" y="1248"/>
                  <a:chExt cx="1104" cy="576"/>
                </a:xfrm>
              </p:grpSpPr>
              <p:sp>
                <p:nvSpPr>
                  <p:cNvPr id="28721" name="Line 110"/>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8722" name="Line 111"/>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8723" name="Line 112"/>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8724" name="Line 113"/>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8725" name="Line 114"/>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8726" name="Picture 115"/>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28727" name="Picture 116"/>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28728" name="Picture 117"/>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28729" name="Picture 118"/>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9" name="Group 119"/>
                <p:cNvGrpSpPr>
                  <a:grpSpLocks/>
                </p:cNvGrpSpPr>
                <p:nvPr/>
              </p:nvGrpSpPr>
              <p:grpSpPr bwMode="auto">
                <a:xfrm>
                  <a:off x="1776" y="1248"/>
                  <a:ext cx="1104" cy="576"/>
                  <a:chOff x="528" y="1248"/>
                  <a:chExt cx="1104" cy="576"/>
                </a:xfrm>
              </p:grpSpPr>
              <p:sp>
                <p:nvSpPr>
                  <p:cNvPr id="28712" name="Line 120"/>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8713" name="Line 121"/>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8714" name="Line 122"/>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8715" name="Line 123"/>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8716" name="Line 124"/>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8717" name="Picture 125"/>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28718" name="Picture 126"/>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28719" name="Picture 127"/>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28720" name="Picture 128"/>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10" name="Group 129"/>
                <p:cNvGrpSpPr>
                  <a:grpSpLocks/>
                </p:cNvGrpSpPr>
                <p:nvPr/>
              </p:nvGrpSpPr>
              <p:grpSpPr bwMode="auto">
                <a:xfrm>
                  <a:off x="2880" y="1248"/>
                  <a:ext cx="1104" cy="576"/>
                  <a:chOff x="528" y="1248"/>
                  <a:chExt cx="1104" cy="576"/>
                </a:xfrm>
              </p:grpSpPr>
              <p:sp>
                <p:nvSpPr>
                  <p:cNvPr id="28703" name="Line 130"/>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8704" name="Line 131"/>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8705" name="Line 132"/>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8706" name="Line 133"/>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8707" name="Line 134"/>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8708" name="Picture 135"/>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28709" name="Picture 136"/>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28710" name="Picture 137"/>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28711" name="Picture 138"/>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28701" name="Picture 139"/>
                <p:cNvPicPr>
                  <a:picLocks noChangeAspect="1" noChangeArrowheads="1"/>
                </p:cNvPicPr>
                <p:nvPr/>
              </p:nvPicPr>
              <p:blipFill>
                <a:blip r:embed="rId3"/>
                <a:srcRect/>
                <a:stretch>
                  <a:fillRect/>
                </a:stretch>
              </p:blipFill>
              <p:spPr bwMode="auto">
                <a:xfrm>
                  <a:off x="2688" y="1440"/>
                  <a:ext cx="463" cy="198"/>
                </a:xfrm>
                <a:prstGeom prst="rect">
                  <a:avLst/>
                </a:prstGeom>
                <a:noFill/>
                <a:ln w="9525">
                  <a:noFill/>
                  <a:miter lim="800000"/>
                  <a:headEnd/>
                  <a:tailEnd/>
                </a:ln>
              </p:spPr>
            </p:pic>
            <p:pic>
              <p:nvPicPr>
                <p:cNvPr id="28702" name="Picture 140"/>
                <p:cNvPicPr>
                  <a:picLocks noChangeAspect="1" noChangeArrowheads="1"/>
                </p:cNvPicPr>
                <p:nvPr/>
              </p:nvPicPr>
              <p:blipFill>
                <a:blip r:embed="rId3"/>
                <a:srcRect/>
                <a:stretch>
                  <a:fillRect/>
                </a:stretch>
              </p:blipFill>
              <p:spPr bwMode="auto">
                <a:xfrm>
                  <a:off x="1536" y="1440"/>
                  <a:ext cx="463" cy="198"/>
                </a:xfrm>
                <a:prstGeom prst="rect">
                  <a:avLst/>
                </a:prstGeom>
                <a:noFill/>
                <a:ln w="9525">
                  <a:noFill/>
                  <a:miter lim="800000"/>
                  <a:headEnd/>
                  <a:tailEnd/>
                </a:ln>
              </p:spPr>
            </p:pic>
          </p:grpSp>
          <p:grpSp>
            <p:nvGrpSpPr>
              <p:cNvPr id="11" name="Group 141"/>
              <p:cNvGrpSpPr>
                <a:grpSpLocks/>
              </p:cNvGrpSpPr>
              <p:nvPr/>
            </p:nvGrpSpPr>
            <p:grpSpPr bwMode="auto">
              <a:xfrm>
                <a:off x="816" y="3600"/>
                <a:ext cx="1327" cy="576"/>
                <a:chOff x="576" y="1920"/>
                <a:chExt cx="1327" cy="576"/>
              </a:xfrm>
            </p:grpSpPr>
            <p:grpSp>
              <p:nvGrpSpPr>
                <p:cNvPr id="12" name="Group 142"/>
                <p:cNvGrpSpPr>
                  <a:grpSpLocks/>
                </p:cNvGrpSpPr>
                <p:nvPr/>
              </p:nvGrpSpPr>
              <p:grpSpPr bwMode="auto">
                <a:xfrm>
                  <a:off x="576" y="1920"/>
                  <a:ext cx="1104" cy="576"/>
                  <a:chOff x="528" y="1248"/>
                  <a:chExt cx="1104" cy="576"/>
                </a:xfrm>
              </p:grpSpPr>
              <p:sp>
                <p:nvSpPr>
                  <p:cNvPr id="28689" name="Line 143"/>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8690" name="Line 144"/>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8691" name="Line 145"/>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8692" name="Line 146"/>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8693" name="Line 147"/>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8694" name="Picture 148"/>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28695" name="Picture 149"/>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28696" name="Picture 150"/>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28697" name="Picture 151"/>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28688" name="Picture 152"/>
                <p:cNvPicPr>
                  <a:picLocks noChangeAspect="1" noChangeArrowheads="1"/>
                </p:cNvPicPr>
                <p:nvPr/>
              </p:nvPicPr>
              <p:blipFill>
                <a:blip r:embed="rId3"/>
                <a:srcRect/>
                <a:stretch>
                  <a:fillRect/>
                </a:stretch>
              </p:blipFill>
              <p:spPr bwMode="auto">
                <a:xfrm>
                  <a:off x="1440" y="2112"/>
                  <a:ext cx="463" cy="198"/>
                </a:xfrm>
                <a:prstGeom prst="rect">
                  <a:avLst/>
                </a:prstGeom>
                <a:noFill/>
                <a:ln w="9525">
                  <a:noFill/>
                  <a:miter lim="800000"/>
                  <a:headEnd/>
                  <a:tailEnd/>
                </a:ln>
              </p:spPr>
            </p:pic>
          </p:grpSp>
        </p:grpSp>
        <p:pic>
          <p:nvPicPr>
            <p:cNvPr id="28679" name="Picture 153"/>
            <p:cNvPicPr>
              <a:picLocks noChangeArrowheads="1"/>
            </p:cNvPicPr>
            <p:nvPr/>
          </p:nvPicPr>
          <p:blipFill>
            <a:blip r:embed="rId4"/>
            <a:srcRect/>
            <a:stretch>
              <a:fillRect/>
            </a:stretch>
          </p:blipFill>
          <p:spPr bwMode="auto">
            <a:xfrm>
              <a:off x="3114" y="2544"/>
              <a:ext cx="480" cy="384"/>
            </a:xfrm>
            <a:prstGeom prst="rect">
              <a:avLst/>
            </a:prstGeom>
            <a:noFill/>
            <a:ln w="12700">
              <a:noFill/>
              <a:miter lim="800000"/>
              <a:headEnd/>
              <a:tailEnd/>
            </a:ln>
          </p:spPr>
        </p:pic>
        <p:pic>
          <p:nvPicPr>
            <p:cNvPr id="28680" name="Picture 154"/>
            <p:cNvPicPr>
              <a:picLocks noChangeAspect="1" noChangeArrowheads="1"/>
            </p:cNvPicPr>
            <p:nvPr/>
          </p:nvPicPr>
          <p:blipFill>
            <a:blip r:embed="rId5"/>
            <a:srcRect/>
            <a:stretch>
              <a:fillRect/>
            </a:stretch>
          </p:blipFill>
          <p:spPr bwMode="auto">
            <a:xfrm>
              <a:off x="1920" y="2644"/>
              <a:ext cx="528" cy="291"/>
            </a:xfrm>
            <a:prstGeom prst="rect">
              <a:avLst/>
            </a:prstGeom>
            <a:noFill/>
            <a:ln w="9525">
              <a:noFill/>
              <a:miter lim="800000"/>
              <a:headEnd/>
              <a:tailEnd/>
            </a:ln>
          </p:spPr>
        </p:pic>
        <p:pic>
          <p:nvPicPr>
            <p:cNvPr id="28681" name="Picture 155"/>
            <p:cNvPicPr>
              <a:picLocks noChangeAspect="1" noChangeArrowheads="1"/>
            </p:cNvPicPr>
            <p:nvPr/>
          </p:nvPicPr>
          <p:blipFill>
            <a:blip r:embed="rId5"/>
            <a:srcRect/>
            <a:stretch>
              <a:fillRect/>
            </a:stretch>
          </p:blipFill>
          <p:spPr bwMode="auto">
            <a:xfrm>
              <a:off x="1872" y="3309"/>
              <a:ext cx="528" cy="291"/>
            </a:xfrm>
            <a:prstGeom prst="rect">
              <a:avLst/>
            </a:prstGeom>
            <a:noFill/>
            <a:ln w="9525">
              <a:noFill/>
              <a:miter lim="800000"/>
              <a:headEnd/>
              <a:tailEnd/>
            </a:ln>
          </p:spPr>
        </p:pic>
        <p:pic>
          <p:nvPicPr>
            <p:cNvPr id="28682" name="Picture 156"/>
            <p:cNvPicPr>
              <a:picLocks noChangeArrowheads="1"/>
            </p:cNvPicPr>
            <p:nvPr/>
          </p:nvPicPr>
          <p:blipFill>
            <a:blip r:embed="rId4"/>
            <a:srcRect/>
            <a:stretch>
              <a:fillRect/>
            </a:stretch>
          </p:blipFill>
          <p:spPr bwMode="auto">
            <a:xfrm>
              <a:off x="3114" y="3168"/>
              <a:ext cx="480" cy="384"/>
            </a:xfrm>
            <a:prstGeom prst="rect">
              <a:avLst/>
            </a:prstGeom>
            <a:noFill/>
            <a:ln w="12700">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p:cTn id="7" dur="500" fill="hold"/>
                                        <p:tgtEl>
                                          <p:spTgt spid="419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198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1987">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nodeType="clickEffect">
                                  <p:stCondLst>
                                    <p:cond delay="0"/>
                                  </p:stCondLst>
                                  <p:childTnLst>
                                    <p:animEffect transition="out" filter="wipe(right)">
                                      <p:cBhvr>
                                        <p:cTn id="18" dur="1000"/>
                                        <p:tgtEl>
                                          <p:spTgt spid="2"/>
                                        </p:tgtEl>
                                      </p:cBhvr>
                                    </p:animEffect>
                                    <p:set>
                                      <p:cBhvr>
                                        <p:cTn id="1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81000" y="122238"/>
            <a:ext cx="8229600" cy="563562"/>
          </a:xfrm>
        </p:spPr>
        <p:txBody>
          <a:bodyPr/>
          <a:lstStyle/>
          <a:p>
            <a:pPr eaLnBrk="1" hangingPunct="1">
              <a:defRPr/>
            </a:pPr>
            <a:r>
              <a:rPr lang="en-US" sz="3500" dirty="0" smtClean="0">
                <a:solidFill>
                  <a:schemeClr val="bg1"/>
                </a:solidFill>
              </a:rPr>
              <a:t>The Locality problem</a:t>
            </a:r>
          </a:p>
        </p:txBody>
      </p:sp>
      <p:sp>
        <p:nvSpPr>
          <p:cNvPr id="109571" name="Rectangle 3"/>
          <p:cNvSpPr>
            <a:spLocks noGrp="1" noChangeArrowheads="1"/>
          </p:cNvSpPr>
          <p:nvPr>
            <p:ph type="body" idx="1"/>
          </p:nvPr>
        </p:nvSpPr>
        <p:spPr>
          <a:xfrm>
            <a:off x="457200" y="914400"/>
            <a:ext cx="8229600" cy="990600"/>
          </a:xfrm>
        </p:spPr>
        <p:txBody>
          <a:bodyPr/>
          <a:lstStyle/>
          <a:p>
            <a:pPr eaLnBrk="1" hangingPunct="1"/>
            <a:r>
              <a:rPr lang="en-US" sz="2100" dirty="0" smtClean="0">
                <a:effectLst/>
              </a:rPr>
              <a:t>Bridges and switches allow the distance of a LAN to extended, but only within a certain geographic limitation.</a:t>
            </a:r>
            <a:endParaRPr lang="en-US" sz="2100" b="1" dirty="0" smtClean="0">
              <a:effectLst/>
            </a:endParaRPr>
          </a:p>
          <a:p>
            <a:pPr eaLnBrk="1" hangingPunct="1">
              <a:buFont typeface="Wingdings" pitchFamily="2" charset="2"/>
              <a:buNone/>
            </a:pPr>
            <a:endParaRPr lang="en-US" sz="2100" b="1" dirty="0" smtClean="0">
              <a:effectLst/>
            </a:endParaRPr>
          </a:p>
          <a:p>
            <a:pPr eaLnBrk="1" hangingPunct="1">
              <a:buFont typeface="Wingdings" pitchFamily="2" charset="2"/>
              <a:buNone/>
            </a:pPr>
            <a:endParaRPr lang="en-US" sz="2100" b="1" dirty="0" smtClean="0">
              <a:effectLst/>
            </a:endParaRPr>
          </a:p>
        </p:txBody>
      </p:sp>
      <p:sp>
        <p:nvSpPr>
          <p:cNvPr id="109646" name="Rectangle 78"/>
          <p:cNvSpPr>
            <a:spLocks noChangeArrowheads="1"/>
          </p:cNvSpPr>
          <p:nvPr/>
        </p:nvSpPr>
        <p:spPr bwMode="auto">
          <a:xfrm>
            <a:off x="457200" y="1828800"/>
            <a:ext cx="8229600" cy="990600"/>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Char char="l"/>
            </a:pPr>
            <a:r>
              <a:rPr lang="en-US" sz="2100"/>
              <a:t>Extending a LAN across the city or across the continent.</a:t>
            </a:r>
            <a:endParaRPr lang="en-US" sz="2100" b="1"/>
          </a:p>
          <a:p>
            <a:pPr marL="342900" indent="-342900" eaLnBrk="1" hangingPunct="1">
              <a:spcBef>
                <a:spcPct val="20000"/>
              </a:spcBef>
              <a:buClr>
                <a:schemeClr val="hlink"/>
              </a:buClr>
              <a:buSzPct val="75000"/>
              <a:buFont typeface="Wingdings" pitchFamily="2" charset="2"/>
              <a:buNone/>
            </a:pPr>
            <a:endParaRPr lang="en-US" sz="2100" b="1"/>
          </a:p>
          <a:p>
            <a:pPr marL="342900" indent="-342900" eaLnBrk="1" hangingPunct="1">
              <a:spcBef>
                <a:spcPct val="20000"/>
              </a:spcBef>
              <a:buClr>
                <a:schemeClr val="hlink"/>
              </a:buClr>
              <a:buSzPct val="75000"/>
              <a:buFont typeface="Wingdings" pitchFamily="2" charset="2"/>
              <a:buNone/>
            </a:pPr>
            <a:endParaRPr lang="en-US" sz="2100" b="1"/>
          </a:p>
        </p:txBody>
      </p:sp>
      <p:grpSp>
        <p:nvGrpSpPr>
          <p:cNvPr id="2" name="Group 79"/>
          <p:cNvGrpSpPr>
            <a:grpSpLocks/>
          </p:cNvGrpSpPr>
          <p:nvPr/>
        </p:nvGrpSpPr>
        <p:grpSpPr bwMode="auto">
          <a:xfrm>
            <a:off x="304800" y="2895600"/>
            <a:ext cx="2590800" cy="2438400"/>
            <a:chOff x="576" y="1056"/>
            <a:chExt cx="1632" cy="1536"/>
          </a:xfrm>
        </p:grpSpPr>
        <p:grpSp>
          <p:nvGrpSpPr>
            <p:cNvPr id="3" name="Group 80"/>
            <p:cNvGrpSpPr>
              <a:grpSpLocks/>
            </p:cNvGrpSpPr>
            <p:nvPr/>
          </p:nvGrpSpPr>
          <p:grpSpPr bwMode="auto">
            <a:xfrm>
              <a:off x="624" y="1392"/>
              <a:ext cx="1536" cy="864"/>
              <a:chOff x="1008" y="2496"/>
              <a:chExt cx="3408" cy="1248"/>
            </a:xfrm>
          </p:grpSpPr>
          <p:grpSp>
            <p:nvGrpSpPr>
              <p:cNvPr id="4" name="Group 81"/>
              <p:cNvGrpSpPr>
                <a:grpSpLocks/>
              </p:cNvGrpSpPr>
              <p:nvPr/>
            </p:nvGrpSpPr>
            <p:grpSpPr bwMode="auto">
              <a:xfrm>
                <a:off x="1008" y="2496"/>
                <a:ext cx="3408" cy="1248"/>
                <a:chOff x="816" y="2928"/>
                <a:chExt cx="3408" cy="1248"/>
              </a:xfrm>
            </p:grpSpPr>
            <p:grpSp>
              <p:nvGrpSpPr>
                <p:cNvPr id="5" name="Group 82"/>
                <p:cNvGrpSpPr>
                  <a:grpSpLocks/>
                </p:cNvGrpSpPr>
                <p:nvPr/>
              </p:nvGrpSpPr>
              <p:grpSpPr bwMode="auto">
                <a:xfrm>
                  <a:off x="2016" y="3600"/>
                  <a:ext cx="2208" cy="576"/>
                  <a:chOff x="1776" y="1920"/>
                  <a:chExt cx="2208" cy="576"/>
                </a:xfrm>
              </p:grpSpPr>
              <p:grpSp>
                <p:nvGrpSpPr>
                  <p:cNvPr id="6" name="Group 83"/>
                  <p:cNvGrpSpPr>
                    <a:grpSpLocks/>
                  </p:cNvGrpSpPr>
                  <p:nvPr/>
                </p:nvGrpSpPr>
                <p:grpSpPr bwMode="auto">
                  <a:xfrm>
                    <a:off x="2880" y="1920"/>
                    <a:ext cx="1104" cy="576"/>
                    <a:chOff x="528" y="1248"/>
                    <a:chExt cx="1104" cy="576"/>
                  </a:xfrm>
                </p:grpSpPr>
                <p:sp>
                  <p:nvSpPr>
                    <p:cNvPr id="29854" name="Line 8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855" name="Line 8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856" name="Line 8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857" name="Line 8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858" name="Line 8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859" name="Picture 89"/>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860" name="Picture 90"/>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861" name="Picture 91"/>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862" name="Picture 92"/>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7" name="Group 93"/>
                  <p:cNvGrpSpPr>
                    <a:grpSpLocks/>
                  </p:cNvGrpSpPr>
                  <p:nvPr/>
                </p:nvGrpSpPr>
                <p:grpSpPr bwMode="auto">
                  <a:xfrm>
                    <a:off x="1776" y="1920"/>
                    <a:ext cx="1104" cy="576"/>
                    <a:chOff x="528" y="1248"/>
                    <a:chExt cx="1104" cy="576"/>
                  </a:xfrm>
                </p:grpSpPr>
                <p:sp>
                  <p:nvSpPr>
                    <p:cNvPr id="29845" name="Line 9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846" name="Line 9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847" name="Line 9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848" name="Line 9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849" name="Line 9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850" name="Picture 99"/>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851" name="Picture 100"/>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852" name="Picture 101"/>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853" name="Picture 102"/>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9844" name="Picture 103"/>
                  <p:cNvPicPr>
                    <a:picLocks noChangeAspect="1" noChangeArrowheads="1"/>
                  </p:cNvPicPr>
                  <p:nvPr/>
                </p:nvPicPr>
                <p:blipFill>
                  <a:blip r:embed="rId4"/>
                  <a:srcRect/>
                  <a:stretch>
                    <a:fillRect/>
                  </a:stretch>
                </p:blipFill>
                <p:spPr bwMode="auto">
                  <a:xfrm>
                    <a:off x="2688" y="2106"/>
                    <a:ext cx="463" cy="198"/>
                  </a:xfrm>
                  <a:prstGeom prst="rect">
                    <a:avLst/>
                  </a:prstGeom>
                  <a:noFill/>
                  <a:ln w="9525">
                    <a:noFill/>
                    <a:miter lim="800000"/>
                    <a:headEnd/>
                    <a:tailEnd/>
                  </a:ln>
                </p:spPr>
              </p:pic>
            </p:grpSp>
            <p:sp>
              <p:nvSpPr>
                <p:cNvPr id="29796" name="Line 104"/>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8" name="Group 105"/>
                <p:cNvGrpSpPr>
                  <a:grpSpLocks/>
                </p:cNvGrpSpPr>
                <p:nvPr/>
              </p:nvGrpSpPr>
              <p:grpSpPr bwMode="auto">
                <a:xfrm>
                  <a:off x="864" y="2928"/>
                  <a:ext cx="3360" cy="576"/>
                  <a:chOff x="624" y="1248"/>
                  <a:chExt cx="3360" cy="576"/>
                </a:xfrm>
              </p:grpSpPr>
              <p:grpSp>
                <p:nvGrpSpPr>
                  <p:cNvPr id="9" name="Group 106"/>
                  <p:cNvGrpSpPr>
                    <a:grpSpLocks/>
                  </p:cNvGrpSpPr>
                  <p:nvPr/>
                </p:nvGrpSpPr>
                <p:grpSpPr bwMode="auto">
                  <a:xfrm>
                    <a:off x="624" y="1248"/>
                    <a:ext cx="1104" cy="576"/>
                    <a:chOff x="528" y="1248"/>
                    <a:chExt cx="1104" cy="576"/>
                  </a:xfrm>
                </p:grpSpPr>
                <p:sp>
                  <p:nvSpPr>
                    <p:cNvPr id="29833" name="Line 10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834" name="Line 10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835" name="Line 10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836" name="Line 11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837" name="Line 11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838" name="Picture 112"/>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839" name="Picture 113"/>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840" name="Picture 114"/>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841" name="Picture 115"/>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10" name="Group 116"/>
                  <p:cNvGrpSpPr>
                    <a:grpSpLocks/>
                  </p:cNvGrpSpPr>
                  <p:nvPr/>
                </p:nvGrpSpPr>
                <p:grpSpPr bwMode="auto">
                  <a:xfrm>
                    <a:off x="1776" y="1248"/>
                    <a:ext cx="1104" cy="576"/>
                    <a:chOff x="528" y="1248"/>
                    <a:chExt cx="1104" cy="576"/>
                  </a:xfrm>
                </p:grpSpPr>
                <p:sp>
                  <p:nvSpPr>
                    <p:cNvPr id="29824" name="Line 11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825" name="Line 11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826" name="Line 11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827" name="Line 12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828" name="Line 12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829" name="Picture 122"/>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830" name="Picture 123"/>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831" name="Picture 124"/>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832" name="Picture 125"/>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11" name="Group 126"/>
                  <p:cNvGrpSpPr>
                    <a:grpSpLocks/>
                  </p:cNvGrpSpPr>
                  <p:nvPr/>
                </p:nvGrpSpPr>
                <p:grpSpPr bwMode="auto">
                  <a:xfrm>
                    <a:off x="2880" y="1248"/>
                    <a:ext cx="1104" cy="576"/>
                    <a:chOff x="528" y="1248"/>
                    <a:chExt cx="1104" cy="576"/>
                  </a:xfrm>
                </p:grpSpPr>
                <p:sp>
                  <p:nvSpPr>
                    <p:cNvPr id="29815" name="Line 12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816" name="Line 12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817" name="Line 12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818" name="Line 13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819" name="Line 13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820" name="Picture 132"/>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821" name="Picture 133"/>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822" name="Picture 134"/>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823" name="Picture 135"/>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9813" name="Picture 136"/>
                  <p:cNvPicPr>
                    <a:picLocks noChangeAspect="1" noChangeArrowheads="1"/>
                  </p:cNvPicPr>
                  <p:nvPr/>
                </p:nvPicPr>
                <p:blipFill>
                  <a:blip r:embed="rId4"/>
                  <a:srcRect/>
                  <a:stretch>
                    <a:fillRect/>
                  </a:stretch>
                </p:blipFill>
                <p:spPr bwMode="auto">
                  <a:xfrm>
                    <a:off x="2688" y="1440"/>
                    <a:ext cx="463" cy="198"/>
                  </a:xfrm>
                  <a:prstGeom prst="rect">
                    <a:avLst/>
                  </a:prstGeom>
                  <a:noFill/>
                  <a:ln w="9525">
                    <a:noFill/>
                    <a:miter lim="800000"/>
                    <a:headEnd/>
                    <a:tailEnd/>
                  </a:ln>
                </p:spPr>
              </p:pic>
              <p:pic>
                <p:nvPicPr>
                  <p:cNvPr id="29814" name="Picture 137"/>
                  <p:cNvPicPr>
                    <a:picLocks noChangeAspect="1" noChangeArrowheads="1"/>
                  </p:cNvPicPr>
                  <p:nvPr/>
                </p:nvPicPr>
                <p:blipFill>
                  <a:blip r:embed="rId4"/>
                  <a:srcRect/>
                  <a:stretch>
                    <a:fillRect/>
                  </a:stretch>
                </p:blipFill>
                <p:spPr bwMode="auto">
                  <a:xfrm>
                    <a:off x="1536" y="1440"/>
                    <a:ext cx="463" cy="198"/>
                  </a:xfrm>
                  <a:prstGeom prst="rect">
                    <a:avLst/>
                  </a:prstGeom>
                  <a:noFill/>
                  <a:ln w="9525">
                    <a:noFill/>
                    <a:miter lim="800000"/>
                    <a:headEnd/>
                    <a:tailEnd/>
                  </a:ln>
                </p:spPr>
              </p:pic>
            </p:grpSp>
            <p:grpSp>
              <p:nvGrpSpPr>
                <p:cNvPr id="12" name="Group 138"/>
                <p:cNvGrpSpPr>
                  <a:grpSpLocks/>
                </p:cNvGrpSpPr>
                <p:nvPr/>
              </p:nvGrpSpPr>
              <p:grpSpPr bwMode="auto">
                <a:xfrm>
                  <a:off x="816" y="3600"/>
                  <a:ext cx="1327" cy="576"/>
                  <a:chOff x="576" y="1920"/>
                  <a:chExt cx="1327" cy="576"/>
                </a:xfrm>
              </p:grpSpPr>
              <p:grpSp>
                <p:nvGrpSpPr>
                  <p:cNvPr id="13" name="Group 139"/>
                  <p:cNvGrpSpPr>
                    <a:grpSpLocks/>
                  </p:cNvGrpSpPr>
                  <p:nvPr/>
                </p:nvGrpSpPr>
                <p:grpSpPr bwMode="auto">
                  <a:xfrm>
                    <a:off x="576" y="1920"/>
                    <a:ext cx="1104" cy="576"/>
                    <a:chOff x="528" y="1248"/>
                    <a:chExt cx="1104" cy="576"/>
                  </a:xfrm>
                </p:grpSpPr>
                <p:sp>
                  <p:nvSpPr>
                    <p:cNvPr id="29801" name="Line 140"/>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802" name="Line 141"/>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803" name="Line 142"/>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804" name="Line 143"/>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805" name="Line 144"/>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806" name="Picture 145"/>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807" name="Picture 146"/>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808" name="Picture 147"/>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809" name="Picture 148"/>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9800" name="Picture 149"/>
                  <p:cNvPicPr>
                    <a:picLocks noChangeAspect="1" noChangeArrowheads="1"/>
                  </p:cNvPicPr>
                  <p:nvPr/>
                </p:nvPicPr>
                <p:blipFill>
                  <a:blip r:embed="rId4"/>
                  <a:srcRect/>
                  <a:stretch>
                    <a:fillRect/>
                  </a:stretch>
                </p:blipFill>
                <p:spPr bwMode="auto">
                  <a:xfrm>
                    <a:off x="1440" y="2112"/>
                    <a:ext cx="463" cy="198"/>
                  </a:xfrm>
                  <a:prstGeom prst="rect">
                    <a:avLst/>
                  </a:prstGeom>
                  <a:noFill/>
                  <a:ln w="9525">
                    <a:noFill/>
                    <a:miter lim="800000"/>
                    <a:headEnd/>
                    <a:tailEnd/>
                  </a:ln>
                </p:spPr>
              </p:pic>
            </p:grpSp>
          </p:grpSp>
          <p:pic>
            <p:nvPicPr>
              <p:cNvPr id="29791" name="Picture 150"/>
              <p:cNvPicPr>
                <a:picLocks noChangeArrowheads="1"/>
              </p:cNvPicPr>
              <p:nvPr/>
            </p:nvPicPr>
            <p:blipFill>
              <a:blip r:embed="rId5"/>
              <a:srcRect/>
              <a:stretch>
                <a:fillRect/>
              </a:stretch>
            </p:blipFill>
            <p:spPr bwMode="auto">
              <a:xfrm>
                <a:off x="3114" y="2544"/>
                <a:ext cx="480" cy="384"/>
              </a:xfrm>
              <a:prstGeom prst="rect">
                <a:avLst/>
              </a:prstGeom>
              <a:noFill/>
              <a:ln w="12700">
                <a:noFill/>
                <a:miter lim="800000"/>
                <a:headEnd/>
                <a:tailEnd/>
              </a:ln>
            </p:spPr>
          </p:pic>
          <p:pic>
            <p:nvPicPr>
              <p:cNvPr id="29792" name="Picture 151"/>
              <p:cNvPicPr>
                <a:picLocks noChangeAspect="1" noChangeArrowheads="1"/>
              </p:cNvPicPr>
              <p:nvPr/>
            </p:nvPicPr>
            <p:blipFill>
              <a:blip r:embed="rId6"/>
              <a:srcRect/>
              <a:stretch>
                <a:fillRect/>
              </a:stretch>
            </p:blipFill>
            <p:spPr bwMode="auto">
              <a:xfrm>
                <a:off x="1920" y="2644"/>
                <a:ext cx="528" cy="291"/>
              </a:xfrm>
              <a:prstGeom prst="rect">
                <a:avLst/>
              </a:prstGeom>
              <a:noFill/>
              <a:ln w="9525">
                <a:noFill/>
                <a:miter lim="800000"/>
                <a:headEnd/>
                <a:tailEnd/>
              </a:ln>
            </p:spPr>
          </p:pic>
          <p:pic>
            <p:nvPicPr>
              <p:cNvPr id="29793" name="Picture 152"/>
              <p:cNvPicPr>
                <a:picLocks noChangeAspect="1" noChangeArrowheads="1"/>
              </p:cNvPicPr>
              <p:nvPr/>
            </p:nvPicPr>
            <p:blipFill>
              <a:blip r:embed="rId6"/>
              <a:srcRect/>
              <a:stretch>
                <a:fillRect/>
              </a:stretch>
            </p:blipFill>
            <p:spPr bwMode="auto">
              <a:xfrm>
                <a:off x="1872" y="3309"/>
                <a:ext cx="528" cy="291"/>
              </a:xfrm>
              <a:prstGeom prst="rect">
                <a:avLst/>
              </a:prstGeom>
              <a:noFill/>
              <a:ln w="9525">
                <a:noFill/>
                <a:miter lim="800000"/>
                <a:headEnd/>
                <a:tailEnd/>
              </a:ln>
            </p:spPr>
          </p:pic>
          <p:pic>
            <p:nvPicPr>
              <p:cNvPr id="29794" name="Picture 153"/>
              <p:cNvPicPr>
                <a:picLocks noChangeArrowheads="1"/>
              </p:cNvPicPr>
              <p:nvPr/>
            </p:nvPicPr>
            <p:blipFill>
              <a:blip r:embed="rId5"/>
              <a:srcRect/>
              <a:stretch>
                <a:fillRect/>
              </a:stretch>
            </p:blipFill>
            <p:spPr bwMode="auto">
              <a:xfrm>
                <a:off x="3114" y="3168"/>
                <a:ext cx="480" cy="384"/>
              </a:xfrm>
              <a:prstGeom prst="rect">
                <a:avLst/>
              </a:prstGeom>
              <a:noFill/>
              <a:ln w="12700">
                <a:noFill/>
                <a:miter lim="800000"/>
                <a:headEnd/>
                <a:tailEnd/>
              </a:ln>
            </p:spPr>
          </p:pic>
        </p:grpSp>
        <p:sp>
          <p:nvSpPr>
            <p:cNvPr id="29788" name="Oval 154"/>
            <p:cNvSpPr>
              <a:spLocks noChangeArrowheads="1"/>
            </p:cNvSpPr>
            <p:nvPr/>
          </p:nvSpPr>
          <p:spPr bwMode="auto">
            <a:xfrm>
              <a:off x="576" y="1056"/>
              <a:ext cx="1632" cy="1536"/>
            </a:xfrm>
            <a:prstGeom prst="ellipse">
              <a:avLst/>
            </a:prstGeom>
            <a:noFill/>
            <a:ln w="12700">
              <a:solidFill>
                <a:srgbClr val="00FF00"/>
              </a:solidFill>
              <a:round/>
              <a:headEnd/>
              <a:tailEnd/>
            </a:ln>
          </p:spPr>
          <p:txBody>
            <a:bodyPr wrap="none" anchor="ctr"/>
            <a:lstStyle/>
            <a:p>
              <a:endParaRPr lang="en-US"/>
            </a:p>
          </p:txBody>
        </p:sp>
        <p:sp>
          <p:nvSpPr>
            <p:cNvPr id="29789" name="Rectangle 155"/>
            <p:cNvSpPr>
              <a:spLocks noChangeArrowheads="1"/>
            </p:cNvSpPr>
            <p:nvPr/>
          </p:nvSpPr>
          <p:spPr bwMode="auto">
            <a:xfrm>
              <a:off x="1104" y="1104"/>
              <a:ext cx="624" cy="288"/>
            </a:xfrm>
            <a:prstGeom prst="rect">
              <a:avLst/>
            </a:prstGeom>
            <a:noFill/>
            <a:ln w="9525">
              <a:noFill/>
              <a:miter lim="800000"/>
              <a:headEnd/>
              <a:tailEnd/>
            </a:ln>
          </p:spPr>
          <p:txBody>
            <a:bodyPr wrap="none" anchor="ctr"/>
            <a:lstStyle/>
            <a:p>
              <a:pPr algn="ctr"/>
              <a:r>
                <a:rPr lang="en-US">
                  <a:solidFill>
                    <a:schemeClr val="folHlink"/>
                  </a:solidFill>
                </a:rPr>
                <a:t>Viet Nam</a:t>
              </a:r>
            </a:p>
          </p:txBody>
        </p:sp>
      </p:grpSp>
      <p:grpSp>
        <p:nvGrpSpPr>
          <p:cNvPr id="14" name="Group 156"/>
          <p:cNvGrpSpPr>
            <a:grpSpLocks/>
          </p:cNvGrpSpPr>
          <p:nvPr/>
        </p:nvGrpSpPr>
        <p:grpSpPr bwMode="auto">
          <a:xfrm>
            <a:off x="6248400" y="2895600"/>
            <a:ext cx="2590800" cy="2438400"/>
            <a:chOff x="2544" y="1152"/>
            <a:chExt cx="1632" cy="1536"/>
          </a:xfrm>
        </p:grpSpPr>
        <p:grpSp>
          <p:nvGrpSpPr>
            <p:cNvPr id="15" name="Group 157"/>
            <p:cNvGrpSpPr>
              <a:grpSpLocks/>
            </p:cNvGrpSpPr>
            <p:nvPr/>
          </p:nvGrpSpPr>
          <p:grpSpPr bwMode="auto">
            <a:xfrm>
              <a:off x="2592" y="1488"/>
              <a:ext cx="1536" cy="864"/>
              <a:chOff x="1008" y="2496"/>
              <a:chExt cx="3408" cy="1248"/>
            </a:xfrm>
          </p:grpSpPr>
          <p:grpSp>
            <p:nvGrpSpPr>
              <p:cNvPr id="16" name="Group 158"/>
              <p:cNvGrpSpPr>
                <a:grpSpLocks/>
              </p:cNvGrpSpPr>
              <p:nvPr/>
            </p:nvGrpSpPr>
            <p:grpSpPr bwMode="auto">
              <a:xfrm>
                <a:off x="1008" y="2496"/>
                <a:ext cx="3408" cy="1248"/>
                <a:chOff x="816" y="2928"/>
                <a:chExt cx="3408" cy="1248"/>
              </a:xfrm>
            </p:grpSpPr>
            <p:grpSp>
              <p:nvGrpSpPr>
                <p:cNvPr id="17" name="Group 159"/>
                <p:cNvGrpSpPr>
                  <a:grpSpLocks/>
                </p:cNvGrpSpPr>
                <p:nvPr/>
              </p:nvGrpSpPr>
              <p:grpSpPr bwMode="auto">
                <a:xfrm>
                  <a:off x="2016" y="3600"/>
                  <a:ext cx="2208" cy="576"/>
                  <a:chOff x="1776" y="1920"/>
                  <a:chExt cx="2208" cy="576"/>
                </a:xfrm>
              </p:grpSpPr>
              <p:grpSp>
                <p:nvGrpSpPr>
                  <p:cNvPr id="18" name="Group 160"/>
                  <p:cNvGrpSpPr>
                    <a:grpSpLocks/>
                  </p:cNvGrpSpPr>
                  <p:nvPr/>
                </p:nvGrpSpPr>
                <p:grpSpPr bwMode="auto">
                  <a:xfrm>
                    <a:off x="2880" y="1920"/>
                    <a:ext cx="1104" cy="576"/>
                    <a:chOff x="528" y="1248"/>
                    <a:chExt cx="1104" cy="576"/>
                  </a:xfrm>
                </p:grpSpPr>
                <p:sp>
                  <p:nvSpPr>
                    <p:cNvPr id="29778" name="Line 16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779" name="Line 16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780" name="Line 16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781" name="Line 16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782" name="Line 16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783" name="Picture 166"/>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784" name="Picture 167"/>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785" name="Picture 168"/>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786" name="Picture 169"/>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19" name="Group 170"/>
                  <p:cNvGrpSpPr>
                    <a:grpSpLocks/>
                  </p:cNvGrpSpPr>
                  <p:nvPr/>
                </p:nvGrpSpPr>
                <p:grpSpPr bwMode="auto">
                  <a:xfrm>
                    <a:off x="1776" y="1920"/>
                    <a:ext cx="1104" cy="576"/>
                    <a:chOff x="528" y="1248"/>
                    <a:chExt cx="1104" cy="576"/>
                  </a:xfrm>
                </p:grpSpPr>
                <p:sp>
                  <p:nvSpPr>
                    <p:cNvPr id="29769" name="Line 17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770" name="Line 17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771" name="Line 17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772" name="Line 17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773" name="Line 17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774" name="Picture 176"/>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775" name="Picture 177"/>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776" name="Picture 178"/>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777" name="Picture 179"/>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9768" name="Picture 180"/>
                  <p:cNvPicPr>
                    <a:picLocks noChangeAspect="1" noChangeArrowheads="1"/>
                  </p:cNvPicPr>
                  <p:nvPr/>
                </p:nvPicPr>
                <p:blipFill>
                  <a:blip r:embed="rId4"/>
                  <a:srcRect/>
                  <a:stretch>
                    <a:fillRect/>
                  </a:stretch>
                </p:blipFill>
                <p:spPr bwMode="auto">
                  <a:xfrm>
                    <a:off x="2688" y="2106"/>
                    <a:ext cx="463" cy="198"/>
                  </a:xfrm>
                  <a:prstGeom prst="rect">
                    <a:avLst/>
                  </a:prstGeom>
                  <a:noFill/>
                  <a:ln w="9525">
                    <a:noFill/>
                    <a:miter lim="800000"/>
                    <a:headEnd/>
                    <a:tailEnd/>
                  </a:ln>
                </p:spPr>
              </p:pic>
            </p:grpSp>
            <p:sp>
              <p:nvSpPr>
                <p:cNvPr id="29720" name="Line 181"/>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20" name="Group 182"/>
                <p:cNvGrpSpPr>
                  <a:grpSpLocks/>
                </p:cNvGrpSpPr>
                <p:nvPr/>
              </p:nvGrpSpPr>
              <p:grpSpPr bwMode="auto">
                <a:xfrm>
                  <a:off x="864" y="2928"/>
                  <a:ext cx="3360" cy="576"/>
                  <a:chOff x="624" y="1248"/>
                  <a:chExt cx="3360" cy="576"/>
                </a:xfrm>
              </p:grpSpPr>
              <p:grpSp>
                <p:nvGrpSpPr>
                  <p:cNvPr id="21" name="Group 183"/>
                  <p:cNvGrpSpPr>
                    <a:grpSpLocks/>
                  </p:cNvGrpSpPr>
                  <p:nvPr/>
                </p:nvGrpSpPr>
                <p:grpSpPr bwMode="auto">
                  <a:xfrm>
                    <a:off x="624" y="1248"/>
                    <a:ext cx="1104" cy="576"/>
                    <a:chOff x="528" y="1248"/>
                    <a:chExt cx="1104" cy="576"/>
                  </a:xfrm>
                </p:grpSpPr>
                <p:sp>
                  <p:nvSpPr>
                    <p:cNvPr id="29757" name="Line 18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758" name="Line 18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759" name="Line 18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760" name="Line 18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761" name="Line 18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762" name="Picture 189"/>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763" name="Picture 190"/>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764" name="Picture 191"/>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765" name="Picture 192"/>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22" name="Group 193"/>
                  <p:cNvGrpSpPr>
                    <a:grpSpLocks/>
                  </p:cNvGrpSpPr>
                  <p:nvPr/>
                </p:nvGrpSpPr>
                <p:grpSpPr bwMode="auto">
                  <a:xfrm>
                    <a:off x="1776" y="1248"/>
                    <a:ext cx="1104" cy="576"/>
                    <a:chOff x="528" y="1248"/>
                    <a:chExt cx="1104" cy="576"/>
                  </a:xfrm>
                </p:grpSpPr>
                <p:sp>
                  <p:nvSpPr>
                    <p:cNvPr id="29748" name="Line 19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749" name="Line 19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750" name="Line 19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751" name="Line 19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752" name="Line 19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753" name="Picture 199"/>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754" name="Picture 200"/>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755" name="Picture 201"/>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756" name="Picture 202"/>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23" name="Group 203"/>
                  <p:cNvGrpSpPr>
                    <a:grpSpLocks/>
                  </p:cNvGrpSpPr>
                  <p:nvPr/>
                </p:nvGrpSpPr>
                <p:grpSpPr bwMode="auto">
                  <a:xfrm>
                    <a:off x="2880" y="1248"/>
                    <a:ext cx="1104" cy="576"/>
                    <a:chOff x="528" y="1248"/>
                    <a:chExt cx="1104" cy="576"/>
                  </a:xfrm>
                </p:grpSpPr>
                <p:sp>
                  <p:nvSpPr>
                    <p:cNvPr id="29739" name="Line 20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740" name="Line 20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741" name="Line 20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742" name="Line 20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743" name="Line 20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744" name="Picture 209"/>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745" name="Picture 210"/>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746" name="Picture 211"/>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747" name="Picture 212"/>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9737" name="Picture 213"/>
                  <p:cNvPicPr>
                    <a:picLocks noChangeAspect="1" noChangeArrowheads="1"/>
                  </p:cNvPicPr>
                  <p:nvPr/>
                </p:nvPicPr>
                <p:blipFill>
                  <a:blip r:embed="rId4"/>
                  <a:srcRect/>
                  <a:stretch>
                    <a:fillRect/>
                  </a:stretch>
                </p:blipFill>
                <p:spPr bwMode="auto">
                  <a:xfrm>
                    <a:off x="2688" y="1440"/>
                    <a:ext cx="463" cy="198"/>
                  </a:xfrm>
                  <a:prstGeom prst="rect">
                    <a:avLst/>
                  </a:prstGeom>
                  <a:noFill/>
                  <a:ln w="9525">
                    <a:noFill/>
                    <a:miter lim="800000"/>
                    <a:headEnd/>
                    <a:tailEnd/>
                  </a:ln>
                </p:spPr>
              </p:pic>
              <p:pic>
                <p:nvPicPr>
                  <p:cNvPr id="29738" name="Picture 214"/>
                  <p:cNvPicPr>
                    <a:picLocks noChangeAspect="1" noChangeArrowheads="1"/>
                  </p:cNvPicPr>
                  <p:nvPr/>
                </p:nvPicPr>
                <p:blipFill>
                  <a:blip r:embed="rId4"/>
                  <a:srcRect/>
                  <a:stretch>
                    <a:fillRect/>
                  </a:stretch>
                </p:blipFill>
                <p:spPr bwMode="auto">
                  <a:xfrm>
                    <a:off x="1536" y="1440"/>
                    <a:ext cx="463" cy="198"/>
                  </a:xfrm>
                  <a:prstGeom prst="rect">
                    <a:avLst/>
                  </a:prstGeom>
                  <a:noFill/>
                  <a:ln w="9525">
                    <a:noFill/>
                    <a:miter lim="800000"/>
                    <a:headEnd/>
                    <a:tailEnd/>
                  </a:ln>
                </p:spPr>
              </p:pic>
            </p:grpSp>
            <p:grpSp>
              <p:nvGrpSpPr>
                <p:cNvPr id="24" name="Group 215"/>
                <p:cNvGrpSpPr>
                  <a:grpSpLocks/>
                </p:cNvGrpSpPr>
                <p:nvPr/>
              </p:nvGrpSpPr>
              <p:grpSpPr bwMode="auto">
                <a:xfrm>
                  <a:off x="816" y="3600"/>
                  <a:ext cx="1327" cy="576"/>
                  <a:chOff x="576" y="1920"/>
                  <a:chExt cx="1327" cy="576"/>
                </a:xfrm>
              </p:grpSpPr>
              <p:grpSp>
                <p:nvGrpSpPr>
                  <p:cNvPr id="25" name="Group 216"/>
                  <p:cNvGrpSpPr>
                    <a:grpSpLocks/>
                  </p:cNvGrpSpPr>
                  <p:nvPr/>
                </p:nvGrpSpPr>
                <p:grpSpPr bwMode="auto">
                  <a:xfrm>
                    <a:off x="576" y="1920"/>
                    <a:ext cx="1104" cy="576"/>
                    <a:chOff x="528" y="1248"/>
                    <a:chExt cx="1104" cy="576"/>
                  </a:xfrm>
                </p:grpSpPr>
                <p:sp>
                  <p:nvSpPr>
                    <p:cNvPr id="29725" name="Line 21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29726" name="Line 21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29727" name="Line 21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29728" name="Line 22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29729" name="Line 22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29730" name="Picture 222"/>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29731" name="Picture 223"/>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29732" name="Picture 224"/>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29733" name="Picture 225"/>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29724" name="Picture 226"/>
                  <p:cNvPicPr>
                    <a:picLocks noChangeAspect="1" noChangeArrowheads="1"/>
                  </p:cNvPicPr>
                  <p:nvPr/>
                </p:nvPicPr>
                <p:blipFill>
                  <a:blip r:embed="rId4"/>
                  <a:srcRect/>
                  <a:stretch>
                    <a:fillRect/>
                  </a:stretch>
                </p:blipFill>
                <p:spPr bwMode="auto">
                  <a:xfrm>
                    <a:off x="1440" y="2112"/>
                    <a:ext cx="463" cy="198"/>
                  </a:xfrm>
                  <a:prstGeom prst="rect">
                    <a:avLst/>
                  </a:prstGeom>
                  <a:noFill/>
                  <a:ln w="9525">
                    <a:noFill/>
                    <a:miter lim="800000"/>
                    <a:headEnd/>
                    <a:tailEnd/>
                  </a:ln>
                </p:spPr>
              </p:pic>
            </p:grpSp>
          </p:grpSp>
          <p:pic>
            <p:nvPicPr>
              <p:cNvPr id="29715" name="Picture 227"/>
              <p:cNvPicPr>
                <a:picLocks noChangeArrowheads="1"/>
              </p:cNvPicPr>
              <p:nvPr/>
            </p:nvPicPr>
            <p:blipFill>
              <a:blip r:embed="rId5"/>
              <a:srcRect/>
              <a:stretch>
                <a:fillRect/>
              </a:stretch>
            </p:blipFill>
            <p:spPr bwMode="auto">
              <a:xfrm>
                <a:off x="3114" y="2544"/>
                <a:ext cx="480" cy="384"/>
              </a:xfrm>
              <a:prstGeom prst="rect">
                <a:avLst/>
              </a:prstGeom>
              <a:noFill/>
              <a:ln w="12700">
                <a:noFill/>
                <a:miter lim="800000"/>
                <a:headEnd/>
                <a:tailEnd/>
              </a:ln>
            </p:spPr>
          </p:pic>
          <p:pic>
            <p:nvPicPr>
              <p:cNvPr id="29716" name="Picture 228"/>
              <p:cNvPicPr>
                <a:picLocks noChangeAspect="1" noChangeArrowheads="1"/>
              </p:cNvPicPr>
              <p:nvPr/>
            </p:nvPicPr>
            <p:blipFill>
              <a:blip r:embed="rId6"/>
              <a:srcRect/>
              <a:stretch>
                <a:fillRect/>
              </a:stretch>
            </p:blipFill>
            <p:spPr bwMode="auto">
              <a:xfrm>
                <a:off x="1920" y="2644"/>
                <a:ext cx="528" cy="291"/>
              </a:xfrm>
              <a:prstGeom prst="rect">
                <a:avLst/>
              </a:prstGeom>
              <a:noFill/>
              <a:ln w="9525">
                <a:noFill/>
                <a:miter lim="800000"/>
                <a:headEnd/>
                <a:tailEnd/>
              </a:ln>
            </p:spPr>
          </p:pic>
          <p:pic>
            <p:nvPicPr>
              <p:cNvPr id="29717" name="Picture 229"/>
              <p:cNvPicPr>
                <a:picLocks noChangeAspect="1" noChangeArrowheads="1"/>
              </p:cNvPicPr>
              <p:nvPr/>
            </p:nvPicPr>
            <p:blipFill>
              <a:blip r:embed="rId6"/>
              <a:srcRect/>
              <a:stretch>
                <a:fillRect/>
              </a:stretch>
            </p:blipFill>
            <p:spPr bwMode="auto">
              <a:xfrm>
                <a:off x="1872" y="3309"/>
                <a:ext cx="528" cy="291"/>
              </a:xfrm>
              <a:prstGeom prst="rect">
                <a:avLst/>
              </a:prstGeom>
              <a:noFill/>
              <a:ln w="9525">
                <a:noFill/>
                <a:miter lim="800000"/>
                <a:headEnd/>
                <a:tailEnd/>
              </a:ln>
            </p:spPr>
          </p:pic>
          <p:pic>
            <p:nvPicPr>
              <p:cNvPr id="29718" name="Picture 230"/>
              <p:cNvPicPr>
                <a:picLocks noChangeArrowheads="1"/>
              </p:cNvPicPr>
              <p:nvPr/>
            </p:nvPicPr>
            <p:blipFill>
              <a:blip r:embed="rId5"/>
              <a:srcRect/>
              <a:stretch>
                <a:fillRect/>
              </a:stretch>
            </p:blipFill>
            <p:spPr bwMode="auto">
              <a:xfrm>
                <a:off x="3114" y="3168"/>
                <a:ext cx="480" cy="384"/>
              </a:xfrm>
              <a:prstGeom prst="rect">
                <a:avLst/>
              </a:prstGeom>
              <a:noFill/>
              <a:ln w="12700">
                <a:noFill/>
                <a:miter lim="800000"/>
                <a:headEnd/>
                <a:tailEnd/>
              </a:ln>
            </p:spPr>
          </p:pic>
        </p:grpSp>
        <p:sp>
          <p:nvSpPr>
            <p:cNvPr id="29712" name="Oval 231"/>
            <p:cNvSpPr>
              <a:spLocks noChangeArrowheads="1"/>
            </p:cNvSpPr>
            <p:nvPr/>
          </p:nvSpPr>
          <p:spPr bwMode="auto">
            <a:xfrm>
              <a:off x="2544" y="1152"/>
              <a:ext cx="1632" cy="1536"/>
            </a:xfrm>
            <a:prstGeom prst="ellipse">
              <a:avLst/>
            </a:prstGeom>
            <a:noFill/>
            <a:ln w="12700">
              <a:solidFill>
                <a:srgbClr val="00FF00"/>
              </a:solidFill>
              <a:round/>
              <a:headEnd/>
              <a:tailEnd/>
            </a:ln>
          </p:spPr>
          <p:txBody>
            <a:bodyPr wrap="none" anchor="ctr"/>
            <a:lstStyle/>
            <a:p>
              <a:endParaRPr lang="en-US"/>
            </a:p>
          </p:txBody>
        </p:sp>
        <p:sp>
          <p:nvSpPr>
            <p:cNvPr id="29713" name="Rectangle 232"/>
            <p:cNvSpPr>
              <a:spLocks noChangeArrowheads="1"/>
            </p:cNvSpPr>
            <p:nvPr/>
          </p:nvSpPr>
          <p:spPr bwMode="auto">
            <a:xfrm>
              <a:off x="3072" y="1200"/>
              <a:ext cx="624" cy="288"/>
            </a:xfrm>
            <a:prstGeom prst="rect">
              <a:avLst/>
            </a:prstGeom>
            <a:noFill/>
            <a:ln w="9525">
              <a:noFill/>
              <a:miter lim="800000"/>
              <a:headEnd/>
              <a:tailEnd/>
            </a:ln>
          </p:spPr>
          <p:txBody>
            <a:bodyPr wrap="none" anchor="ctr"/>
            <a:lstStyle/>
            <a:p>
              <a:pPr algn="ctr"/>
              <a:r>
                <a:rPr lang="en-US">
                  <a:solidFill>
                    <a:schemeClr val="folHlink"/>
                  </a:solidFill>
                </a:rPr>
                <a:t>Thailand</a:t>
              </a:r>
            </a:p>
          </p:txBody>
        </p:sp>
      </p:grpSp>
      <p:grpSp>
        <p:nvGrpSpPr>
          <p:cNvPr id="26" name="Group 233"/>
          <p:cNvGrpSpPr>
            <a:grpSpLocks/>
          </p:cNvGrpSpPr>
          <p:nvPr/>
        </p:nvGrpSpPr>
        <p:grpSpPr bwMode="auto">
          <a:xfrm>
            <a:off x="2819400" y="3733800"/>
            <a:ext cx="3581400" cy="609600"/>
            <a:chOff x="1776" y="3168"/>
            <a:chExt cx="2256" cy="384"/>
          </a:xfrm>
        </p:grpSpPr>
        <p:sp>
          <p:nvSpPr>
            <p:cNvPr id="29708" name="Line 234"/>
            <p:cNvSpPr>
              <a:spLocks noChangeShapeType="1"/>
            </p:cNvSpPr>
            <p:nvPr/>
          </p:nvSpPr>
          <p:spPr bwMode="auto">
            <a:xfrm>
              <a:off x="2304" y="3360"/>
              <a:ext cx="1248" cy="0"/>
            </a:xfrm>
            <a:prstGeom prst="line">
              <a:avLst/>
            </a:prstGeom>
            <a:noFill/>
            <a:ln w="76200">
              <a:solidFill>
                <a:srgbClr val="00FF00"/>
              </a:solidFill>
              <a:round/>
              <a:headEnd/>
              <a:tailEnd/>
            </a:ln>
          </p:spPr>
          <p:txBody>
            <a:bodyPr/>
            <a:lstStyle/>
            <a:p>
              <a:endParaRPr lang="en-US"/>
            </a:p>
          </p:txBody>
        </p:sp>
        <p:pic>
          <p:nvPicPr>
            <p:cNvPr id="29709" name="Picture 235"/>
            <p:cNvPicPr>
              <a:picLocks noChangeAspect="1" noChangeArrowheads="1"/>
            </p:cNvPicPr>
            <p:nvPr/>
          </p:nvPicPr>
          <p:blipFill>
            <a:blip r:embed="rId6"/>
            <a:srcRect/>
            <a:stretch>
              <a:fillRect/>
            </a:stretch>
          </p:blipFill>
          <p:spPr bwMode="auto">
            <a:xfrm>
              <a:off x="1776" y="3168"/>
              <a:ext cx="624" cy="384"/>
            </a:xfrm>
            <a:prstGeom prst="rect">
              <a:avLst/>
            </a:prstGeom>
            <a:noFill/>
            <a:ln w="9525">
              <a:noFill/>
              <a:miter lim="800000"/>
              <a:headEnd/>
              <a:tailEnd/>
            </a:ln>
          </p:spPr>
        </p:pic>
        <p:pic>
          <p:nvPicPr>
            <p:cNvPr id="29710" name="Picture 236"/>
            <p:cNvPicPr>
              <a:picLocks noChangeAspect="1" noChangeArrowheads="1"/>
            </p:cNvPicPr>
            <p:nvPr/>
          </p:nvPicPr>
          <p:blipFill>
            <a:blip r:embed="rId6"/>
            <a:srcRect/>
            <a:stretch>
              <a:fillRect/>
            </a:stretch>
          </p:blipFill>
          <p:spPr bwMode="auto">
            <a:xfrm>
              <a:off x="3408" y="3168"/>
              <a:ext cx="624" cy="384"/>
            </a:xfrm>
            <a:prstGeom prst="rect">
              <a:avLst/>
            </a:prstGeom>
            <a:noFill/>
            <a:ln w="9525">
              <a:noFill/>
              <a:miter lim="800000"/>
              <a:headEnd/>
              <a:tailEnd/>
            </a:ln>
          </p:spPr>
        </p:pic>
      </p:grpSp>
      <p:grpSp>
        <p:nvGrpSpPr>
          <p:cNvPr id="27" name="Group 242"/>
          <p:cNvGrpSpPr>
            <a:grpSpLocks/>
          </p:cNvGrpSpPr>
          <p:nvPr/>
        </p:nvGrpSpPr>
        <p:grpSpPr bwMode="auto">
          <a:xfrm>
            <a:off x="4495800" y="3886200"/>
            <a:ext cx="533400" cy="381000"/>
            <a:chOff x="2400" y="2352"/>
            <a:chExt cx="336" cy="240"/>
          </a:xfrm>
        </p:grpSpPr>
        <p:sp>
          <p:nvSpPr>
            <p:cNvPr id="29706" name="Line 243"/>
            <p:cNvSpPr>
              <a:spLocks noChangeShapeType="1"/>
            </p:cNvSpPr>
            <p:nvPr/>
          </p:nvSpPr>
          <p:spPr bwMode="auto">
            <a:xfrm>
              <a:off x="2400" y="2352"/>
              <a:ext cx="336" cy="240"/>
            </a:xfrm>
            <a:prstGeom prst="line">
              <a:avLst/>
            </a:prstGeom>
            <a:noFill/>
            <a:ln w="57150">
              <a:solidFill>
                <a:srgbClr val="CC0000"/>
              </a:solidFill>
              <a:round/>
              <a:headEnd/>
              <a:tailEnd/>
            </a:ln>
          </p:spPr>
          <p:txBody>
            <a:bodyPr/>
            <a:lstStyle/>
            <a:p>
              <a:endParaRPr lang="en-US"/>
            </a:p>
          </p:txBody>
        </p:sp>
        <p:sp>
          <p:nvSpPr>
            <p:cNvPr id="29707" name="Line 244"/>
            <p:cNvSpPr>
              <a:spLocks noChangeShapeType="1"/>
            </p:cNvSpPr>
            <p:nvPr/>
          </p:nvSpPr>
          <p:spPr bwMode="auto">
            <a:xfrm flipV="1">
              <a:off x="2400" y="2352"/>
              <a:ext cx="336" cy="240"/>
            </a:xfrm>
            <a:prstGeom prst="line">
              <a:avLst/>
            </a:prstGeom>
            <a:noFill/>
            <a:ln w="57150">
              <a:solidFill>
                <a:srgbClr val="CC0000"/>
              </a:solidFill>
              <a:round/>
              <a:headEnd/>
              <a:tailEnd/>
            </a:ln>
          </p:spPr>
          <p:txBody>
            <a:bodyPr/>
            <a:lstStyle/>
            <a:p>
              <a:endParaRPr 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9646">
                                            <p:txEl>
                                              <p:pRg st="0" end="0"/>
                                            </p:txEl>
                                          </p:spTgt>
                                        </p:tgtEl>
                                        <p:attrNameLst>
                                          <p:attrName>style.visibility</p:attrName>
                                        </p:attrNameLst>
                                      </p:cBhvr>
                                      <p:to>
                                        <p:strVal val="visible"/>
                                      </p:to>
                                    </p:set>
                                    <p:anim calcmode="lin" valueType="num">
                                      <p:cBhvr>
                                        <p:cTn id="7" dur="500" fill="hold"/>
                                        <p:tgtEl>
                                          <p:spTgt spid="10964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964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9646">
                                            <p:txEl>
                                              <p:pRg st="0" end="0"/>
                                            </p:txEl>
                                          </p:spTgt>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109571">
                                            <p:txEl>
                                              <p:pRg st="0" end="0"/>
                                            </p:txEl>
                                          </p:spTgt>
                                        </p:tgtEl>
                                        <p:attrNameLst>
                                          <p:attrName>style.visibility</p:attrName>
                                        </p:attrNameLst>
                                      </p:cBhvr>
                                      <p:to>
                                        <p:strVal val="visible"/>
                                      </p:to>
                                    </p:set>
                                  </p:childTnLst>
                                </p:cTn>
                              </p:par>
                              <p:par>
                                <p:cTn id="12" presetID="22" presetClass="entr" presetSubtype="2"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par>
                                <p:cTn id="15" presetID="22" presetClass="entr" presetSubtype="8"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35" presetClass="emph" presetSubtype="0" repeatCount="indefinite" fill="hold" nodeType="withEffect">
                                  <p:stCondLst>
                                    <p:cond delay="0"/>
                                  </p:stCondLst>
                                  <p:endCondLst>
                                    <p:cond evt="onNext" delay="0">
                                      <p:tgtEl>
                                        <p:sldTgt/>
                                      </p:tgtEl>
                                    </p:cond>
                                  </p:endCondLst>
                                  <p:childTnLst>
                                    <p:anim calcmode="discrete" valueType="str">
                                      <p:cBhvr>
                                        <p:cTn id="26" dur="5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P spid="10964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81000" y="152400"/>
            <a:ext cx="8229600" cy="639762"/>
          </a:xfrm>
        </p:spPr>
        <p:txBody>
          <a:bodyPr/>
          <a:lstStyle/>
          <a:p>
            <a:pPr eaLnBrk="1" hangingPunct="1">
              <a:defRPr/>
            </a:pPr>
            <a:r>
              <a:rPr lang="en-US" sz="3500" dirty="0" smtClean="0">
                <a:solidFill>
                  <a:schemeClr val="bg1"/>
                </a:solidFill>
              </a:rPr>
              <a:t>The Locality problem</a:t>
            </a:r>
          </a:p>
        </p:txBody>
      </p:sp>
      <p:grpSp>
        <p:nvGrpSpPr>
          <p:cNvPr id="2" name="Group 79"/>
          <p:cNvGrpSpPr>
            <a:grpSpLocks/>
          </p:cNvGrpSpPr>
          <p:nvPr/>
        </p:nvGrpSpPr>
        <p:grpSpPr bwMode="auto">
          <a:xfrm>
            <a:off x="304800" y="3276600"/>
            <a:ext cx="2590800" cy="2438400"/>
            <a:chOff x="576" y="1056"/>
            <a:chExt cx="1632" cy="1536"/>
          </a:xfrm>
        </p:grpSpPr>
        <p:grpSp>
          <p:nvGrpSpPr>
            <p:cNvPr id="3" name="Group 80"/>
            <p:cNvGrpSpPr>
              <a:grpSpLocks/>
            </p:cNvGrpSpPr>
            <p:nvPr/>
          </p:nvGrpSpPr>
          <p:grpSpPr bwMode="auto">
            <a:xfrm>
              <a:off x="624" y="1392"/>
              <a:ext cx="1536" cy="864"/>
              <a:chOff x="1008" y="2496"/>
              <a:chExt cx="3408" cy="1248"/>
            </a:xfrm>
          </p:grpSpPr>
          <p:grpSp>
            <p:nvGrpSpPr>
              <p:cNvPr id="4" name="Group 81"/>
              <p:cNvGrpSpPr>
                <a:grpSpLocks/>
              </p:cNvGrpSpPr>
              <p:nvPr/>
            </p:nvGrpSpPr>
            <p:grpSpPr bwMode="auto">
              <a:xfrm>
                <a:off x="1008" y="2496"/>
                <a:ext cx="3408" cy="1248"/>
                <a:chOff x="816" y="2928"/>
                <a:chExt cx="3408" cy="1248"/>
              </a:xfrm>
            </p:grpSpPr>
            <p:grpSp>
              <p:nvGrpSpPr>
                <p:cNvPr id="5" name="Group 82"/>
                <p:cNvGrpSpPr>
                  <a:grpSpLocks/>
                </p:cNvGrpSpPr>
                <p:nvPr/>
              </p:nvGrpSpPr>
              <p:grpSpPr bwMode="auto">
                <a:xfrm>
                  <a:off x="2016" y="3600"/>
                  <a:ext cx="2208" cy="576"/>
                  <a:chOff x="1776" y="1920"/>
                  <a:chExt cx="2208" cy="576"/>
                </a:xfrm>
              </p:grpSpPr>
              <p:grpSp>
                <p:nvGrpSpPr>
                  <p:cNvPr id="6" name="Group 83"/>
                  <p:cNvGrpSpPr>
                    <a:grpSpLocks/>
                  </p:cNvGrpSpPr>
                  <p:nvPr/>
                </p:nvGrpSpPr>
                <p:grpSpPr bwMode="auto">
                  <a:xfrm>
                    <a:off x="2880" y="1920"/>
                    <a:ext cx="1104" cy="576"/>
                    <a:chOff x="528" y="1248"/>
                    <a:chExt cx="1104" cy="576"/>
                  </a:xfrm>
                </p:grpSpPr>
                <p:sp>
                  <p:nvSpPr>
                    <p:cNvPr id="30874" name="Line 8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875" name="Line 8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876" name="Line 8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877" name="Line 8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878" name="Line 8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879" name="Picture 8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880" name="Picture 9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881" name="Picture 9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882" name="Picture 9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7" name="Group 93"/>
                  <p:cNvGrpSpPr>
                    <a:grpSpLocks/>
                  </p:cNvGrpSpPr>
                  <p:nvPr/>
                </p:nvGrpSpPr>
                <p:grpSpPr bwMode="auto">
                  <a:xfrm>
                    <a:off x="1776" y="1920"/>
                    <a:ext cx="1104" cy="576"/>
                    <a:chOff x="528" y="1248"/>
                    <a:chExt cx="1104" cy="576"/>
                  </a:xfrm>
                </p:grpSpPr>
                <p:sp>
                  <p:nvSpPr>
                    <p:cNvPr id="30865" name="Line 9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866" name="Line 9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867" name="Line 9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868" name="Line 9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869" name="Line 9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870" name="Picture 9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871" name="Picture 10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872" name="Picture 10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873" name="Picture 10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0864" name="Picture 103"/>
                  <p:cNvPicPr>
                    <a:picLocks noChangeAspect="1" noChangeArrowheads="1"/>
                  </p:cNvPicPr>
                  <p:nvPr/>
                </p:nvPicPr>
                <p:blipFill>
                  <a:blip r:embed="rId3"/>
                  <a:srcRect/>
                  <a:stretch>
                    <a:fillRect/>
                  </a:stretch>
                </p:blipFill>
                <p:spPr bwMode="auto">
                  <a:xfrm>
                    <a:off x="2688" y="2106"/>
                    <a:ext cx="463" cy="198"/>
                  </a:xfrm>
                  <a:prstGeom prst="rect">
                    <a:avLst/>
                  </a:prstGeom>
                  <a:noFill/>
                  <a:ln w="9525">
                    <a:noFill/>
                    <a:miter lim="800000"/>
                    <a:headEnd/>
                    <a:tailEnd/>
                  </a:ln>
                </p:spPr>
              </p:pic>
            </p:grpSp>
            <p:sp>
              <p:nvSpPr>
                <p:cNvPr id="30816" name="Line 104"/>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8" name="Group 105"/>
                <p:cNvGrpSpPr>
                  <a:grpSpLocks/>
                </p:cNvGrpSpPr>
                <p:nvPr/>
              </p:nvGrpSpPr>
              <p:grpSpPr bwMode="auto">
                <a:xfrm>
                  <a:off x="864" y="2928"/>
                  <a:ext cx="3360" cy="576"/>
                  <a:chOff x="624" y="1248"/>
                  <a:chExt cx="3360" cy="576"/>
                </a:xfrm>
              </p:grpSpPr>
              <p:grpSp>
                <p:nvGrpSpPr>
                  <p:cNvPr id="9" name="Group 106"/>
                  <p:cNvGrpSpPr>
                    <a:grpSpLocks/>
                  </p:cNvGrpSpPr>
                  <p:nvPr/>
                </p:nvGrpSpPr>
                <p:grpSpPr bwMode="auto">
                  <a:xfrm>
                    <a:off x="624" y="1248"/>
                    <a:ext cx="1104" cy="576"/>
                    <a:chOff x="528" y="1248"/>
                    <a:chExt cx="1104" cy="576"/>
                  </a:xfrm>
                </p:grpSpPr>
                <p:sp>
                  <p:nvSpPr>
                    <p:cNvPr id="30853" name="Line 10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854" name="Line 10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855" name="Line 10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856" name="Line 11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857" name="Line 11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858" name="Picture 112"/>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859" name="Picture 113"/>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860" name="Picture 114"/>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861" name="Picture 115"/>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10" name="Group 116"/>
                  <p:cNvGrpSpPr>
                    <a:grpSpLocks/>
                  </p:cNvGrpSpPr>
                  <p:nvPr/>
                </p:nvGrpSpPr>
                <p:grpSpPr bwMode="auto">
                  <a:xfrm>
                    <a:off x="1776" y="1248"/>
                    <a:ext cx="1104" cy="576"/>
                    <a:chOff x="528" y="1248"/>
                    <a:chExt cx="1104" cy="576"/>
                  </a:xfrm>
                </p:grpSpPr>
                <p:sp>
                  <p:nvSpPr>
                    <p:cNvPr id="30844" name="Line 11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845" name="Line 11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846" name="Line 11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847" name="Line 12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848" name="Line 12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849" name="Picture 122"/>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850" name="Picture 123"/>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851" name="Picture 124"/>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852" name="Picture 125"/>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11" name="Group 126"/>
                  <p:cNvGrpSpPr>
                    <a:grpSpLocks/>
                  </p:cNvGrpSpPr>
                  <p:nvPr/>
                </p:nvGrpSpPr>
                <p:grpSpPr bwMode="auto">
                  <a:xfrm>
                    <a:off x="2880" y="1248"/>
                    <a:ext cx="1104" cy="576"/>
                    <a:chOff x="528" y="1248"/>
                    <a:chExt cx="1104" cy="576"/>
                  </a:xfrm>
                </p:grpSpPr>
                <p:sp>
                  <p:nvSpPr>
                    <p:cNvPr id="30835" name="Line 12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836" name="Line 12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837" name="Line 12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838" name="Line 13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839" name="Line 13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840" name="Picture 132"/>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841" name="Picture 133"/>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842" name="Picture 134"/>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843" name="Picture 135"/>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0833" name="Picture 136"/>
                  <p:cNvPicPr>
                    <a:picLocks noChangeAspect="1" noChangeArrowheads="1"/>
                  </p:cNvPicPr>
                  <p:nvPr/>
                </p:nvPicPr>
                <p:blipFill>
                  <a:blip r:embed="rId3"/>
                  <a:srcRect/>
                  <a:stretch>
                    <a:fillRect/>
                  </a:stretch>
                </p:blipFill>
                <p:spPr bwMode="auto">
                  <a:xfrm>
                    <a:off x="2688" y="1440"/>
                    <a:ext cx="463" cy="198"/>
                  </a:xfrm>
                  <a:prstGeom prst="rect">
                    <a:avLst/>
                  </a:prstGeom>
                  <a:noFill/>
                  <a:ln w="9525">
                    <a:noFill/>
                    <a:miter lim="800000"/>
                    <a:headEnd/>
                    <a:tailEnd/>
                  </a:ln>
                </p:spPr>
              </p:pic>
              <p:pic>
                <p:nvPicPr>
                  <p:cNvPr id="30834" name="Picture 137"/>
                  <p:cNvPicPr>
                    <a:picLocks noChangeAspect="1" noChangeArrowheads="1"/>
                  </p:cNvPicPr>
                  <p:nvPr/>
                </p:nvPicPr>
                <p:blipFill>
                  <a:blip r:embed="rId3"/>
                  <a:srcRect/>
                  <a:stretch>
                    <a:fillRect/>
                  </a:stretch>
                </p:blipFill>
                <p:spPr bwMode="auto">
                  <a:xfrm>
                    <a:off x="1536" y="1440"/>
                    <a:ext cx="463" cy="198"/>
                  </a:xfrm>
                  <a:prstGeom prst="rect">
                    <a:avLst/>
                  </a:prstGeom>
                  <a:noFill/>
                  <a:ln w="9525">
                    <a:noFill/>
                    <a:miter lim="800000"/>
                    <a:headEnd/>
                    <a:tailEnd/>
                  </a:ln>
                </p:spPr>
              </p:pic>
            </p:grpSp>
            <p:grpSp>
              <p:nvGrpSpPr>
                <p:cNvPr id="12" name="Group 138"/>
                <p:cNvGrpSpPr>
                  <a:grpSpLocks/>
                </p:cNvGrpSpPr>
                <p:nvPr/>
              </p:nvGrpSpPr>
              <p:grpSpPr bwMode="auto">
                <a:xfrm>
                  <a:off x="816" y="3600"/>
                  <a:ext cx="1327" cy="576"/>
                  <a:chOff x="576" y="1920"/>
                  <a:chExt cx="1327" cy="576"/>
                </a:xfrm>
              </p:grpSpPr>
              <p:grpSp>
                <p:nvGrpSpPr>
                  <p:cNvPr id="13" name="Group 139"/>
                  <p:cNvGrpSpPr>
                    <a:grpSpLocks/>
                  </p:cNvGrpSpPr>
                  <p:nvPr/>
                </p:nvGrpSpPr>
                <p:grpSpPr bwMode="auto">
                  <a:xfrm>
                    <a:off x="576" y="1920"/>
                    <a:ext cx="1104" cy="576"/>
                    <a:chOff x="528" y="1248"/>
                    <a:chExt cx="1104" cy="576"/>
                  </a:xfrm>
                </p:grpSpPr>
                <p:sp>
                  <p:nvSpPr>
                    <p:cNvPr id="30821" name="Line 140"/>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822" name="Line 141"/>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823" name="Line 142"/>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824" name="Line 143"/>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825" name="Line 144"/>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826" name="Picture 145"/>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827" name="Picture 146"/>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828" name="Picture 147"/>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829" name="Picture 148"/>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0820" name="Picture 149"/>
                  <p:cNvPicPr>
                    <a:picLocks noChangeAspect="1" noChangeArrowheads="1"/>
                  </p:cNvPicPr>
                  <p:nvPr/>
                </p:nvPicPr>
                <p:blipFill>
                  <a:blip r:embed="rId3"/>
                  <a:srcRect/>
                  <a:stretch>
                    <a:fillRect/>
                  </a:stretch>
                </p:blipFill>
                <p:spPr bwMode="auto">
                  <a:xfrm>
                    <a:off x="1440" y="2112"/>
                    <a:ext cx="463" cy="198"/>
                  </a:xfrm>
                  <a:prstGeom prst="rect">
                    <a:avLst/>
                  </a:prstGeom>
                  <a:noFill/>
                  <a:ln w="9525">
                    <a:noFill/>
                    <a:miter lim="800000"/>
                    <a:headEnd/>
                    <a:tailEnd/>
                  </a:ln>
                </p:spPr>
              </p:pic>
            </p:grpSp>
          </p:grpSp>
          <p:pic>
            <p:nvPicPr>
              <p:cNvPr id="30811" name="Picture 150"/>
              <p:cNvPicPr>
                <a:picLocks noChangeArrowheads="1"/>
              </p:cNvPicPr>
              <p:nvPr/>
            </p:nvPicPr>
            <p:blipFill>
              <a:blip r:embed="rId4"/>
              <a:srcRect/>
              <a:stretch>
                <a:fillRect/>
              </a:stretch>
            </p:blipFill>
            <p:spPr bwMode="auto">
              <a:xfrm>
                <a:off x="3114" y="2544"/>
                <a:ext cx="480" cy="384"/>
              </a:xfrm>
              <a:prstGeom prst="rect">
                <a:avLst/>
              </a:prstGeom>
              <a:noFill/>
              <a:ln w="12700">
                <a:noFill/>
                <a:miter lim="800000"/>
                <a:headEnd/>
                <a:tailEnd/>
              </a:ln>
            </p:spPr>
          </p:pic>
          <p:pic>
            <p:nvPicPr>
              <p:cNvPr id="30812" name="Picture 151"/>
              <p:cNvPicPr>
                <a:picLocks noChangeAspect="1" noChangeArrowheads="1"/>
              </p:cNvPicPr>
              <p:nvPr/>
            </p:nvPicPr>
            <p:blipFill>
              <a:blip r:embed="rId5"/>
              <a:srcRect/>
              <a:stretch>
                <a:fillRect/>
              </a:stretch>
            </p:blipFill>
            <p:spPr bwMode="auto">
              <a:xfrm>
                <a:off x="1920" y="2644"/>
                <a:ext cx="528" cy="291"/>
              </a:xfrm>
              <a:prstGeom prst="rect">
                <a:avLst/>
              </a:prstGeom>
              <a:noFill/>
              <a:ln w="9525">
                <a:noFill/>
                <a:miter lim="800000"/>
                <a:headEnd/>
                <a:tailEnd/>
              </a:ln>
            </p:spPr>
          </p:pic>
          <p:pic>
            <p:nvPicPr>
              <p:cNvPr id="30813" name="Picture 152"/>
              <p:cNvPicPr>
                <a:picLocks noChangeAspect="1" noChangeArrowheads="1"/>
              </p:cNvPicPr>
              <p:nvPr/>
            </p:nvPicPr>
            <p:blipFill>
              <a:blip r:embed="rId5"/>
              <a:srcRect/>
              <a:stretch>
                <a:fillRect/>
              </a:stretch>
            </p:blipFill>
            <p:spPr bwMode="auto">
              <a:xfrm>
                <a:off x="1872" y="3309"/>
                <a:ext cx="528" cy="291"/>
              </a:xfrm>
              <a:prstGeom prst="rect">
                <a:avLst/>
              </a:prstGeom>
              <a:noFill/>
              <a:ln w="9525">
                <a:noFill/>
                <a:miter lim="800000"/>
                <a:headEnd/>
                <a:tailEnd/>
              </a:ln>
            </p:spPr>
          </p:pic>
          <p:pic>
            <p:nvPicPr>
              <p:cNvPr id="30814" name="Picture 153"/>
              <p:cNvPicPr>
                <a:picLocks noChangeArrowheads="1"/>
              </p:cNvPicPr>
              <p:nvPr/>
            </p:nvPicPr>
            <p:blipFill>
              <a:blip r:embed="rId4"/>
              <a:srcRect/>
              <a:stretch>
                <a:fillRect/>
              </a:stretch>
            </p:blipFill>
            <p:spPr bwMode="auto">
              <a:xfrm>
                <a:off x="3114" y="3168"/>
                <a:ext cx="480" cy="384"/>
              </a:xfrm>
              <a:prstGeom prst="rect">
                <a:avLst/>
              </a:prstGeom>
              <a:noFill/>
              <a:ln w="12700">
                <a:noFill/>
                <a:miter lim="800000"/>
                <a:headEnd/>
                <a:tailEnd/>
              </a:ln>
            </p:spPr>
          </p:pic>
        </p:grpSp>
        <p:sp>
          <p:nvSpPr>
            <p:cNvPr id="30808" name="Oval 154"/>
            <p:cNvSpPr>
              <a:spLocks noChangeArrowheads="1"/>
            </p:cNvSpPr>
            <p:nvPr/>
          </p:nvSpPr>
          <p:spPr bwMode="auto">
            <a:xfrm>
              <a:off x="576" y="1056"/>
              <a:ext cx="1632" cy="1536"/>
            </a:xfrm>
            <a:prstGeom prst="ellipse">
              <a:avLst/>
            </a:prstGeom>
            <a:noFill/>
            <a:ln w="12700">
              <a:solidFill>
                <a:srgbClr val="00FF00"/>
              </a:solidFill>
              <a:round/>
              <a:headEnd/>
              <a:tailEnd/>
            </a:ln>
          </p:spPr>
          <p:txBody>
            <a:bodyPr wrap="none" anchor="ctr"/>
            <a:lstStyle/>
            <a:p>
              <a:endParaRPr lang="en-US"/>
            </a:p>
          </p:txBody>
        </p:sp>
        <p:sp>
          <p:nvSpPr>
            <p:cNvPr id="30809" name="Rectangle 155"/>
            <p:cNvSpPr>
              <a:spLocks noChangeArrowheads="1"/>
            </p:cNvSpPr>
            <p:nvPr/>
          </p:nvSpPr>
          <p:spPr bwMode="auto">
            <a:xfrm>
              <a:off x="1104" y="1104"/>
              <a:ext cx="624" cy="288"/>
            </a:xfrm>
            <a:prstGeom prst="rect">
              <a:avLst/>
            </a:prstGeom>
            <a:noFill/>
            <a:ln w="9525">
              <a:noFill/>
              <a:miter lim="800000"/>
              <a:headEnd/>
              <a:tailEnd/>
            </a:ln>
          </p:spPr>
          <p:txBody>
            <a:bodyPr wrap="none" anchor="ctr"/>
            <a:lstStyle/>
            <a:p>
              <a:pPr algn="ctr"/>
              <a:r>
                <a:rPr lang="en-US">
                  <a:solidFill>
                    <a:schemeClr val="folHlink"/>
                  </a:solidFill>
                </a:rPr>
                <a:t>Viet Nam</a:t>
              </a:r>
            </a:p>
          </p:txBody>
        </p:sp>
      </p:grpSp>
      <p:grpSp>
        <p:nvGrpSpPr>
          <p:cNvPr id="14" name="Group 156"/>
          <p:cNvGrpSpPr>
            <a:grpSpLocks/>
          </p:cNvGrpSpPr>
          <p:nvPr/>
        </p:nvGrpSpPr>
        <p:grpSpPr bwMode="auto">
          <a:xfrm>
            <a:off x="6248400" y="3276600"/>
            <a:ext cx="2590800" cy="2438400"/>
            <a:chOff x="2544" y="1152"/>
            <a:chExt cx="1632" cy="1536"/>
          </a:xfrm>
        </p:grpSpPr>
        <p:grpSp>
          <p:nvGrpSpPr>
            <p:cNvPr id="15" name="Group 157"/>
            <p:cNvGrpSpPr>
              <a:grpSpLocks/>
            </p:cNvGrpSpPr>
            <p:nvPr/>
          </p:nvGrpSpPr>
          <p:grpSpPr bwMode="auto">
            <a:xfrm>
              <a:off x="2592" y="1488"/>
              <a:ext cx="1536" cy="864"/>
              <a:chOff x="1008" y="2496"/>
              <a:chExt cx="3408" cy="1248"/>
            </a:xfrm>
          </p:grpSpPr>
          <p:grpSp>
            <p:nvGrpSpPr>
              <p:cNvPr id="16" name="Group 158"/>
              <p:cNvGrpSpPr>
                <a:grpSpLocks/>
              </p:cNvGrpSpPr>
              <p:nvPr/>
            </p:nvGrpSpPr>
            <p:grpSpPr bwMode="auto">
              <a:xfrm>
                <a:off x="1008" y="2496"/>
                <a:ext cx="3408" cy="1248"/>
                <a:chOff x="816" y="2928"/>
                <a:chExt cx="3408" cy="1248"/>
              </a:xfrm>
            </p:grpSpPr>
            <p:grpSp>
              <p:nvGrpSpPr>
                <p:cNvPr id="17" name="Group 159"/>
                <p:cNvGrpSpPr>
                  <a:grpSpLocks/>
                </p:cNvGrpSpPr>
                <p:nvPr/>
              </p:nvGrpSpPr>
              <p:grpSpPr bwMode="auto">
                <a:xfrm>
                  <a:off x="2016" y="3600"/>
                  <a:ext cx="2208" cy="576"/>
                  <a:chOff x="1776" y="1920"/>
                  <a:chExt cx="2208" cy="576"/>
                </a:xfrm>
              </p:grpSpPr>
              <p:grpSp>
                <p:nvGrpSpPr>
                  <p:cNvPr id="18" name="Group 160"/>
                  <p:cNvGrpSpPr>
                    <a:grpSpLocks/>
                  </p:cNvGrpSpPr>
                  <p:nvPr/>
                </p:nvGrpSpPr>
                <p:grpSpPr bwMode="auto">
                  <a:xfrm>
                    <a:off x="2880" y="1920"/>
                    <a:ext cx="1104" cy="576"/>
                    <a:chOff x="528" y="1248"/>
                    <a:chExt cx="1104" cy="576"/>
                  </a:xfrm>
                </p:grpSpPr>
                <p:sp>
                  <p:nvSpPr>
                    <p:cNvPr id="30798" name="Line 16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799" name="Line 16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800" name="Line 16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801" name="Line 16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802" name="Line 16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803" name="Picture 16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804" name="Picture 16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805" name="Picture 16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806" name="Picture 16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19" name="Group 170"/>
                  <p:cNvGrpSpPr>
                    <a:grpSpLocks/>
                  </p:cNvGrpSpPr>
                  <p:nvPr/>
                </p:nvGrpSpPr>
                <p:grpSpPr bwMode="auto">
                  <a:xfrm>
                    <a:off x="1776" y="1920"/>
                    <a:ext cx="1104" cy="576"/>
                    <a:chOff x="528" y="1248"/>
                    <a:chExt cx="1104" cy="576"/>
                  </a:xfrm>
                </p:grpSpPr>
                <p:sp>
                  <p:nvSpPr>
                    <p:cNvPr id="30789" name="Line 17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790" name="Line 17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791" name="Line 17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792" name="Line 17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793" name="Line 17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794" name="Picture 17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795" name="Picture 17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796" name="Picture 17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797" name="Picture 17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0788" name="Picture 180"/>
                  <p:cNvPicPr>
                    <a:picLocks noChangeAspect="1" noChangeArrowheads="1"/>
                  </p:cNvPicPr>
                  <p:nvPr/>
                </p:nvPicPr>
                <p:blipFill>
                  <a:blip r:embed="rId3"/>
                  <a:srcRect/>
                  <a:stretch>
                    <a:fillRect/>
                  </a:stretch>
                </p:blipFill>
                <p:spPr bwMode="auto">
                  <a:xfrm>
                    <a:off x="2688" y="2106"/>
                    <a:ext cx="463" cy="198"/>
                  </a:xfrm>
                  <a:prstGeom prst="rect">
                    <a:avLst/>
                  </a:prstGeom>
                  <a:noFill/>
                  <a:ln w="9525">
                    <a:noFill/>
                    <a:miter lim="800000"/>
                    <a:headEnd/>
                    <a:tailEnd/>
                  </a:ln>
                </p:spPr>
              </p:pic>
            </p:grpSp>
            <p:sp>
              <p:nvSpPr>
                <p:cNvPr id="30740" name="Line 181"/>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20" name="Group 182"/>
                <p:cNvGrpSpPr>
                  <a:grpSpLocks/>
                </p:cNvGrpSpPr>
                <p:nvPr/>
              </p:nvGrpSpPr>
              <p:grpSpPr bwMode="auto">
                <a:xfrm>
                  <a:off x="864" y="2928"/>
                  <a:ext cx="3360" cy="576"/>
                  <a:chOff x="624" y="1248"/>
                  <a:chExt cx="3360" cy="576"/>
                </a:xfrm>
              </p:grpSpPr>
              <p:grpSp>
                <p:nvGrpSpPr>
                  <p:cNvPr id="21" name="Group 183"/>
                  <p:cNvGrpSpPr>
                    <a:grpSpLocks/>
                  </p:cNvGrpSpPr>
                  <p:nvPr/>
                </p:nvGrpSpPr>
                <p:grpSpPr bwMode="auto">
                  <a:xfrm>
                    <a:off x="624" y="1248"/>
                    <a:ext cx="1104" cy="576"/>
                    <a:chOff x="528" y="1248"/>
                    <a:chExt cx="1104" cy="576"/>
                  </a:xfrm>
                </p:grpSpPr>
                <p:sp>
                  <p:nvSpPr>
                    <p:cNvPr id="30777" name="Line 18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778" name="Line 18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779" name="Line 18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780" name="Line 18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781" name="Line 18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782" name="Picture 18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783" name="Picture 19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784" name="Picture 19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785" name="Picture 19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22" name="Group 193"/>
                  <p:cNvGrpSpPr>
                    <a:grpSpLocks/>
                  </p:cNvGrpSpPr>
                  <p:nvPr/>
                </p:nvGrpSpPr>
                <p:grpSpPr bwMode="auto">
                  <a:xfrm>
                    <a:off x="1776" y="1248"/>
                    <a:ext cx="1104" cy="576"/>
                    <a:chOff x="528" y="1248"/>
                    <a:chExt cx="1104" cy="576"/>
                  </a:xfrm>
                </p:grpSpPr>
                <p:sp>
                  <p:nvSpPr>
                    <p:cNvPr id="30768" name="Line 19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769" name="Line 19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770" name="Line 19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771" name="Line 19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772" name="Line 19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773" name="Picture 19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774" name="Picture 20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775" name="Picture 20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776" name="Picture 20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23" name="Group 203"/>
                  <p:cNvGrpSpPr>
                    <a:grpSpLocks/>
                  </p:cNvGrpSpPr>
                  <p:nvPr/>
                </p:nvGrpSpPr>
                <p:grpSpPr bwMode="auto">
                  <a:xfrm>
                    <a:off x="2880" y="1248"/>
                    <a:ext cx="1104" cy="576"/>
                    <a:chOff x="528" y="1248"/>
                    <a:chExt cx="1104" cy="576"/>
                  </a:xfrm>
                </p:grpSpPr>
                <p:sp>
                  <p:nvSpPr>
                    <p:cNvPr id="30759" name="Line 20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760" name="Line 20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761" name="Line 20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762" name="Line 20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763" name="Line 20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764" name="Picture 20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765" name="Picture 21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766" name="Picture 21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767" name="Picture 21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0757" name="Picture 213"/>
                  <p:cNvPicPr>
                    <a:picLocks noChangeAspect="1" noChangeArrowheads="1"/>
                  </p:cNvPicPr>
                  <p:nvPr/>
                </p:nvPicPr>
                <p:blipFill>
                  <a:blip r:embed="rId3"/>
                  <a:srcRect/>
                  <a:stretch>
                    <a:fillRect/>
                  </a:stretch>
                </p:blipFill>
                <p:spPr bwMode="auto">
                  <a:xfrm>
                    <a:off x="2688" y="1440"/>
                    <a:ext cx="463" cy="198"/>
                  </a:xfrm>
                  <a:prstGeom prst="rect">
                    <a:avLst/>
                  </a:prstGeom>
                  <a:noFill/>
                  <a:ln w="9525">
                    <a:noFill/>
                    <a:miter lim="800000"/>
                    <a:headEnd/>
                    <a:tailEnd/>
                  </a:ln>
                </p:spPr>
              </p:pic>
              <p:pic>
                <p:nvPicPr>
                  <p:cNvPr id="30758" name="Picture 214"/>
                  <p:cNvPicPr>
                    <a:picLocks noChangeAspect="1" noChangeArrowheads="1"/>
                  </p:cNvPicPr>
                  <p:nvPr/>
                </p:nvPicPr>
                <p:blipFill>
                  <a:blip r:embed="rId3"/>
                  <a:srcRect/>
                  <a:stretch>
                    <a:fillRect/>
                  </a:stretch>
                </p:blipFill>
                <p:spPr bwMode="auto">
                  <a:xfrm>
                    <a:off x="1536" y="1440"/>
                    <a:ext cx="463" cy="198"/>
                  </a:xfrm>
                  <a:prstGeom prst="rect">
                    <a:avLst/>
                  </a:prstGeom>
                  <a:noFill/>
                  <a:ln w="9525">
                    <a:noFill/>
                    <a:miter lim="800000"/>
                    <a:headEnd/>
                    <a:tailEnd/>
                  </a:ln>
                </p:spPr>
              </p:pic>
            </p:grpSp>
            <p:grpSp>
              <p:nvGrpSpPr>
                <p:cNvPr id="24" name="Group 215"/>
                <p:cNvGrpSpPr>
                  <a:grpSpLocks/>
                </p:cNvGrpSpPr>
                <p:nvPr/>
              </p:nvGrpSpPr>
              <p:grpSpPr bwMode="auto">
                <a:xfrm>
                  <a:off x="816" y="3600"/>
                  <a:ext cx="1327" cy="576"/>
                  <a:chOff x="576" y="1920"/>
                  <a:chExt cx="1327" cy="576"/>
                </a:xfrm>
              </p:grpSpPr>
              <p:grpSp>
                <p:nvGrpSpPr>
                  <p:cNvPr id="25" name="Group 216"/>
                  <p:cNvGrpSpPr>
                    <a:grpSpLocks/>
                  </p:cNvGrpSpPr>
                  <p:nvPr/>
                </p:nvGrpSpPr>
                <p:grpSpPr bwMode="auto">
                  <a:xfrm>
                    <a:off x="576" y="1920"/>
                    <a:ext cx="1104" cy="576"/>
                    <a:chOff x="528" y="1248"/>
                    <a:chExt cx="1104" cy="576"/>
                  </a:xfrm>
                </p:grpSpPr>
                <p:sp>
                  <p:nvSpPr>
                    <p:cNvPr id="30745" name="Line 21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0746" name="Line 21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0747" name="Line 21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0748" name="Line 22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0749" name="Line 22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0750" name="Picture 222"/>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0751" name="Picture 223"/>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0752" name="Picture 224"/>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0753" name="Picture 225"/>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0744" name="Picture 226"/>
                  <p:cNvPicPr>
                    <a:picLocks noChangeAspect="1" noChangeArrowheads="1"/>
                  </p:cNvPicPr>
                  <p:nvPr/>
                </p:nvPicPr>
                <p:blipFill>
                  <a:blip r:embed="rId3"/>
                  <a:srcRect/>
                  <a:stretch>
                    <a:fillRect/>
                  </a:stretch>
                </p:blipFill>
                <p:spPr bwMode="auto">
                  <a:xfrm>
                    <a:off x="1440" y="2112"/>
                    <a:ext cx="463" cy="198"/>
                  </a:xfrm>
                  <a:prstGeom prst="rect">
                    <a:avLst/>
                  </a:prstGeom>
                  <a:noFill/>
                  <a:ln w="9525">
                    <a:noFill/>
                    <a:miter lim="800000"/>
                    <a:headEnd/>
                    <a:tailEnd/>
                  </a:ln>
                </p:spPr>
              </p:pic>
            </p:grpSp>
          </p:grpSp>
          <p:pic>
            <p:nvPicPr>
              <p:cNvPr id="30735" name="Picture 227"/>
              <p:cNvPicPr>
                <a:picLocks noChangeArrowheads="1"/>
              </p:cNvPicPr>
              <p:nvPr/>
            </p:nvPicPr>
            <p:blipFill>
              <a:blip r:embed="rId4"/>
              <a:srcRect/>
              <a:stretch>
                <a:fillRect/>
              </a:stretch>
            </p:blipFill>
            <p:spPr bwMode="auto">
              <a:xfrm>
                <a:off x="3114" y="2544"/>
                <a:ext cx="480" cy="384"/>
              </a:xfrm>
              <a:prstGeom prst="rect">
                <a:avLst/>
              </a:prstGeom>
              <a:noFill/>
              <a:ln w="12700">
                <a:noFill/>
                <a:miter lim="800000"/>
                <a:headEnd/>
                <a:tailEnd/>
              </a:ln>
            </p:spPr>
          </p:pic>
          <p:pic>
            <p:nvPicPr>
              <p:cNvPr id="30736" name="Picture 228"/>
              <p:cNvPicPr>
                <a:picLocks noChangeAspect="1" noChangeArrowheads="1"/>
              </p:cNvPicPr>
              <p:nvPr/>
            </p:nvPicPr>
            <p:blipFill>
              <a:blip r:embed="rId5"/>
              <a:srcRect/>
              <a:stretch>
                <a:fillRect/>
              </a:stretch>
            </p:blipFill>
            <p:spPr bwMode="auto">
              <a:xfrm>
                <a:off x="1920" y="2644"/>
                <a:ext cx="528" cy="291"/>
              </a:xfrm>
              <a:prstGeom prst="rect">
                <a:avLst/>
              </a:prstGeom>
              <a:noFill/>
              <a:ln w="9525">
                <a:noFill/>
                <a:miter lim="800000"/>
                <a:headEnd/>
                <a:tailEnd/>
              </a:ln>
            </p:spPr>
          </p:pic>
          <p:pic>
            <p:nvPicPr>
              <p:cNvPr id="30737" name="Picture 229"/>
              <p:cNvPicPr>
                <a:picLocks noChangeAspect="1" noChangeArrowheads="1"/>
              </p:cNvPicPr>
              <p:nvPr/>
            </p:nvPicPr>
            <p:blipFill>
              <a:blip r:embed="rId5"/>
              <a:srcRect/>
              <a:stretch>
                <a:fillRect/>
              </a:stretch>
            </p:blipFill>
            <p:spPr bwMode="auto">
              <a:xfrm>
                <a:off x="1872" y="3309"/>
                <a:ext cx="528" cy="291"/>
              </a:xfrm>
              <a:prstGeom prst="rect">
                <a:avLst/>
              </a:prstGeom>
              <a:noFill/>
              <a:ln w="9525">
                <a:noFill/>
                <a:miter lim="800000"/>
                <a:headEnd/>
                <a:tailEnd/>
              </a:ln>
            </p:spPr>
          </p:pic>
          <p:pic>
            <p:nvPicPr>
              <p:cNvPr id="30738" name="Picture 230"/>
              <p:cNvPicPr>
                <a:picLocks noChangeArrowheads="1"/>
              </p:cNvPicPr>
              <p:nvPr/>
            </p:nvPicPr>
            <p:blipFill>
              <a:blip r:embed="rId4"/>
              <a:srcRect/>
              <a:stretch>
                <a:fillRect/>
              </a:stretch>
            </p:blipFill>
            <p:spPr bwMode="auto">
              <a:xfrm>
                <a:off x="3114" y="3168"/>
                <a:ext cx="480" cy="384"/>
              </a:xfrm>
              <a:prstGeom prst="rect">
                <a:avLst/>
              </a:prstGeom>
              <a:noFill/>
              <a:ln w="12700">
                <a:noFill/>
                <a:miter lim="800000"/>
                <a:headEnd/>
                <a:tailEnd/>
              </a:ln>
            </p:spPr>
          </p:pic>
        </p:grpSp>
        <p:sp>
          <p:nvSpPr>
            <p:cNvPr id="30732" name="Oval 231"/>
            <p:cNvSpPr>
              <a:spLocks noChangeArrowheads="1"/>
            </p:cNvSpPr>
            <p:nvPr/>
          </p:nvSpPr>
          <p:spPr bwMode="auto">
            <a:xfrm>
              <a:off x="2544" y="1152"/>
              <a:ext cx="1632" cy="1536"/>
            </a:xfrm>
            <a:prstGeom prst="ellipse">
              <a:avLst/>
            </a:prstGeom>
            <a:noFill/>
            <a:ln w="12700">
              <a:solidFill>
                <a:srgbClr val="00FF00"/>
              </a:solidFill>
              <a:round/>
              <a:headEnd/>
              <a:tailEnd/>
            </a:ln>
          </p:spPr>
          <p:txBody>
            <a:bodyPr wrap="none" anchor="ctr"/>
            <a:lstStyle/>
            <a:p>
              <a:endParaRPr lang="en-US"/>
            </a:p>
          </p:txBody>
        </p:sp>
        <p:sp>
          <p:nvSpPr>
            <p:cNvPr id="30733" name="Rectangle 232"/>
            <p:cNvSpPr>
              <a:spLocks noChangeArrowheads="1"/>
            </p:cNvSpPr>
            <p:nvPr/>
          </p:nvSpPr>
          <p:spPr bwMode="auto">
            <a:xfrm>
              <a:off x="3072" y="1200"/>
              <a:ext cx="624" cy="288"/>
            </a:xfrm>
            <a:prstGeom prst="rect">
              <a:avLst/>
            </a:prstGeom>
            <a:noFill/>
            <a:ln w="9525">
              <a:noFill/>
              <a:miter lim="800000"/>
              <a:headEnd/>
              <a:tailEnd/>
            </a:ln>
          </p:spPr>
          <p:txBody>
            <a:bodyPr wrap="none" anchor="ctr"/>
            <a:lstStyle/>
            <a:p>
              <a:pPr algn="ctr"/>
              <a:r>
                <a:rPr lang="en-US">
                  <a:solidFill>
                    <a:schemeClr val="folHlink"/>
                  </a:solidFill>
                </a:rPr>
                <a:t>Thailand</a:t>
              </a:r>
            </a:p>
          </p:txBody>
        </p:sp>
      </p:grpSp>
      <p:grpSp>
        <p:nvGrpSpPr>
          <p:cNvPr id="26" name="Group 237"/>
          <p:cNvGrpSpPr>
            <a:grpSpLocks/>
          </p:cNvGrpSpPr>
          <p:nvPr/>
        </p:nvGrpSpPr>
        <p:grpSpPr bwMode="auto">
          <a:xfrm>
            <a:off x="2819400" y="4114800"/>
            <a:ext cx="3505200" cy="609600"/>
            <a:chOff x="1152" y="1200"/>
            <a:chExt cx="2208" cy="384"/>
          </a:xfrm>
        </p:grpSpPr>
        <p:sp>
          <p:nvSpPr>
            <p:cNvPr id="110830" name="Freeform 238"/>
            <p:cNvSpPr>
              <a:spLocks/>
            </p:cNvSpPr>
            <p:nvPr/>
          </p:nvSpPr>
          <p:spPr bwMode="auto">
            <a:xfrm>
              <a:off x="1584" y="1392"/>
              <a:ext cx="1344" cy="75"/>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508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pic>
          <p:nvPicPr>
            <p:cNvPr id="30729" name="Picture 239"/>
            <p:cNvPicPr>
              <a:picLocks noChangeArrowheads="1"/>
            </p:cNvPicPr>
            <p:nvPr/>
          </p:nvPicPr>
          <p:blipFill>
            <a:blip r:embed="rId6"/>
            <a:srcRect/>
            <a:stretch>
              <a:fillRect/>
            </a:stretch>
          </p:blipFill>
          <p:spPr bwMode="auto">
            <a:xfrm>
              <a:off x="1152" y="1200"/>
              <a:ext cx="571" cy="384"/>
            </a:xfrm>
            <a:prstGeom prst="rect">
              <a:avLst/>
            </a:prstGeom>
            <a:noFill/>
            <a:ln w="9525">
              <a:noFill/>
              <a:miter lim="800000"/>
              <a:headEnd/>
              <a:tailEnd/>
            </a:ln>
          </p:spPr>
        </p:pic>
        <p:pic>
          <p:nvPicPr>
            <p:cNvPr id="30730" name="Picture 240"/>
            <p:cNvPicPr>
              <a:picLocks noChangeArrowheads="1"/>
            </p:cNvPicPr>
            <p:nvPr/>
          </p:nvPicPr>
          <p:blipFill>
            <a:blip r:embed="rId6"/>
            <a:srcRect/>
            <a:stretch>
              <a:fillRect/>
            </a:stretch>
          </p:blipFill>
          <p:spPr bwMode="auto">
            <a:xfrm>
              <a:off x="2789" y="1200"/>
              <a:ext cx="571" cy="384"/>
            </a:xfrm>
            <a:prstGeom prst="rect">
              <a:avLst/>
            </a:prstGeom>
            <a:noFill/>
            <a:ln w="9525">
              <a:noFill/>
              <a:miter lim="800000"/>
              <a:headEnd/>
              <a:tailEnd/>
            </a:ln>
          </p:spPr>
        </p:pic>
      </p:grpSp>
      <p:sp>
        <p:nvSpPr>
          <p:cNvPr id="110833" name="Rectangle 241"/>
          <p:cNvSpPr>
            <a:spLocks noChangeArrowheads="1"/>
          </p:cNvSpPr>
          <p:nvPr/>
        </p:nvSpPr>
        <p:spPr bwMode="auto">
          <a:xfrm>
            <a:off x="381000" y="1752600"/>
            <a:ext cx="8229600" cy="990600"/>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Char char="l"/>
            </a:pPr>
            <a:r>
              <a:rPr lang="en-US" sz="2100"/>
              <a:t>Such distances require the use of a </a:t>
            </a:r>
            <a:r>
              <a:rPr lang="en-US" sz="2100" b="1" i="1">
                <a:solidFill>
                  <a:schemeClr val="folHlink"/>
                </a:solidFill>
              </a:rPr>
              <a:t>Wide Area Network (</a:t>
            </a:r>
            <a:r>
              <a:rPr lang="en-US" sz="2100" b="1">
                <a:solidFill>
                  <a:schemeClr val="folHlink"/>
                </a:solidFill>
              </a:rPr>
              <a:t>WAN)</a:t>
            </a:r>
            <a:r>
              <a:rPr lang="en-US" sz="2100"/>
              <a:t>.</a:t>
            </a:r>
            <a:endParaRPr lang="en-US" sz="2100" b="1"/>
          </a:p>
          <a:p>
            <a:pPr marL="342900" indent="-342900" eaLnBrk="1" hangingPunct="1">
              <a:spcBef>
                <a:spcPct val="20000"/>
              </a:spcBef>
              <a:buClr>
                <a:schemeClr val="hlink"/>
              </a:buClr>
              <a:buSzPct val="75000"/>
              <a:buFont typeface="Wingdings" pitchFamily="2" charset="2"/>
              <a:buNone/>
            </a:pPr>
            <a:endParaRPr lang="en-US" sz="2100" b="1"/>
          </a:p>
          <a:p>
            <a:pPr marL="342900" indent="-342900" eaLnBrk="1" hangingPunct="1">
              <a:spcBef>
                <a:spcPct val="20000"/>
              </a:spcBef>
              <a:buClr>
                <a:schemeClr val="hlink"/>
              </a:buClr>
              <a:buSzPct val="75000"/>
              <a:buFont typeface="Wingdings" pitchFamily="2" charset="2"/>
              <a:buNone/>
            </a:pPr>
            <a:endParaRPr lang="en-US" sz="21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08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3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447800" y="3429000"/>
            <a:ext cx="5410200" cy="1981200"/>
            <a:chOff x="816" y="2928"/>
            <a:chExt cx="3408" cy="1248"/>
          </a:xfrm>
        </p:grpSpPr>
        <p:grpSp>
          <p:nvGrpSpPr>
            <p:cNvPr id="3" name="Group 5"/>
            <p:cNvGrpSpPr>
              <a:grpSpLocks/>
            </p:cNvGrpSpPr>
            <p:nvPr/>
          </p:nvGrpSpPr>
          <p:grpSpPr bwMode="auto">
            <a:xfrm>
              <a:off x="2016" y="3600"/>
              <a:ext cx="2208" cy="576"/>
              <a:chOff x="1776" y="1920"/>
              <a:chExt cx="2208" cy="576"/>
            </a:xfrm>
          </p:grpSpPr>
          <p:grpSp>
            <p:nvGrpSpPr>
              <p:cNvPr id="4" name="Group 6"/>
              <p:cNvGrpSpPr>
                <a:grpSpLocks/>
              </p:cNvGrpSpPr>
              <p:nvPr/>
            </p:nvGrpSpPr>
            <p:grpSpPr bwMode="auto">
              <a:xfrm>
                <a:off x="2880" y="1920"/>
                <a:ext cx="1104" cy="576"/>
                <a:chOff x="528" y="1248"/>
                <a:chExt cx="1104" cy="576"/>
              </a:xfrm>
            </p:grpSpPr>
            <p:sp>
              <p:nvSpPr>
                <p:cNvPr id="31827" name="Line 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1828" name="Line 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1829" name="Line 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1830" name="Line 1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1831" name="Line 1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1832" name="Picture 12"/>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31833" name="Picture 13"/>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31834" name="Picture 14"/>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31835" name="Picture 15"/>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5" name="Group 16"/>
              <p:cNvGrpSpPr>
                <a:grpSpLocks/>
              </p:cNvGrpSpPr>
              <p:nvPr/>
            </p:nvGrpSpPr>
            <p:grpSpPr bwMode="auto">
              <a:xfrm>
                <a:off x="1776" y="1920"/>
                <a:ext cx="1104" cy="576"/>
                <a:chOff x="528" y="1248"/>
                <a:chExt cx="1104" cy="576"/>
              </a:xfrm>
            </p:grpSpPr>
            <p:sp>
              <p:nvSpPr>
                <p:cNvPr id="31818" name="Line 1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1819" name="Line 1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1820" name="Line 1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1821" name="Line 2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1822" name="Line 2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1823" name="Picture 22"/>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31824" name="Picture 23"/>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31825" name="Picture 24"/>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31826" name="Picture 25"/>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31817" name="Picture 26"/>
              <p:cNvPicPr>
                <a:picLocks noChangeAspect="1" noChangeArrowheads="1"/>
              </p:cNvPicPr>
              <p:nvPr/>
            </p:nvPicPr>
            <p:blipFill>
              <a:blip r:embed="rId4"/>
              <a:srcRect/>
              <a:stretch>
                <a:fillRect/>
              </a:stretch>
            </p:blipFill>
            <p:spPr bwMode="auto">
              <a:xfrm>
                <a:off x="2688" y="2106"/>
                <a:ext cx="463" cy="198"/>
              </a:xfrm>
              <a:prstGeom prst="rect">
                <a:avLst/>
              </a:prstGeom>
              <a:noFill/>
              <a:ln w="9525">
                <a:noFill/>
                <a:miter lim="800000"/>
                <a:headEnd/>
                <a:tailEnd/>
              </a:ln>
            </p:spPr>
          </p:pic>
        </p:grpSp>
        <p:sp>
          <p:nvSpPr>
            <p:cNvPr id="31769" name="Line 27"/>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6" name="Group 28"/>
            <p:cNvGrpSpPr>
              <a:grpSpLocks/>
            </p:cNvGrpSpPr>
            <p:nvPr/>
          </p:nvGrpSpPr>
          <p:grpSpPr bwMode="auto">
            <a:xfrm>
              <a:off x="864" y="2928"/>
              <a:ext cx="3360" cy="576"/>
              <a:chOff x="624" y="1248"/>
              <a:chExt cx="3360" cy="576"/>
            </a:xfrm>
          </p:grpSpPr>
          <p:grpSp>
            <p:nvGrpSpPr>
              <p:cNvPr id="7" name="Group 29"/>
              <p:cNvGrpSpPr>
                <a:grpSpLocks/>
              </p:cNvGrpSpPr>
              <p:nvPr/>
            </p:nvGrpSpPr>
            <p:grpSpPr bwMode="auto">
              <a:xfrm>
                <a:off x="624" y="1248"/>
                <a:ext cx="1104" cy="576"/>
                <a:chOff x="528" y="1248"/>
                <a:chExt cx="1104" cy="576"/>
              </a:xfrm>
            </p:grpSpPr>
            <p:sp>
              <p:nvSpPr>
                <p:cNvPr id="31806" name="Line 30"/>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1807" name="Line 31"/>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1808" name="Line 32"/>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1809" name="Line 33"/>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1810" name="Line 34"/>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1811" name="Picture 35"/>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31812" name="Picture 36"/>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31813" name="Picture 37"/>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31814" name="Picture 38"/>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8" name="Group 39"/>
              <p:cNvGrpSpPr>
                <a:grpSpLocks/>
              </p:cNvGrpSpPr>
              <p:nvPr/>
            </p:nvGrpSpPr>
            <p:grpSpPr bwMode="auto">
              <a:xfrm>
                <a:off x="1776" y="1248"/>
                <a:ext cx="1104" cy="576"/>
                <a:chOff x="528" y="1248"/>
                <a:chExt cx="1104" cy="576"/>
              </a:xfrm>
            </p:grpSpPr>
            <p:sp>
              <p:nvSpPr>
                <p:cNvPr id="31797" name="Line 40"/>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1798" name="Line 41"/>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1799" name="Line 42"/>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1800" name="Line 43"/>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1801" name="Line 44"/>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1802" name="Picture 45"/>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31803" name="Picture 46"/>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31804" name="Picture 47"/>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31805" name="Picture 48"/>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grpSp>
            <p:nvGrpSpPr>
              <p:cNvPr id="9" name="Group 49"/>
              <p:cNvGrpSpPr>
                <a:grpSpLocks/>
              </p:cNvGrpSpPr>
              <p:nvPr/>
            </p:nvGrpSpPr>
            <p:grpSpPr bwMode="auto">
              <a:xfrm>
                <a:off x="2880" y="1248"/>
                <a:ext cx="1104" cy="576"/>
                <a:chOff x="528" y="1248"/>
                <a:chExt cx="1104" cy="576"/>
              </a:xfrm>
            </p:grpSpPr>
            <p:sp>
              <p:nvSpPr>
                <p:cNvPr id="31788" name="Line 50"/>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1789" name="Line 51"/>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1790" name="Line 52"/>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1791" name="Line 53"/>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1792" name="Line 54"/>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1793" name="Picture 55"/>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31794" name="Picture 56"/>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31795" name="Picture 57"/>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31796" name="Picture 58"/>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31786" name="Picture 59"/>
              <p:cNvPicPr>
                <a:picLocks noChangeAspect="1" noChangeArrowheads="1"/>
              </p:cNvPicPr>
              <p:nvPr/>
            </p:nvPicPr>
            <p:blipFill>
              <a:blip r:embed="rId4"/>
              <a:srcRect/>
              <a:stretch>
                <a:fillRect/>
              </a:stretch>
            </p:blipFill>
            <p:spPr bwMode="auto">
              <a:xfrm>
                <a:off x="2688" y="1440"/>
                <a:ext cx="463" cy="198"/>
              </a:xfrm>
              <a:prstGeom prst="rect">
                <a:avLst/>
              </a:prstGeom>
              <a:noFill/>
              <a:ln w="9525">
                <a:noFill/>
                <a:miter lim="800000"/>
                <a:headEnd/>
                <a:tailEnd/>
              </a:ln>
            </p:spPr>
          </p:pic>
          <p:pic>
            <p:nvPicPr>
              <p:cNvPr id="31787" name="Picture 60"/>
              <p:cNvPicPr>
                <a:picLocks noChangeAspect="1" noChangeArrowheads="1"/>
              </p:cNvPicPr>
              <p:nvPr/>
            </p:nvPicPr>
            <p:blipFill>
              <a:blip r:embed="rId4"/>
              <a:srcRect/>
              <a:stretch>
                <a:fillRect/>
              </a:stretch>
            </p:blipFill>
            <p:spPr bwMode="auto">
              <a:xfrm>
                <a:off x="1536" y="1440"/>
                <a:ext cx="463" cy="198"/>
              </a:xfrm>
              <a:prstGeom prst="rect">
                <a:avLst/>
              </a:prstGeom>
              <a:noFill/>
              <a:ln w="9525">
                <a:noFill/>
                <a:miter lim="800000"/>
                <a:headEnd/>
                <a:tailEnd/>
              </a:ln>
            </p:spPr>
          </p:pic>
        </p:grpSp>
        <p:grpSp>
          <p:nvGrpSpPr>
            <p:cNvPr id="10" name="Group 61"/>
            <p:cNvGrpSpPr>
              <a:grpSpLocks/>
            </p:cNvGrpSpPr>
            <p:nvPr/>
          </p:nvGrpSpPr>
          <p:grpSpPr bwMode="auto">
            <a:xfrm>
              <a:off x="816" y="3600"/>
              <a:ext cx="1327" cy="576"/>
              <a:chOff x="576" y="1920"/>
              <a:chExt cx="1327" cy="576"/>
            </a:xfrm>
          </p:grpSpPr>
          <p:grpSp>
            <p:nvGrpSpPr>
              <p:cNvPr id="11" name="Group 62"/>
              <p:cNvGrpSpPr>
                <a:grpSpLocks/>
              </p:cNvGrpSpPr>
              <p:nvPr/>
            </p:nvGrpSpPr>
            <p:grpSpPr bwMode="auto">
              <a:xfrm>
                <a:off x="576" y="1920"/>
                <a:ext cx="1104" cy="576"/>
                <a:chOff x="528" y="1248"/>
                <a:chExt cx="1104" cy="576"/>
              </a:xfrm>
            </p:grpSpPr>
            <p:sp>
              <p:nvSpPr>
                <p:cNvPr id="31774" name="Line 63"/>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1775" name="Line 64"/>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1776" name="Line 65"/>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1777" name="Line 66"/>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1778" name="Line 67"/>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1779" name="Picture 68"/>
                <p:cNvPicPr>
                  <a:picLocks noChangeArrowheads="1"/>
                </p:cNvPicPr>
                <p:nvPr/>
              </p:nvPicPr>
              <p:blipFill>
                <a:blip r:embed="rId3"/>
                <a:srcRect/>
                <a:stretch>
                  <a:fillRect/>
                </a:stretch>
              </p:blipFill>
              <p:spPr bwMode="auto">
                <a:xfrm>
                  <a:off x="864" y="1248"/>
                  <a:ext cx="240" cy="209"/>
                </a:xfrm>
                <a:prstGeom prst="rect">
                  <a:avLst/>
                </a:prstGeom>
                <a:noFill/>
                <a:ln w="12700">
                  <a:noFill/>
                  <a:miter lim="800000"/>
                  <a:headEnd/>
                  <a:tailEnd/>
                </a:ln>
              </p:spPr>
            </p:pic>
            <p:pic>
              <p:nvPicPr>
                <p:cNvPr id="31780" name="Picture 69"/>
                <p:cNvPicPr>
                  <a:picLocks noChangeArrowheads="1"/>
                </p:cNvPicPr>
                <p:nvPr/>
              </p:nvPicPr>
              <p:blipFill>
                <a:blip r:embed="rId3"/>
                <a:srcRect/>
                <a:stretch>
                  <a:fillRect/>
                </a:stretch>
              </p:blipFill>
              <p:spPr bwMode="auto">
                <a:xfrm>
                  <a:off x="816" y="1615"/>
                  <a:ext cx="240" cy="209"/>
                </a:xfrm>
                <a:prstGeom prst="rect">
                  <a:avLst/>
                </a:prstGeom>
                <a:noFill/>
                <a:ln w="12700">
                  <a:noFill/>
                  <a:miter lim="800000"/>
                  <a:headEnd/>
                  <a:tailEnd/>
                </a:ln>
              </p:spPr>
            </p:pic>
            <p:pic>
              <p:nvPicPr>
                <p:cNvPr id="31781" name="Picture 70"/>
                <p:cNvPicPr>
                  <a:picLocks noChangeArrowheads="1"/>
                </p:cNvPicPr>
                <p:nvPr/>
              </p:nvPicPr>
              <p:blipFill>
                <a:blip r:embed="rId3"/>
                <a:srcRect/>
                <a:stretch>
                  <a:fillRect/>
                </a:stretch>
              </p:blipFill>
              <p:spPr bwMode="auto">
                <a:xfrm>
                  <a:off x="1152" y="1615"/>
                  <a:ext cx="240" cy="209"/>
                </a:xfrm>
                <a:prstGeom prst="rect">
                  <a:avLst/>
                </a:prstGeom>
                <a:noFill/>
                <a:ln w="12700">
                  <a:noFill/>
                  <a:miter lim="800000"/>
                  <a:headEnd/>
                  <a:tailEnd/>
                </a:ln>
              </p:spPr>
            </p:pic>
            <p:pic>
              <p:nvPicPr>
                <p:cNvPr id="31782" name="Picture 71"/>
                <p:cNvPicPr>
                  <a:picLocks noChangeArrowheads="1"/>
                </p:cNvPicPr>
                <p:nvPr/>
              </p:nvPicPr>
              <p:blipFill>
                <a:blip r:embed="rId3"/>
                <a:srcRect/>
                <a:stretch>
                  <a:fillRect/>
                </a:stretch>
              </p:blipFill>
              <p:spPr bwMode="auto">
                <a:xfrm>
                  <a:off x="1152" y="1251"/>
                  <a:ext cx="240" cy="209"/>
                </a:xfrm>
                <a:prstGeom prst="rect">
                  <a:avLst/>
                </a:prstGeom>
                <a:noFill/>
                <a:ln w="12700">
                  <a:noFill/>
                  <a:miter lim="800000"/>
                  <a:headEnd/>
                  <a:tailEnd/>
                </a:ln>
              </p:spPr>
            </p:pic>
          </p:grpSp>
          <p:pic>
            <p:nvPicPr>
              <p:cNvPr id="31773" name="Picture 72"/>
              <p:cNvPicPr>
                <a:picLocks noChangeAspect="1" noChangeArrowheads="1"/>
              </p:cNvPicPr>
              <p:nvPr/>
            </p:nvPicPr>
            <p:blipFill>
              <a:blip r:embed="rId4"/>
              <a:srcRect/>
              <a:stretch>
                <a:fillRect/>
              </a:stretch>
            </p:blipFill>
            <p:spPr bwMode="auto">
              <a:xfrm>
                <a:off x="1440" y="2112"/>
                <a:ext cx="463" cy="198"/>
              </a:xfrm>
              <a:prstGeom prst="rect">
                <a:avLst/>
              </a:prstGeom>
              <a:noFill/>
              <a:ln w="9525">
                <a:noFill/>
                <a:miter lim="800000"/>
                <a:headEnd/>
                <a:tailEnd/>
              </a:ln>
            </p:spPr>
          </p:pic>
        </p:grpSp>
      </p:grpSp>
      <p:sp>
        <p:nvSpPr>
          <p:cNvPr id="44035" name="Rectangle 3"/>
          <p:cNvSpPr>
            <a:spLocks noGrp="1" noChangeArrowheads="1"/>
          </p:cNvSpPr>
          <p:nvPr>
            <p:ph type="body" idx="1"/>
          </p:nvPr>
        </p:nvSpPr>
        <p:spPr>
          <a:xfrm>
            <a:off x="457200" y="1524000"/>
            <a:ext cx="8229600" cy="1524000"/>
          </a:xfrm>
        </p:spPr>
        <p:txBody>
          <a:bodyPr/>
          <a:lstStyle/>
          <a:p>
            <a:pPr eaLnBrk="1" hangingPunct="1"/>
            <a:r>
              <a:rPr lang="en-US" sz="2100" smtClean="0">
                <a:effectLst/>
              </a:rPr>
              <a:t>Bridges and Switches allow a network to be divided into smaller populations of stations; in this way station-to-station traffic is localized.</a:t>
            </a:r>
            <a:endParaRPr lang="en-US" sz="2100" b="1" smtClean="0">
              <a:effectLst/>
            </a:endParaRPr>
          </a:p>
          <a:p>
            <a:pPr eaLnBrk="1" hangingPunct="1">
              <a:buFont typeface="Wingdings" pitchFamily="2" charset="2"/>
              <a:buNone/>
            </a:pPr>
            <a:endParaRPr lang="en-US" sz="2100" b="1" smtClean="0">
              <a:effectLst/>
            </a:endParaRPr>
          </a:p>
        </p:txBody>
      </p:sp>
      <p:sp>
        <p:nvSpPr>
          <p:cNvPr id="44034" name="Rectangle 2"/>
          <p:cNvSpPr>
            <a:spLocks noGrp="1" noChangeArrowheads="1"/>
          </p:cNvSpPr>
          <p:nvPr>
            <p:ph type="title"/>
          </p:nvPr>
        </p:nvSpPr>
        <p:spPr>
          <a:xfrm>
            <a:off x="304800" y="152400"/>
            <a:ext cx="8229600" cy="715962"/>
          </a:xfrm>
        </p:spPr>
        <p:txBody>
          <a:bodyPr/>
          <a:lstStyle/>
          <a:p>
            <a:pPr eaLnBrk="1" hangingPunct="1">
              <a:defRPr/>
            </a:pPr>
            <a:r>
              <a:rPr lang="en-US" sz="3500" dirty="0" smtClean="0">
                <a:solidFill>
                  <a:schemeClr val="bg1"/>
                </a:solidFill>
              </a:rPr>
              <a:t>The Scalability problem</a:t>
            </a:r>
          </a:p>
        </p:txBody>
      </p:sp>
      <p:sp>
        <p:nvSpPr>
          <p:cNvPr id="44105" name="Rectangle 73"/>
          <p:cNvSpPr>
            <a:spLocks noChangeArrowheads="1"/>
          </p:cNvSpPr>
          <p:nvPr/>
        </p:nvSpPr>
        <p:spPr bwMode="auto">
          <a:xfrm>
            <a:off x="2119313" y="3471863"/>
            <a:ext cx="228600" cy="152400"/>
          </a:xfrm>
          <a:prstGeom prst="rect">
            <a:avLst/>
          </a:prstGeom>
          <a:solidFill>
            <a:srgbClr val="FF0000"/>
          </a:solidFill>
          <a:ln w="9525">
            <a:noFill/>
            <a:miter lim="800000"/>
            <a:headEnd/>
            <a:tailEnd/>
          </a:ln>
        </p:spPr>
        <p:txBody>
          <a:bodyPr wrap="none" anchor="ctr"/>
          <a:lstStyle/>
          <a:p>
            <a:endParaRPr lang="en-US"/>
          </a:p>
        </p:txBody>
      </p:sp>
      <p:sp>
        <p:nvSpPr>
          <p:cNvPr id="44106" name="Rectangle 74"/>
          <p:cNvSpPr>
            <a:spLocks noChangeArrowheads="1"/>
          </p:cNvSpPr>
          <p:nvPr/>
        </p:nvSpPr>
        <p:spPr bwMode="auto">
          <a:xfrm>
            <a:off x="6162675" y="5114925"/>
            <a:ext cx="228600" cy="152400"/>
          </a:xfrm>
          <a:prstGeom prst="rect">
            <a:avLst/>
          </a:prstGeom>
          <a:solidFill>
            <a:schemeClr val="folHlink"/>
          </a:solidFill>
          <a:ln w="9525">
            <a:noFill/>
            <a:miter lim="800000"/>
            <a:headEnd/>
            <a:tailEnd/>
          </a:ln>
        </p:spPr>
        <p:txBody>
          <a:bodyPr wrap="none" anchor="ctr"/>
          <a:lstStyle/>
          <a:p>
            <a:endParaRPr lang="en-US"/>
          </a:p>
        </p:txBody>
      </p:sp>
      <p:sp>
        <p:nvSpPr>
          <p:cNvPr id="44107" name="Rectangle 75"/>
          <p:cNvSpPr>
            <a:spLocks noChangeArrowheads="1"/>
          </p:cNvSpPr>
          <p:nvPr/>
        </p:nvSpPr>
        <p:spPr bwMode="auto">
          <a:xfrm>
            <a:off x="2571750" y="4048125"/>
            <a:ext cx="228600" cy="152400"/>
          </a:xfrm>
          <a:prstGeom prst="rect">
            <a:avLst/>
          </a:prstGeom>
          <a:solidFill>
            <a:srgbClr val="FF0000"/>
          </a:solidFill>
          <a:ln w="9525">
            <a:noFill/>
            <a:miter lim="800000"/>
            <a:headEnd/>
            <a:tailEnd/>
          </a:ln>
        </p:spPr>
        <p:txBody>
          <a:bodyPr wrap="none" anchor="ctr"/>
          <a:lstStyle/>
          <a:p>
            <a:endParaRPr lang="en-US"/>
          </a:p>
        </p:txBody>
      </p:sp>
      <p:sp>
        <p:nvSpPr>
          <p:cNvPr id="44108" name="Rectangle 76"/>
          <p:cNvSpPr>
            <a:spLocks noChangeArrowheads="1"/>
          </p:cNvSpPr>
          <p:nvPr/>
        </p:nvSpPr>
        <p:spPr bwMode="auto">
          <a:xfrm>
            <a:off x="3952875" y="3457575"/>
            <a:ext cx="228600" cy="152400"/>
          </a:xfrm>
          <a:prstGeom prst="rect">
            <a:avLst/>
          </a:prstGeom>
          <a:solidFill>
            <a:srgbClr val="FF0000"/>
          </a:solidFill>
          <a:ln w="9525">
            <a:noFill/>
            <a:miter lim="800000"/>
            <a:headEnd/>
            <a:tailEnd/>
          </a:ln>
        </p:spPr>
        <p:txBody>
          <a:bodyPr wrap="none" anchor="ctr"/>
          <a:lstStyle/>
          <a:p>
            <a:endParaRPr lang="en-US"/>
          </a:p>
        </p:txBody>
      </p:sp>
      <p:sp>
        <p:nvSpPr>
          <p:cNvPr id="44109" name="Rectangle 77"/>
          <p:cNvSpPr>
            <a:spLocks noChangeArrowheads="1"/>
          </p:cNvSpPr>
          <p:nvPr/>
        </p:nvSpPr>
        <p:spPr bwMode="auto">
          <a:xfrm>
            <a:off x="3952875" y="4543425"/>
            <a:ext cx="228600" cy="152400"/>
          </a:xfrm>
          <a:prstGeom prst="rect">
            <a:avLst/>
          </a:prstGeom>
          <a:solidFill>
            <a:schemeClr val="folHlink"/>
          </a:solidFill>
          <a:ln w="9525">
            <a:noFill/>
            <a:miter lim="800000"/>
            <a:headEnd/>
            <a:tailEnd/>
          </a:ln>
        </p:spPr>
        <p:txBody>
          <a:bodyPr wrap="none" anchor="ctr"/>
          <a:lstStyle/>
          <a:p>
            <a:endParaRPr lang="en-US"/>
          </a:p>
        </p:txBody>
      </p:sp>
      <p:sp>
        <p:nvSpPr>
          <p:cNvPr id="44110" name="Rectangle 78"/>
          <p:cNvSpPr>
            <a:spLocks noChangeArrowheads="1"/>
          </p:cNvSpPr>
          <p:nvPr/>
        </p:nvSpPr>
        <p:spPr bwMode="auto">
          <a:xfrm>
            <a:off x="4400550" y="3486150"/>
            <a:ext cx="228600" cy="152400"/>
          </a:xfrm>
          <a:prstGeom prst="rect">
            <a:avLst/>
          </a:prstGeom>
          <a:solidFill>
            <a:srgbClr val="FF0000"/>
          </a:solidFill>
          <a:ln w="9525">
            <a:noFill/>
            <a:miter lim="800000"/>
            <a:headEnd/>
            <a:tailEnd/>
          </a:ln>
        </p:spPr>
        <p:txBody>
          <a:bodyPr wrap="none" anchor="ctr"/>
          <a:lstStyle/>
          <a:p>
            <a:endParaRPr lang="en-US"/>
          </a:p>
        </p:txBody>
      </p:sp>
      <p:sp>
        <p:nvSpPr>
          <p:cNvPr id="44111" name="Rectangle 79"/>
          <p:cNvSpPr>
            <a:spLocks noChangeArrowheads="1"/>
          </p:cNvSpPr>
          <p:nvPr/>
        </p:nvSpPr>
        <p:spPr bwMode="auto">
          <a:xfrm>
            <a:off x="3876675" y="5119688"/>
            <a:ext cx="228600" cy="152400"/>
          </a:xfrm>
          <a:prstGeom prst="rect">
            <a:avLst/>
          </a:prstGeom>
          <a:solidFill>
            <a:schemeClr val="folHlink"/>
          </a:solidFill>
          <a:ln w="9525">
            <a:noFill/>
            <a:miter lim="800000"/>
            <a:headEnd/>
            <a:tailEnd/>
          </a:ln>
        </p:spPr>
        <p:txBody>
          <a:bodyPr wrap="none" anchor="ctr"/>
          <a:lstStyle/>
          <a:p>
            <a:endParaRPr lang="en-US"/>
          </a:p>
        </p:txBody>
      </p:sp>
      <p:sp>
        <p:nvSpPr>
          <p:cNvPr id="44112" name="Oval 80"/>
          <p:cNvSpPr>
            <a:spLocks noChangeArrowheads="1"/>
          </p:cNvSpPr>
          <p:nvPr/>
        </p:nvSpPr>
        <p:spPr bwMode="auto">
          <a:xfrm>
            <a:off x="1676400" y="2895600"/>
            <a:ext cx="1600200" cy="1524000"/>
          </a:xfrm>
          <a:prstGeom prst="ellipse">
            <a:avLst/>
          </a:prstGeom>
          <a:noFill/>
          <a:ln w="12700">
            <a:solidFill>
              <a:srgbClr val="00FF00"/>
            </a:solidFill>
            <a:round/>
            <a:headEnd/>
            <a:tailEnd/>
          </a:ln>
        </p:spPr>
        <p:txBody>
          <a:bodyPr wrap="none" anchor="ctr"/>
          <a:lstStyle/>
          <a:p>
            <a:endParaRPr lang="en-US"/>
          </a:p>
        </p:txBody>
      </p:sp>
      <p:sp>
        <p:nvSpPr>
          <p:cNvPr id="44113" name="Oval 81"/>
          <p:cNvSpPr>
            <a:spLocks noChangeArrowheads="1"/>
          </p:cNvSpPr>
          <p:nvPr/>
        </p:nvSpPr>
        <p:spPr bwMode="auto">
          <a:xfrm>
            <a:off x="3429000" y="2971800"/>
            <a:ext cx="1600200" cy="1524000"/>
          </a:xfrm>
          <a:prstGeom prst="ellipse">
            <a:avLst/>
          </a:prstGeom>
          <a:noFill/>
          <a:ln w="12700">
            <a:solidFill>
              <a:srgbClr val="00FF00"/>
            </a:solidFill>
            <a:round/>
            <a:headEnd/>
            <a:tailEnd/>
          </a:ln>
        </p:spPr>
        <p:txBody>
          <a:bodyPr wrap="none" anchor="ctr"/>
          <a:lstStyle/>
          <a:p>
            <a:endParaRPr lang="en-US"/>
          </a:p>
        </p:txBody>
      </p:sp>
      <p:sp>
        <p:nvSpPr>
          <p:cNvPr id="44114" name="Oval 82"/>
          <p:cNvSpPr>
            <a:spLocks noChangeArrowheads="1"/>
          </p:cNvSpPr>
          <p:nvPr/>
        </p:nvSpPr>
        <p:spPr bwMode="auto">
          <a:xfrm>
            <a:off x="5181600" y="2971800"/>
            <a:ext cx="1600200" cy="1524000"/>
          </a:xfrm>
          <a:prstGeom prst="ellipse">
            <a:avLst/>
          </a:prstGeom>
          <a:noFill/>
          <a:ln w="12700">
            <a:solidFill>
              <a:srgbClr val="00FF00"/>
            </a:solidFill>
            <a:round/>
            <a:headEnd/>
            <a:tailEnd/>
          </a:ln>
        </p:spPr>
        <p:txBody>
          <a:bodyPr wrap="none" anchor="ctr"/>
          <a:lstStyle/>
          <a:p>
            <a:endParaRPr lang="en-US"/>
          </a:p>
        </p:txBody>
      </p:sp>
      <p:sp>
        <p:nvSpPr>
          <p:cNvPr id="44115" name="Oval 83"/>
          <p:cNvSpPr>
            <a:spLocks noChangeArrowheads="1"/>
          </p:cNvSpPr>
          <p:nvPr/>
        </p:nvSpPr>
        <p:spPr bwMode="auto">
          <a:xfrm>
            <a:off x="1600200" y="4495800"/>
            <a:ext cx="1600200" cy="914400"/>
          </a:xfrm>
          <a:prstGeom prst="ellipse">
            <a:avLst/>
          </a:prstGeom>
          <a:noFill/>
          <a:ln w="12700">
            <a:solidFill>
              <a:srgbClr val="00FF00"/>
            </a:solidFill>
            <a:round/>
            <a:headEnd/>
            <a:tailEnd/>
          </a:ln>
        </p:spPr>
        <p:txBody>
          <a:bodyPr wrap="none" anchor="ctr"/>
          <a:lstStyle/>
          <a:p>
            <a:endParaRPr lang="en-US"/>
          </a:p>
        </p:txBody>
      </p:sp>
      <p:sp>
        <p:nvSpPr>
          <p:cNvPr id="44116" name="Oval 84"/>
          <p:cNvSpPr>
            <a:spLocks noChangeArrowheads="1"/>
          </p:cNvSpPr>
          <p:nvPr/>
        </p:nvSpPr>
        <p:spPr bwMode="auto">
          <a:xfrm>
            <a:off x="3429000" y="4495800"/>
            <a:ext cx="1600200" cy="914400"/>
          </a:xfrm>
          <a:prstGeom prst="ellipse">
            <a:avLst/>
          </a:prstGeom>
          <a:noFill/>
          <a:ln w="12700">
            <a:solidFill>
              <a:srgbClr val="00FF00"/>
            </a:solidFill>
            <a:round/>
            <a:headEnd/>
            <a:tailEnd/>
          </a:ln>
        </p:spPr>
        <p:txBody>
          <a:bodyPr wrap="none" anchor="ctr"/>
          <a:lstStyle/>
          <a:p>
            <a:endParaRPr lang="en-US"/>
          </a:p>
        </p:txBody>
      </p:sp>
      <p:sp>
        <p:nvSpPr>
          <p:cNvPr id="44117" name="Oval 85"/>
          <p:cNvSpPr>
            <a:spLocks noChangeArrowheads="1"/>
          </p:cNvSpPr>
          <p:nvPr/>
        </p:nvSpPr>
        <p:spPr bwMode="auto">
          <a:xfrm>
            <a:off x="5257800" y="4572000"/>
            <a:ext cx="1600200" cy="914400"/>
          </a:xfrm>
          <a:prstGeom prst="ellipse">
            <a:avLst/>
          </a:prstGeom>
          <a:noFill/>
          <a:ln w="12700">
            <a:solidFill>
              <a:srgbClr val="00FF00"/>
            </a:solidFill>
            <a:round/>
            <a:headEnd/>
            <a:tailEnd/>
          </a:ln>
        </p:spPr>
        <p:txBody>
          <a:bodyPr wrap="none" anchor="ctr"/>
          <a:lstStyle/>
          <a:p>
            <a:endParaRPr lang="en-US"/>
          </a:p>
        </p:txBody>
      </p:sp>
      <p:pic>
        <p:nvPicPr>
          <p:cNvPr id="44118" name="Picture 86"/>
          <p:cNvPicPr>
            <a:picLocks noChangeArrowheads="1"/>
          </p:cNvPicPr>
          <p:nvPr/>
        </p:nvPicPr>
        <p:blipFill>
          <a:blip r:embed="rId5"/>
          <a:srcRect/>
          <a:stretch>
            <a:fillRect/>
          </a:stretch>
        </p:blipFill>
        <p:spPr bwMode="auto">
          <a:xfrm>
            <a:off x="4791075" y="3505200"/>
            <a:ext cx="762000" cy="609600"/>
          </a:xfrm>
          <a:prstGeom prst="rect">
            <a:avLst/>
          </a:prstGeom>
          <a:noFill/>
          <a:ln w="12700">
            <a:noFill/>
            <a:miter lim="800000"/>
            <a:headEnd/>
            <a:tailEnd/>
          </a:ln>
        </p:spPr>
      </p:pic>
      <p:pic>
        <p:nvPicPr>
          <p:cNvPr id="44119" name="Picture 87"/>
          <p:cNvPicPr>
            <a:picLocks noChangeAspect="1" noChangeArrowheads="1"/>
          </p:cNvPicPr>
          <p:nvPr/>
        </p:nvPicPr>
        <p:blipFill>
          <a:blip r:embed="rId6"/>
          <a:srcRect/>
          <a:stretch>
            <a:fillRect/>
          </a:stretch>
        </p:blipFill>
        <p:spPr bwMode="auto">
          <a:xfrm>
            <a:off x="2895600" y="3663950"/>
            <a:ext cx="838200" cy="461963"/>
          </a:xfrm>
          <a:prstGeom prst="rect">
            <a:avLst/>
          </a:prstGeom>
          <a:noFill/>
          <a:ln w="9525">
            <a:noFill/>
            <a:miter lim="800000"/>
            <a:headEnd/>
            <a:tailEnd/>
          </a:ln>
        </p:spPr>
      </p:pic>
      <p:pic>
        <p:nvPicPr>
          <p:cNvPr id="44120" name="Picture 88"/>
          <p:cNvPicPr>
            <a:picLocks noChangeAspect="1" noChangeArrowheads="1"/>
          </p:cNvPicPr>
          <p:nvPr/>
        </p:nvPicPr>
        <p:blipFill>
          <a:blip r:embed="rId6"/>
          <a:srcRect/>
          <a:stretch>
            <a:fillRect/>
          </a:stretch>
        </p:blipFill>
        <p:spPr bwMode="auto">
          <a:xfrm>
            <a:off x="2819400" y="4719638"/>
            <a:ext cx="838200" cy="461962"/>
          </a:xfrm>
          <a:prstGeom prst="rect">
            <a:avLst/>
          </a:prstGeom>
          <a:noFill/>
          <a:ln w="9525">
            <a:noFill/>
            <a:miter lim="800000"/>
            <a:headEnd/>
            <a:tailEnd/>
          </a:ln>
        </p:spPr>
      </p:pic>
      <p:pic>
        <p:nvPicPr>
          <p:cNvPr id="44121" name="Picture 89"/>
          <p:cNvPicPr>
            <a:picLocks noChangeArrowheads="1"/>
          </p:cNvPicPr>
          <p:nvPr/>
        </p:nvPicPr>
        <p:blipFill>
          <a:blip r:embed="rId5"/>
          <a:srcRect/>
          <a:stretch>
            <a:fillRect/>
          </a:stretch>
        </p:blipFill>
        <p:spPr bwMode="auto">
          <a:xfrm>
            <a:off x="4791075" y="4495800"/>
            <a:ext cx="762000" cy="609600"/>
          </a:xfrm>
          <a:prstGeom prst="rect">
            <a:avLst/>
          </a:prstGeom>
          <a:noFill/>
          <a:ln w="12700">
            <a:noFill/>
            <a:miter lim="800000"/>
            <a:headEnd/>
            <a:tailEnd/>
          </a:ln>
        </p:spPr>
      </p:pic>
      <p:sp>
        <p:nvSpPr>
          <p:cNvPr id="44122" name="Rectangle 90"/>
          <p:cNvSpPr>
            <a:spLocks noChangeArrowheads="1"/>
          </p:cNvSpPr>
          <p:nvPr/>
        </p:nvSpPr>
        <p:spPr bwMode="auto">
          <a:xfrm>
            <a:off x="6172200" y="4524375"/>
            <a:ext cx="228600" cy="152400"/>
          </a:xfrm>
          <a:prstGeom prst="rect">
            <a:avLst/>
          </a:prstGeom>
          <a:solidFill>
            <a:schemeClr val="folHlink"/>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p:cTn id="7" dur="500" fill="hold"/>
                                        <p:tgtEl>
                                          <p:spTgt spid="440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403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4035">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4119"/>
                                        </p:tgtEl>
                                        <p:attrNameLst>
                                          <p:attrName>style.visibility</p:attrName>
                                        </p:attrNameLst>
                                      </p:cBhvr>
                                      <p:to>
                                        <p:strVal val="visible"/>
                                      </p:to>
                                    </p:set>
                                    <p:anim calcmode="lin" valueType="num">
                                      <p:cBhvr>
                                        <p:cTn id="12" dur="500" fill="hold"/>
                                        <p:tgtEl>
                                          <p:spTgt spid="44119"/>
                                        </p:tgtEl>
                                        <p:attrNameLst>
                                          <p:attrName>ppt_w</p:attrName>
                                        </p:attrNameLst>
                                      </p:cBhvr>
                                      <p:tavLst>
                                        <p:tav tm="0">
                                          <p:val>
                                            <p:fltVal val="0"/>
                                          </p:val>
                                        </p:tav>
                                        <p:tav tm="100000">
                                          <p:val>
                                            <p:strVal val="#ppt_w"/>
                                          </p:val>
                                        </p:tav>
                                      </p:tavLst>
                                    </p:anim>
                                    <p:anim calcmode="lin" valueType="num">
                                      <p:cBhvr>
                                        <p:cTn id="13" dur="500" fill="hold"/>
                                        <p:tgtEl>
                                          <p:spTgt spid="44119"/>
                                        </p:tgtEl>
                                        <p:attrNameLst>
                                          <p:attrName>ppt_h</p:attrName>
                                        </p:attrNameLst>
                                      </p:cBhvr>
                                      <p:tavLst>
                                        <p:tav tm="0">
                                          <p:val>
                                            <p:fltVal val="0"/>
                                          </p:val>
                                        </p:tav>
                                        <p:tav tm="100000">
                                          <p:val>
                                            <p:strVal val="#ppt_h"/>
                                          </p:val>
                                        </p:tav>
                                      </p:tavLst>
                                    </p:anim>
                                    <p:animEffect transition="in" filter="fade">
                                      <p:cBhvr>
                                        <p:cTn id="14" dur="500"/>
                                        <p:tgtEl>
                                          <p:spTgt spid="44119"/>
                                        </p:tgtEl>
                                      </p:cBhvr>
                                    </p:animEffect>
                                  </p:childTnLst>
                                </p:cTn>
                              </p:par>
                              <p:par>
                                <p:cTn id="15" presetID="53" presetClass="entr" presetSubtype="0" fill="hold" nodeType="withEffect">
                                  <p:stCondLst>
                                    <p:cond delay="0"/>
                                  </p:stCondLst>
                                  <p:childTnLst>
                                    <p:set>
                                      <p:cBhvr>
                                        <p:cTn id="16" dur="1" fill="hold">
                                          <p:stCondLst>
                                            <p:cond delay="0"/>
                                          </p:stCondLst>
                                        </p:cTn>
                                        <p:tgtEl>
                                          <p:spTgt spid="44118"/>
                                        </p:tgtEl>
                                        <p:attrNameLst>
                                          <p:attrName>style.visibility</p:attrName>
                                        </p:attrNameLst>
                                      </p:cBhvr>
                                      <p:to>
                                        <p:strVal val="visible"/>
                                      </p:to>
                                    </p:set>
                                    <p:anim calcmode="lin" valueType="num">
                                      <p:cBhvr>
                                        <p:cTn id="17" dur="500" fill="hold"/>
                                        <p:tgtEl>
                                          <p:spTgt spid="44118"/>
                                        </p:tgtEl>
                                        <p:attrNameLst>
                                          <p:attrName>ppt_w</p:attrName>
                                        </p:attrNameLst>
                                      </p:cBhvr>
                                      <p:tavLst>
                                        <p:tav tm="0">
                                          <p:val>
                                            <p:fltVal val="0"/>
                                          </p:val>
                                        </p:tav>
                                        <p:tav tm="100000">
                                          <p:val>
                                            <p:strVal val="#ppt_w"/>
                                          </p:val>
                                        </p:tav>
                                      </p:tavLst>
                                    </p:anim>
                                    <p:anim calcmode="lin" valueType="num">
                                      <p:cBhvr>
                                        <p:cTn id="18" dur="500" fill="hold"/>
                                        <p:tgtEl>
                                          <p:spTgt spid="44118"/>
                                        </p:tgtEl>
                                        <p:attrNameLst>
                                          <p:attrName>ppt_h</p:attrName>
                                        </p:attrNameLst>
                                      </p:cBhvr>
                                      <p:tavLst>
                                        <p:tav tm="0">
                                          <p:val>
                                            <p:fltVal val="0"/>
                                          </p:val>
                                        </p:tav>
                                        <p:tav tm="100000">
                                          <p:val>
                                            <p:strVal val="#ppt_h"/>
                                          </p:val>
                                        </p:tav>
                                      </p:tavLst>
                                    </p:anim>
                                    <p:animEffect transition="in" filter="fade">
                                      <p:cBhvr>
                                        <p:cTn id="19" dur="500"/>
                                        <p:tgtEl>
                                          <p:spTgt spid="44118"/>
                                        </p:tgtEl>
                                      </p:cBhvr>
                                    </p:animEffect>
                                  </p:childTnLst>
                                </p:cTn>
                              </p:par>
                              <p:par>
                                <p:cTn id="20" presetID="53" presetClass="entr" presetSubtype="0" fill="hold" nodeType="withEffect">
                                  <p:stCondLst>
                                    <p:cond delay="0"/>
                                  </p:stCondLst>
                                  <p:childTnLst>
                                    <p:set>
                                      <p:cBhvr>
                                        <p:cTn id="21" dur="1" fill="hold">
                                          <p:stCondLst>
                                            <p:cond delay="0"/>
                                          </p:stCondLst>
                                        </p:cTn>
                                        <p:tgtEl>
                                          <p:spTgt spid="44121"/>
                                        </p:tgtEl>
                                        <p:attrNameLst>
                                          <p:attrName>style.visibility</p:attrName>
                                        </p:attrNameLst>
                                      </p:cBhvr>
                                      <p:to>
                                        <p:strVal val="visible"/>
                                      </p:to>
                                    </p:set>
                                    <p:anim calcmode="lin" valueType="num">
                                      <p:cBhvr>
                                        <p:cTn id="22" dur="500" fill="hold"/>
                                        <p:tgtEl>
                                          <p:spTgt spid="44121"/>
                                        </p:tgtEl>
                                        <p:attrNameLst>
                                          <p:attrName>ppt_w</p:attrName>
                                        </p:attrNameLst>
                                      </p:cBhvr>
                                      <p:tavLst>
                                        <p:tav tm="0">
                                          <p:val>
                                            <p:fltVal val="0"/>
                                          </p:val>
                                        </p:tav>
                                        <p:tav tm="100000">
                                          <p:val>
                                            <p:strVal val="#ppt_w"/>
                                          </p:val>
                                        </p:tav>
                                      </p:tavLst>
                                    </p:anim>
                                    <p:anim calcmode="lin" valueType="num">
                                      <p:cBhvr>
                                        <p:cTn id="23" dur="500" fill="hold"/>
                                        <p:tgtEl>
                                          <p:spTgt spid="44121"/>
                                        </p:tgtEl>
                                        <p:attrNameLst>
                                          <p:attrName>ppt_h</p:attrName>
                                        </p:attrNameLst>
                                      </p:cBhvr>
                                      <p:tavLst>
                                        <p:tav tm="0">
                                          <p:val>
                                            <p:fltVal val="0"/>
                                          </p:val>
                                        </p:tav>
                                        <p:tav tm="100000">
                                          <p:val>
                                            <p:strVal val="#ppt_h"/>
                                          </p:val>
                                        </p:tav>
                                      </p:tavLst>
                                    </p:anim>
                                    <p:animEffect transition="in" filter="fade">
                                      <p:cBhvr>
                                        <p:cTn id="24" dur="500"/>
                                        <p:tgtEl>
                                          <p:spTgt spid="44121"/>
                                        </p:tgtEl>
                                      </p:cBhvr>
                                    </p:animEffect>
                                  </p:childTnLst>
                                </p:cTn>
                              </p:par>
                              <p:par>
                                <p:cTn id="25" presetID="53" presetClass="entr" presetSubtype="0" fill="hold" nodeType="withEffect">
                                  <p:stCondLst>
                                    <p:cond delay="0"/>
                                  </p:stCondLst>
                                  <p:childTnLst>
                                    <p:set>
                                      <p:cBhvr>
                                        <p:cTn id="26" dur="1" fill="hold">
                                          <p:stCondLst>
                                            <p:cond delay="0"/>
                                          </p:stCondLst>
                                        </p:cTn>
                                        <p:tgtEl>
                                          <p:spTgt spid="44120"/>
                                        </p:tgtEl>
                                        <p:attrNameLst>
                                          <p:attrName>style.visibility</p:attrName>
                                        </p:attrNameLst>
                                      </p:cBhvr>
                                      <p:to>
                                        <p:strVal val="visible"/>
                                      </p:to>
                                    </p:set>
                                    <p:anim calcmode="lin" valueType="num">
                                      <p:cBhvr>
                                        <p:cTn id="27" dur="500" fill="hold"/>
                                        <p:tgtEl>
                                          <p:spTgt spid="44120"/>
                                        </p:tgtEl>
                                        <p:attrNameLst>
                                          <p:attrName>ppt_w</p:attrName>
                                        </p:attrNameLst>
                                      </p:cBhvr>
                                      <p:tavLst>
                                        <p:tav tm="0">
                                          <p:val>
                                            <p:fltVal val="0"/>
                                          </p:val>
                                        </p:tav>
                                        <p:tav tm="100000">
                                          <p:val>
                                            <p:strVal val="#ppt_w"/>
                                          </p:val>
                                        </p:tav>
                                      </p:tavLst>
                                    </p:anim>
                                    <p:anim calcmode="lin" valueType="num">
                                      <p:cBhvr>
                                        <p:cTn id="28" dur="500" fill="hold"/>
                                        <p:tgtEl>
                                          <p:spTgt spid="44120"/>
                                        </p:tgtEl>
                                        <p:attrNameLst>
                                          <p:attrName>ppt_h</p:attrName>
                                        </p:attrNameLst>
                                      </p:cBhvr>
                                      <p:tavLst>
                                        <p:tav tm="0">
                                          <p:val>
                                            <p:fltVal val="0"/>
                                          </p:val>
                                        </p:tav>
                                        <p:tav tm="100000">
                                          <p:val>
                                            <p:strVal val="#ppt_h"/>
                                          </p:val>
                                        </p:tav>
                                      </p:tavLst>
                                    </p:anim>
                                    <p:animEffect transition="in" filter="fade">
                                      <p:cBhvr>
                                        <p:cTn id="29" dur="500"/>
                                        <p:tgtEl>
                                          <p:spTgt spid="44120"/>
                                        </p:tgtEl>
                                      </p:cBhvr>
                                    </p:animEffect>
                                  </p:childTnLst>
                                </p:cTn>
                              </p:par>
                              <p:par>
                                <p:cTn id="30" presetID="53"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32" fill="hold" grpId="0" nodeType="clickEffect">
                                  <p:stCondLst>
                                    <p:cond delay="0"/>
                                  </p:stCondLst>
                                  <p:childTnLst>
                                    <p:set>
                                      <p:cBhvr>
                                        <p:cTn id="38" dur="1" fill="hold">
                                          <p:stCondLst>
                                            <p:cond delay="0"/>
                                          </p:stCondLst>
                                        </p:cTn>
                                        <p:tgtEl>
                                          <p:spTgt spid="44112"/>
                                        </p:tgtEl>
                                        <p:attrNameLst>
                                          <p:attrName>style.visibility</p:attrName>
                                        </p:attrNameLst>
                                      </p:cBhvr>
                                      <p:to>
                                        <p:strVal val="visible"/>
                                      </p:to>
                                    </p:set>
                                    <p:animEffect transition="in" filter="diamond(out)">
                                      <p:cBhvr>
                                        <p:cTn id="39" dur="500"/>
                                        <p:tgtEl>
                                          <p:spTgt spid="44112"/>
                                        </p:tgtEl>
                                      </p:cBhvr>
                                    </p:animEffect>
                                  </p:childTnLst>
                                </p:cTn>
                              </p:par>
                            </p:childTnLst>
                          </p:cTn>
                        </p:par>
                        <p:par>
                          <p:cTn id="40" fill="hold">
                            <p:stCondLst>
                              <p:cond delay="500"/>
                            </p:stCondLst>
                            <p:childTnLst>
                              <p:par>
                                <p:cTn id="41" presetID="8" presetClass="entr" presetSubtype="32" fill="hold" grpId="0" nodeType="afterEffect">
                                  <p:stCondLst>
                                    <p:cond delay="0"/>
                                  </p:stCondLst>
                                  <p:childTnLst>
                                    <p:set>
                                      <p:cBhvr>
                                        <p:cTn id="42" dur="1" fill="hold">
                                          <p:stCondLst>
                                            <p:cond delay="0"/>
                                          </p:stCondLst>
                                        </p:cTn>
                                        <p:tgtEl>
                                          <p:spTgt spid="44113"/>
                                        </p:tgtEl>
                                        <p:attrNameLst>
                                          <p:attrName>style.visibility</p:attrName>
                                        </p:attrNameLst>
                                      </p:cBhvr>
                                      <p:to>
                                        <p:strVal val="visible"/>
                                      </p:to>
                                    </p:set>
                                    <p:animEffect transition="in" filter="diamond(out)">
                                      <p:cBhvr>
                                        <p:cTn id="43" dur="500"/>
                                        <p:tgtEl>
                                          <p:spTgt spid="44113"/>
                                        </p:tgtEl>
                                      </p:cBhvr>
                                    </p:animEffect>
                                  </p:childTnLst>
                                </p:cTn>
                              </p:par>
                            </p:childTnLst>
                          </p:cTn>
                        </p:par>
                        <p:par>
                          <p:cTn id="44" fill="hold">
                            <p:stCondLst>
                              <p:cond delay="1000"/>
                            </p:stCondLst>
                            <p:childTnLst>
                              <p:par>
                                <p:cTn id="45" presetID="8" presetClass="entr" presetSubtype="32" fill="hold" grpId="0" nodeType="afterEffect">
                                  <p:stCondLst>
                                    <p:cond delay="0"/>
                                  </p:stCondLst>
                                  <p:childTnLst>
                                    <p:set>
                                      <p:cBhvr>
                                        <p:cTn id="46" dur="1" fill="hold">
                                          <p:stCondLst>
                                            <p:cond delay="0"/>
                                          </p:stCondLst>
                                        </p:cTn>
                                        <p:tgtEl>
                                          <p:spTgt spid="44114"/>
                                        </p:tgtEl>
                                        <p:attrNameLst>
                                          <p:attrName>style.visibility</p:attrName>
                                        </p:attrNameLst>
                                      </p:cBhvr>
                                      <p:to>
                                        <p:strVal val="visible"/>
                                      </p:to>
                                    </p:set>
                                    <p:animEffect transition="in" filter="diamond(out)">
                                      <p:cBhvr>
                                        <p:cTn id="47" dur="500"/>
                                        <p:tgtEl>
                                          <p:spTgt spid="44114"/>
                                        </p:tgtEl>
                                      </p:cBhvr>
                                    </p:animEffect>
                                  </p:childTnLst>
                                </p:cTn>
                              </p:par>
                            </p:childTnLst>
                          </p:cTn>
                        </p:par>
                        <p:par>
                          <p:cTn id="48" fill="hold">
                            <p:stCondLst>
                              <p:cond delay="1500"/>
                            </p:stCondLst>
                            <p:childTnLst>
                              <p:par>
                                <p:cTn id="49" presetID="8" presetClass="entr" presetSubtype="32" fill="hold" grpId="0" nodeType="afterEffect">
                                  <p:stCondLst>
                                    <p:cond delay="0"/>
                                  </p:stCondLst>
                                  <p:childTnLst>
                                    <p:set>
                                      <p:cBhvr>
                                        <p:cTn id="50" dur="1" fill="hold">
                                          <p:stCondLst>
                                            <p:cond delay="0"/>
                                          </p:stCondLst>
                                        </p:cTn>
                                        <p:tgtEl>
                                          <p:spTgt spid="44115"/>
                                        </p:tgtEl>
                                        <p:attrNameLst>
                                          <p:attrName>style.visibility</p:attrName>
                                        </p:attrNameLst>
                                      </p:cBhvr>
                                      <p:to>
                                        <p:strVal val="visible"/>
                                      </p:to>
                                    </p:set>
                                    <p:animEffect transition="in" filter="diamond(out)">
                                      <p:cBhvr>
                                        <p:cTn id="51" dur="500"/>
                                        <p:tgtEl>
                                          <p:spTgt spid="44115"/>
                                        </p:tgtEl>
                                      </p:cBhvr>
                                    </p:animEffect>
                                  </p:childTnLst>
                                </p:cTn>
                              </p:par>
                            </p:childTnLst>
                          </p:cTn>
                        </p:par>
                        <p:par>
                          <p:cTn id="52" fill="hold">
                            <p:stCondLst>
                              <p:cond delay="2000"/>
                            </p:stCondLst>
                            <p:childTnLst>
                              <p:par>
                                <p:cTn id="53" presetID="8" presetClass="entr" presetSubtype="32" fill="hold" grpId="0" nodeType="afterEffect">
                                  <p:stCondLst>
                                    <p:cond delay="0"/>
                                  </p:stCondLst>
                                  <p:childTnLst>
                                    <p:set>
                                      <p:cBhvr>
                                        <p:cTn id="54" dur="1" fill="hold">
                                          <p:stCondLst>
                                            <p:cond delay="0"/>
                                          </p:stCondLst>
                                        </p:cTn>
                                        <p:tgtEl>
                                          <p:spTgt spid="44116"/>
                                        </p:tgtEl>
                                        <p:attrNameLst>
                                          <p:attrName>style.visibility</p:attrName>
                                        </p:attrNameLst>
                                      </p:cBhvr>
                                      <p:to>
                                        <p:strVal val="visible"/>
                                      </p:to>
                                    </p:set>
                                    <p:animEffect transition="in" filter="diamond(out)">
                                      <p:cBhvr>
                                        <p:cTn id="55" dur="500"/>
                                        <p:tgtEl>
                                          <p:spTgt spid="44116"/>
                                        </p:tgtEl>
                                      </p:cBhvr>
                                    </p:animEffect>
                                  </p:childTnLst>
                                </p:cTn>
                              </p:par>
                            </p:childTnLst>
                          </p:cTn>
                        </p:par>
                        <p:par>
                          <p:cTn id="56" fill="hold">
                            <p:stCondLst>
                              <p:cond delay="2500"/>
                            </p:stCondLst>
                            <p:childTnLst>
                              <p:par>
                                <p:cTn id="57" presetID="8" presetClass="entr" presetSubtype="32" fill="hold" grpId="0" nodeType="afterEffect">
                                  <p:stCondLst>
                                    <p:cond delay="0"/>
                                  </p:stCondLst>
                                  <p:childTnLst>
                                    <p:set>
                                      <p:cBhvr>
                                        <p:cTn id="58" dur="1" fill="hold">
                                          <p:stCondLst>
                                            <p:cond delay="0"/>
                                          </p:stCondLst>
                                        </p:cTn>
                                        <p:tgtEl>
                                          <p:spTgt spid="44117"/>
                                        </p:tgtEl>
                                        <p:attrNameLst>
                                          <p:attrName>style.visibility</p:attrName>
                                        </p:attrNameLst>
                                      </p:cBhvr>
                                      <p:to>
                                        <p:strVal val="visible"/>
                                      </p:to>
                                    </p:set>
                                    <p:animEffect transition="in" filter="diamond(out)">
                                      <p:cBhvr>
                                        <p:cTn id="59" dur="500"/>
                                        <p:tgtEl>
                                          <p:spTgt spid="44117"/>
                                        </p:tgtEl>
                                      </p:cBhvr>
                                    </p:animEffect>
                                  </p:childTnLst>
                                </p:cTn>
                              </p:par>
                              <p:par>
                                <p:cTn id="60" presetID="8" presetClass="entr" presetSubtype="32" fill="hold" grpId="0" nodeType="withEffect">
                                  <p:stCondLst>
                                    <p:cond delay="0"/>
                                  </p:stCondLst>
                                  <p:childTnLst>
                                    <p:set>
                                      <p:cBhvr>
                                        <p:cTn id="61" dur="1" fill="hold">
                                          <p:stCondLst>
                                            <p:cond delay="0"/>
                                          </p:stCondLst>
                                        </p:cTn>
                                        <p:tgtEl>
                                          <p:spTgt spid="44105"/>
                                        </p:tgtEl>
                                        <p:attrNameLst>
                                          <p:attrName>style.visibility</p:attrName>
                                        </p:attrNameLst>
                                      </p:cBhvr>
                                      <p:to>
                                        <p:strVal val="visible"/>
                                      </p:to>
                                    </p:set>
                                    <p:animEffect transition="in" filter="diamond(out)">
                                      <p:cBhvr>
                                        <p:cTn id="62" dur="500"/>
                                        <p:tgtEl>
                                          <p:spTgt spid="44105"/>
                                        </p:tgtEl>
                                      </p:cBhvr>
                                    </p:animEffect>
                                  </p:childTnLst>
                                </p:cTn>
                              </p:par>
                              <p:par>
                                <p:cTn id="63" presetID="8" presetClass="entr" presetSubtype="32" fill="hold" grpId="0" nodeType="withEffect">
                                  <p:stCondLst>
                                    <p:cond delay="0"/>
                                  </p:stCondLst>
                                  <p:childTnLst>
                                    <p:set>
                                      <p:cBhvr>
                                        <p:cTn id="64" dur="1" fill="hold">
                                          <p:stCondLst>
                                            <p:cond delay="0"/>
                                          </p:stCondLst>
                                        </p:cTn>
                                        <p:tgtEl>
                                          <p:spTgt spid="44107"/>
                                        </p:tgtEl>
                                        <p:attrNameLst>
                                          <p:attrName>style.visibility</p:attrName>
                                        </p:attrNameLst>
                                      </p:cBhvr>
                                      <p:to>
                                        <p:strVal val="visible"/>
                                      </p:to>
                                    </p:set>
                                    <p:animEffect transition="in" filter="diamond(out)">
                                      <p:cBhvr>
                                        <p:cTn id="65" dur="500"/>
                                        <p:tgtEl>
                                          <p:spTgt spid="44107"/>
                                        </p:tgtEl>
                                      </p:cBhvr>
                                    </p:animEffect>
                                  </p:childTnLst>
                                </p:cTn>
                              </p:par>
                              <p:par>
                                <p:cTn id="66" presetID="8" presetClass="entr" presetSubtype="32" fill="hold" grpId="0" nodeType="withEffect">
                                  <p:stCondLst>
                                    <p:cond delay="0"/>
                                  </p:stCondLst>
                                  <p:childTnLst>
                                    <p:set>
                                      <p:cBhvr>
                                        <p:cTn id="67" dur="1" fill="hold">
                                          <p:stCondLst>
                                            <p:cond delay="0"/>
                                          </p:stCondLst>
                                        </p:cTn>
                                        <p:tgtEl>
                                          <p:spTgt spid="44108"/>
                                        </p:tgtEl>
                                        <p:attrNameLst>
                                          <p:attrName>style.visibility</p:attrName>
                                        </p:attrNameLst>
                                      </p:cBhvr>
                                      <p:to>
                                        <p:strVal val="visible"/>
                                      </p:to>
                                    </p:set>
                                    <p:animEffect transition="in" filter="diamond(out)">
                                      <p:cBhvr>
                                        <p:cTn id="68" dur="500"/>
                                        <p:tgtEl>
                                          <p:spTgt spid="44108"/>
                                        </p:tgtEl>
                                      </p:cBhvr>
                                    </p:animEffect>
                                  </p:childTnLst>
                                </p:cTn>
                              </p:par>
                              <p:par>
                                <p:cTn id="69" presetID="8" presetClass="entr" presetSubtype="32" fill="hold" grpId="0" nodeType="withEffect">
                                  <p:stCondLst>
                                    <p:cond delay="0"/>
                                  </p:stCondLst>
                                  <p:childTnLst>
                                    <p:set>
                                      <p:cBhvr>
                                        <p:cTn id="70" dur="1" fill="hold">
                                          <p:stCondLst>
                                            <p:cond delay="0"/>
                                          </p:stCondLst>
                                        </p:cTn>
                                        <p:tgtEl>
                                          <p:spTgt spid="44110"/>
                                        </p:tgtEl>
                                        <p:attrNameLst>
                                          <p:attrName>style.visibility</p:attrName>
                                        </p:attrNameLst>
                                      </p:cBhvr>
                                      <p:to>
                                        <p:strVal val="visible"/>
                                      </p:to>
                                    </p:set>
                                    <p:animEffect transition="in" filter="diamond(out)">
                                      <p:cBhvr>
                                        <p:cTn id="71" dur="500"/>
                                        <p:tgtEl>
                                          <p:spTgt spid="44110"/>
                                        </p:tgtEl>
                                      </p:cBhvr>
                                    </p:animEffect>
                                  </p:childTnLst>
                                </p:cTn>
                              </p:par>
                              <p:par>
                                <p:cTn id="72" presetID="8" presetClass="entr" presetSubtype="32" fill="hold" grpId="0" nodeType="withEffect">
                                  <p:stCondLst>
                                    <p:cond delay="0"/>
                                  </p:stCondLst>
                                  <p:childTnLst>
                                    <p:set>
                                      <p:cBhvr>
                                        <p:cTn id="73" dur="1" fill="hold">
                                          <p:stCondLst>
                                            <p:cond delay="0"/>
                                          </p:stCondLst>
                                        </p:cTn>
                                        <p:tgtEl>
                                          <p:spTgt spid="44111"/>
                                        </p:tgtEl>
                                        <p:attrNameLst>
                                          <p:attrName>style.visibility</p:attrName>
                                        </p:attrNameLst>
                                      </p:cBhvr>
                                      <p:to>
                                        <p:strVal val="visible"/>
                                      </p:to>
                                    </p:set>
                                    <p:animEffect transition="in" filter="diamond(out)">
                                      <p:cBhvr>
                                        <p:cTn id="74" dur="500"/>
                                        <p:tgtEl>
                                          <p:spTgt spid="44111"/>
                                        </p:tgtEl>
                                      </p:cBhvr>
                                    </p:animEffect>
                                  </p:childTnLst>
                                </p:cTn>
                              </p:par>
                              <p:par>
                                <p:cTn id="75" presetID="8" presetClass="entr" presetSubtype="32" fill="hold" grpId="0" nodeType="withEffect">
                                  <p:stCondLst>
                                    <p:cond delay="0"/>
                                  </p:stCondLst>
                                  <p:childTnLst>
                                    <p:set>
                                      <p:cBhvr>
                                        <p:cTn id="76" dur="1" fill="hold">
                                          <p:stCondLst>
                                            <p:cond delay="0"/>
                                          </p:stCondLst>
                                        </p:cTn>
                                        <p:tgtEl>
                                          <p:spTgt spid="44109"/>
                                        </p:tgtEl>
                                        <p:attrNameLst>
                                          <p:attrName>style.visibility</p:attrName>
                                        </p:attrNameLst>
                                      </p:cBhvr>
                                      <p:to>
                                        <p:strVal val="visible"/>
                                      </p:to>
                                    </p:set>
                                    <p:animEffect transition="in" filter="diamond(out)">
                                      <p:cBhvr>
                                        <p:cTn id="77" dur="500"/>
                                        <p:tgtEl>
                                          <p:spTgt spid="44109"/>
                                        </p:tgtEl>
                                      </p:cBhvr>
                                    </p:animEffect>
                                  </p:childTnLst>
                                </p:cTn>
                              </p:par>
                              <p:par>
                                <p:cTn id="78" presetID="8" presetClass="entr" presetSubtype="32" fill="hold" grpId="0" nodeType="withEffect">
                                  <p:stCondLst>
                                    <p:cond delay="0"/>
                                  </p:stCondLst>
                                  <p:childTnLst>
                                    <p:set>
                                      <p:cBhvr>
                                        <p:cTn id="79" dur="1" fill="hold">
                                          <p:stCondLst>
                                            <p:cond delay="0"/>
                                          </p:stCondLst>
                                        </p:cTn>
                                        <p:tgtEl>
                                          <p:spTgt spid="44122"/>
                                        </p:tgtEl>
                                        <p:attrNameLst>
                                          <p:attrName>style.visibility</p:attrName>
                                        </p:attrNameLst>
                                      </p:cBhvr>
                                      <p:to>
                                        <p:strVal val="visible"/>
                                      </p:to>
                                    </p:set>
                                    <p:animEffect transition="in" filter="diamond(out)">
                                      <p:cBhvr>
                                        <p:cTn id="80" dur="500"/>
                                        <p:tgtEl>
                                          <p:spTgt spid="44122"/>
                                        </p:tgtEl>
                                      </p:cBhvr>
                                    </p:animEffect>
                                  </p:childTnLst>
                                </p:cTn>
                              </p:par>
                              <p:par>
                                <p:cTn id="81" presetID="8" presetClass="entr" presetSubtype="32" fill="hold" grpId="0" nodeType="withEffect">
                                  <p:stCondLst>
                                    <p:cond delay="0"/>
                                  </p:stCondLst>
                                  <p:childTnLst>
                                    <p:set>
                                      <p:cBhvr>
                                        <p:cTn id="82" dur="1" fill="hold">
                                          <p:stCondLst>
                                            <p:cond delay="0"/>
                                          </p:stCondLst>
                                        </p:cTn>
                                        <p:tgtEl>
                                          <p:spTgt spid="44106"/>
                                        </p:tgtEl>
                                        <p:attrNameLst>
                                          <p:attrName>style.visibility</p:attrName>
                                        </p:attrNameLst>
                                      </p:cBhvr>
                                      <p:to>
                                        <p:strVal val="visible"/>
                                      </p:to>
                                    </p:set>
                                    <p:animEffect transition="in" filter="diamond(out)">
                                      <p:cBhvr>
                                        <p:cTn id="83" dur="500"/>
                                        <p:tgtEl>
                                          <p:spTgt spid="44106"/>
                                        </p:tgtEl>
                                      </p:cBhvr>
                                    </p:animEffect>
                                  </p:childTnLst>
                                </p:cTn>
                              </p:par>
                            </p:childTnLst>
                          </p:cTn>
                        </p:par>
                      </p:childTnLst>
                    </p:cTn>
                  </p:par>
                  <p:par>
                    <p:cTn id="84" fill="hold">
                      <p:stCondLst>
                        <p:cond delay="indefinite"/>
                      </p:stCondLst>
                      <p:childTnLst>
                        <p:par>
                          <p:cTn id="85" fill="hold">
                            <p:stCondLst>
                              <p:cond delay="0"/>
                            </p:stCondLst>
                            <p:childTnLst>
                              <p:par>
                                <p:cTn id="86" presetID="35" presetClass="emph" presetSubtype="0" repeatCount="indefinite" fill="hold" grpId="1" nodeType="clickEffect">
                                  <p:stCondLst>
                                    <p:cond delay="0"/>
                                  </p:stCondLst>
                                  <p:endCondLst>
                                    <p:cond evt="onNext" delay="0">
                                      <p:tgtEl>
                                        <p:sldTgt/>
                                      </p:tgtEl>
                                    </p:cond>
                                  </p:endCondLst>
                                  <p:childTnLst>
                                    <p:anim calcmode="discrete" valueType="str">
                                      <p:cBhvr>
                                        <p:cTn id="87" dur="500" fill="hold"/>
                                        <p:tgtEl>
                                          <p:spTgt spid="44105"/>
                                        </p:tgtEl>
                                        <p:attrNameLst>
                                          <p:attrName>style.visibility</p:attrName>
                                        </p:attrNameLst>
                                      </p:cBhvr>
                                      <p:tavLst>
                                        <p:tav tm="0">
                                          <p:val>
                                            <p:strVal val="hidden"/>
                                          </p:val>
                                        </p:tav>
                                        <p:tav tm="50000">
                                          <p:val>
                                            <p:strVal val="visible"/>
                                          </p:val>
                                        </p:tav>
                                      </p:tavLst>
                                    </p:anim>
                                  </p:childTnLst>
                                </p:cTn>
                              </p:par>
                              <p:par>
                                <p:cTn id="88" presetID="35" presetClass="emph" presetSubtype="0" repeatCount="indefinite" fill="hold" grpId="1" nodeType="withEffect">
                                  <p:stCondLst>
                                    <p:cond delay="0"/>
                                  </p:stCondLst>
                                  <p:endCondLst>
                                    <p:cond evt="onNext" delay="0">
                                      <p:tgtEl>
                                        <p:sldTgt/>
                                      </p:tgtEl>
                                    </p:cond>
                                  </p:endCondLst>
                                  <p:childTnLst>
                                    <p:anim calcmode="discrete" valueType="str">
                                      <p:cBhvr>
                                        <p:cTn id="89" dur="500" fill="hold"/>
                                        <p:tgtEl>
                                          <p:spTgt spid="44107"/>
                                        </p:tgtEl>
                                        <p:attrNameLst>
                                          <p:attrName>style.visibility</p:attrName>
                                        </p:attrNameLst>
                                      </p:cBhvr>
                                      <p:tavLst>
                                        <p:tav tm="0">
                                          <p:val>
                                            <p:strVal val="hidden"/>
                                          </p:val>
                                        </p:tav>
                                        <p:tav tm="50000">
                                          <p:val>
                                            <p:strVal val="visible"/>
                                          </p:val>
                                        </p:tav>
                                      </p:tavLst>
                                    </p:anim>
                                  </p:childTnLst>
                                </p:cTn>
                              </p:par>
                              <p:par>
                                <p:cTn id="90" presetID="35" presetClass="emph" presetSubtype="0" repeatCount="indefinite" fill="hold" grpId="1" nodeType="withEffect">
                                  <p:stCondLst>
                                    <p:cond delay="0"/>
                                  </p:stCondLst>
                                  <p:endCondLst>
                                    <p:cond evt="onNext" delay="0">
                                      <p:tgtEl>
                                        <p:sldTgt/>
                                      </p:tgtEl>
                                    </p:cond>
                                  </p:endCondLst>
                                  <p:childTnLst>
                                    <p:anim calcmode="discrete" valueType="str">
                                      <p:cBhvr>
                                        <p:cTn id="91" dur="500" fill="hold"/>
                                        <p:tgtEl>
                                          <p:spTgt spid="44108"/>
                                        </p:tgtEl>
                                        <p:attrNameLst>
                                          <p:attrName>style.visibility</p:attrName>
                                        </p:attrNameLst>
                                      </p:cBhvr>
                                      <p:tavLst>
                                        <p:tav tm="0">
                                          <p:val>
                                            <p:strVal val="hidden"/>
                                          </p:val>
                                        </p:tav>
                                        <p:tav tm="50000">
                                          <p:val>
                                            <p:strVal val="visible"/>
                                          </p:val>
                                        </p:tav>
                                      </p:tavLst>
                                    </p:anim>
                                  </p:childTnLst>
                                </p:cTn>
                              </p:par>
                              <p:par>
                                <p:cTn id="92" presetID="35" presetClass="emph" presetSubtype="0" repeatCount="indefinite" fill="hold" grpId="1" nodeType="withEffect">
                                  <p:stCondLst>
                                    <p:cond delay="0"/>
                                  </p:stCondLst>
                                  <p:endCondLst>
                                    <p:cond evt="onNext" delay="0">
                                      <p:tgtEl>
                                        <p:sldTgt/>
                                      </p:tgtEl>
                                    </p:cond>
                                  </p:endCondLst>
                                  <p:childTnLst>
                                    <p:anim calcmode="discrete" valueType="str">
                                      <p:cBhvr>
                                        <p:cTn id="93" dur="500" fill="hold"/>
                                        <p:tgtEl>
                                          <p:spTgt spid="44110"/>
                                        </p:tgtEl>
                                        <p:attrNameLst>
                                          <p:attrName>style.visibility</p:attrName>
                                        </p:attrNameLst>
                                      </p:cBhvr>
                                      <p:tavLst>
                                        <p:tav tm="0">
                                          <p:val>
                                            <p:strVal val="hidden"/>
                                          </p:val>
                                        </p:tav>
                                        <p:tav tm="50000">
                                          <p:val>
                                            <p:strVal val="visible"/>
                                          </p:val>
                                        </p:tav>
                                      </p:tavLst>
                                    </p:anim>
                                  </p:childTnLst>
                                </p:cTn>
                              </p:par>
                              <p:par>
                                <p:cTn id="94" presetID="35" presetClass="emph" presetSubtype="0" repeatCount="indefinite" fill="hold" grpId="1" nodeType="withEffect">
                                  <p:stCondLst>
                                    <p:cond delay="0"/>
                                  </p:stCondLst>
                                  <p:endCondLst>
                                    <p:cond evt="onNext" delay="0">
                                      <p:tgtEl>
                                        <p:sldTgt/>
                                      </p:tgtEl>
                                    </p:cond>
                                  </p:endCondLst>
                                  <p:childTnLst>
                                    <p:anim calcmode="discrete" valueType="str">
                                      <p:cBhvr>
                                        <p:cTn id="95" dur="500" fill="hold"/>
                                        <p:tgtEl>
                                          <p:spTgt spid="44109"/>
                                        </p:tgtEl>
                                        <p:attrNameLst>
                                          <p:attrName>style.visibility</p:attrName>
                                        </p:attrNameLst>
                                      </p:cBhvr>
                                      <p:tavLst>
                                        <p:tav tm="0">
                                          <p:val>
                                            <p:strVal val="hidden"/>
                                          </p:val>
                                        </p:tav>
                                        <p:tav tm="50000">
                                          <p:val>
                                            <p:strVal val="visible"/>
                                          </p:val>
                                        </p:tav>
                                      </p:tavLst>
                                    </p:anim>
                                  </p:childTnLst>
                                </p:cTn>
                              </p:par>
                              <p:par>
                                <p:cTn id="96" presetID="35" presetClass="emph" presetSubtype="0" repeatCount="indefinite" fill="hold" grpId="1" nodeType="withEffect">
                                  <p:stCondLst>
                                    <p:cond delay="0"/>
                                  </p:stCondLst>
                                  <p:endCondLst>
                                    <p:cond evt="onNext" delay="0">
                                      <p:tgtEl>
                                        <p:sldTgt/>
                                      </p:tgtEl>
                                    </p:cond>
                                  </p:endCondLst>
                                  <p:childTnLst>
                                    <p:anim calcmode="discrete" valueType="str">
                                      <p:cBhvr>
                                        <p:cTn id="97" dur="500" fill="hold"/>
                                        <p:tgtEl>
                                          <p:spTgt spid="44111"/>
                                        </p:tgtEl>
                                        <p:attrNameLst>
                                          <p:attrName>style.visibility</p:attrName>
                                        </p:attrNameLst>
                                      </p:cBhvr>
                                      <p:tavLst>
                                        <p:tav tm="0">
                                          <p:val>
                                            <p:strVal val="hidden"/>
                                          </p:val>
                                        </p:tav>
                                        <p:tav tm="50000">
                                          <p:val>
                                            <p:strVal val="visible"/>
                                          </p:val>
                                        </p:tav>
                                      </p:tavLst>
                                    </p:anim>
                                  </p:childTnLst>
                                </p:cTn>
                              </p:par>
                              <p:par>
                                <p:cTn id="98" presetID="35" presetClass="emph" presetSubtype="0" repeatCount="indefinite" fill="hold" grpId="1" nodeType="withEffect">
                                  <p:stCondLst>
                                    <p:cond delay="0"/>
                                  </p:stCondLst>
                                  <p:endCondLst>
                                    <p:cond evt="onNext" delay="0">
                                      <p:tgtEl>
                                        <p:sldTgt/>
                                      </p:tgtEl>
                                    </p:cond>
                                  </p:endCondLst>
                                  <p:childTnLst>
                                    <p:anim calcmode="discrete" valueType="str">
                                      <p:cBhvr>
                                        <p:cTn id="99" dur="500" fill="hold"/>
                                        <p:tgtEl>
                                          <p:spTgt spid="44122"/>
                                        </p:tgtEl>
                                        <p:attrNameLst>
                                          <p:attrName>style.visibility</p:attrName>
                                        </p:attrNameLst>
                                      </p:cBhvr>
                                      <p:tavLst>
                                        <p:tav tm="0">
                                          <p:val>
                                            <p:strVal val="hidden"/>
                                          </p:val>
                                        </p:tav>
                                        <p:tav tm="50000">
                                          <p:val>
                                            <p:strVal val="visible"/>
                                          </p:val>
                                        </p:tav>
                                      </p:tavLst>
                                    </p:anim>
                                  </p:childTnLst>
                                </p:cTn>
                              </p:par>
                              <p:par>
                                <p:cTn id="100" presetID="35" presetClass="emph" presetSubtype="0" repeatCount="indefinite" fill="hold" grpId="1" nodeType="withEffect">
                                  <p:stCondLst>
                                    <p:cond delay="0"/>
                                  </p:stCondLst>
                                  <p:endCondLst>
                                    <p:cond evt="onNext" delay="0">
                                      <p:tgtEl>
                                        <p:sldTgt/>
                                      </p:tgtEl>
                                    </p:cond>
                                  </p:endCondLst>
                                  <p:childTnLst>
                                    <p:anim calcmode="discrete" valueType="str">
                                      <p:cBhvr>
                                        <p:cTn id="101" dur="500" fill="hold"/>
                                        <p:tgtEl>
                                          <p:spTgt spid="4410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105" grpId="0" animBg="1"/>
      <p:bldP spid="44105" grpId="1" animBg="1"/>
      <p:bldP spid="44106" grpId="0" animBg="1"/>
      <p:bldP spid="44106" grpId="1" animBg="1"/>
      <p:bldP spid="44107" grpId="0" animBg="1"/>
      <p:bldP spid="44107" grpId="1" animBg="1"/>
      <p:bldP spid="44108" grpId="0" animBg="1"/>
      <p:bldP spid="44108" grpId="1" animBg="1"/>
      <p:bldP spid="44109" grpId="0" animBg="1"/>
      <p:bldP spid="44109" grpId="1" animBg="1"/>
      <p:bldP spid="44110" grpId="0" animBg="1"/>
      <p:bldP spid="44110" grpId="1" animBg="1"/>
      <p:bldP spid="44111" grpId="0" animBg="1"/>
      <p:bldP spid="44111" grpId="1" animBg="1"/>
      <p:bldP spid="44112" grpId="0" animBg="1"/>
      <p:bldP spid="44113" grpId="0" animBg="1"/>
      <p:bldP spid="44114" grpId="0" animBg="1"/>
      <p:bldP spid="44115" grpId="0" animBg="1"/>
      <p:bldP spid="44116" grpId="0" animBg="1"/>
      <p:bldP spid="44117" grpId="0" animBg="1"/>
      <p:bldP spid="44122" grpId="0" animBg="1"/>
      <p:bldP spid="4412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457200" y="1524000"/>
            <a:ext cx="8229600" cy="1524000"/>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Char char="l"/>
            </a:pPr>
            <a:r>
              <a:rPr lang="en-US" sz="2100"/>
              <a:t>Certain types of frames cannot be localized, though. Some applications require data to be </a:t>
            </a:r>
            <a:r>
              <a:rPr lang="en-US" sz="2100" b="1">
                <a:solidFill>
                  <a:schemeClr val="folHlink"/>
                </a:solidFill>
              </a:rPr>
              <a:t>broadcast</a:t>
            </a:r>
            <a:r>
              <a:rPr lang="en-US" sz="2100"/>
              <a:t> - that is, the data must be delivered to all stations on a network. </a:t>
            </a:r>
            <a:endParaRPr lang="en-US" sz="2100" b="1"/>
          </a:p>
          <a:p>
            <a:pPr marL="342900" indent="-342900" eaLnBrk="1" hangingPunct="1">
              <a:spcBef>
                <a:spcPct val="20000"/>
              </a:spcBef>
              <a:buClr>
                <a:schemeClr val="hlink"/>
              </a:buClr>
              <a:buSzPct val="75000"/>
              <a:buFont typeface="Wingdings" pitchFamily="2" charset="2"/>
              <a:buNone/>
            </a:pPr>
            <a:endParaRPr lang="en-US" sz="2100" b="1"/>
          </a:p>
        </p:txBody>
      </p:sp>
      <p:grpSp>
        <p:nvGrpSpPr>
          <p:cNvPr id="2" name="Group 3"/>
          <p:cNvGrpSpPr>
            <a:grpSpLocks/>
          </p:cNvGrpSpPr>
          <p:nvPr/>
        </p:nvGrpSpPr>
        <p:grpSpPr bwMode="auto">
          <a:xfrm>
            <a:off x="1905000" y="3810000"/>
            <a:ext cx="5867400" cy="914400"/>
            <a:chOff x="1488" y="2592"/>
            <a:chExt cx="3696" cy="576"/>
          </a:xfrm>
        </p:grpSpPr>
        <p:sp>
          <p:nvSpPr>
            <p:cNvPr id="32797" name="Line 4"/>
            <p:cNvSpPr>
              <a:spLocks noChangeShapeType="1"/>
            </p:cNvSpPr>
            <p:nvPr/>
          </p:nvSpPr>
          <p:spPr bwMode="auto">
            <a:xfrm>
              <a:off x="1488" y="2880"/>
              <a:ext cx="3696" cy="0"/>
            </a:xfrm>
            <a:prstGeom prst="line">
              <a:avLst/>
            </a:prstGeom>
            <a:noFill/>
            <a:ln w="76200">
              <a:solidFill>
                <a:schemeClr val="folHlink"/>
              </a:solidFill>
              <a:round/>
              <a:headEnd/>
              <a:tailEnd/>
            </a:ln>
          </p:spPr>
          <p:txBody>
            <a:bodyPr/>
            <a:lstStyle/>
            <a:p>
              <a:endParaRPr lang="en-US"/>
            </a:p>
          </p:txBody>
        </p:sp>
        <p:sp>
          <p:nvSpPr>
            <p:cNvPr id="32798" name="Line 5"/>
            <p:cNvSpPr>
              <a:spLocks noChangeShapeType="1"/>
            </p:cNvSpPr>
            <p:nvPr/>
          </p:nvSpPr>
          <p:spPr bwMode="auto">
            <a:xfrm>
              <a:off x="2400" y="2592"/>
              <a:ext cx="0" cy="288"/>
            </a:xfrm>
            <a:prstGeom prst="line">
              <a:avLst/>
            </a:prstGeom>
            <a:noFill/>
            <a:ln w="76200">
              <a:solidFill>
                <a:schemeClr val="folHlink"/>
              </a:solidFill>
              <a:round/>
              <a:headEnd/>
              <a:tailEnd/>
            </a:ln>
          </p:spPr>
          <p:txBody>
            <a:bodyPr/>
            <a:lstStyle/>
            <a:p>
              <a:endParaRPr lang="en-US"/>
            </a:p>
          </p:txBody>
        </p:sp>
        <p:sp>
          <p:nvSpPr>
            <p:cNvPr id="32799" name="Line 6"/>
            <p:cNvSpPr>
              <a:spLocks noChangeShapeType="1"/>
            </p:cNvSpPr>
            <p:nvPr/>
          </p:nvSpPr>
          <p:spPr bwMode="auto">
            <a:xfrm>
              <a:off x="2400" y="2880"/>
              <a:ext cx="0" cy="288"/>
            </a:xfrm>
            <a:prstGeom prst="line">
              <a:avLst/>
            </a:prstGeom>
            <a:noFill/>
            <a:ln w="76200">
              <a:solidFill>
                <a:schemeClr val="folHlink"/>
              </a:solidFill>
              <a:round/>
              <a:headEnd/>
              <a:tailEnd/>
            </a:ln>
          </p:spPr>
          <p:txBody>
            <a:bodyPr/>
            <a:lstStyle/>
            <a:p>
              <a:endParaRPr lang="en-US"/>
            </a:p>
          </p:txBody>
        </p:sp>
        <p:sp>
          <p:nvSpPr>
            <p:cNvPr id="32800" name="Line 7"/>
            <p:cNvSpPr>
              <a:spLocks noChangeShapeType="1"/>
            </p:cNvSpPr>
            <p:nvPr/>
          </p:nvSpPr>
          <p:spPr bwMode="auto">
            <a:xfrm>
              <a:off x="3408" y="2592"/>
              <a:ext cx="0" cy="288"/>
            </a:xfrm>
            <a:prstGeom prst="line">
              <a:avLst/>
            </a:prstGeom>
            <a:noFill/>
            <a:ln w="76200">
              <a:solidFill>
                <a:schemeClr val="folHlink"/>
              </a:solidFill>
              <a:round/>
              <a:headEnd/>
              <a:tailEnd/>
            </a:ln>
          </p:spPr>
          <p:txBody>
            <a:bodyPr/>
            <a:lstStyle/>
            <a:p>
              <a:endParaRPr lang="en-US"/>
            </a:p>
          </p:txBody>
        </p:sp>
        <p:sp>
          <p:nvSpPr>
            <p:cNvPr id="32801" name="Line 8"/>
            <p:cNvSpPr>
              <a:spLocks noChangeShapeType="1"/>
            </p:cNvSpPr>
            <p:nvPr/>
          </p:nvSpPr>
          <p:spPr bwMode="auto">
            <a:xfrm>
              <a:off x="3408" y="2880"/>
              <a:ext cx="0" cy="288"/>
            </a:xfrm>
            <a:prstGeom prst="line">
              <a:avLst/>
            </a:prstGeom>
            <a:noFill/>
            <a:ln w="76200">
              <a:solidFill>
                <a:schemeClr val="folHlink"/>
              </a:solidFill>
              <a:round/>
              <a:headEnd/>
              <a:tailEnd/>
            </a:ln>
          </p:spPr>
          <p:txBody>
            <a:bodyPr/>
            <a:lstStyle/>
            <a:p>
              <a:endParaRPr lang="en-US"/>
            </a:p>
          </p:txBody>
        </p:sp>
        <p:sp>
          <p:nvSpPr>
            <p:cNvPr id="32802" name="Line 9"/>
            <p:cNvSpPr>
              <a:spLocks noChangeShapeType="1"/>
            </p:cNvSpPr>
            <p:nvPr/>
          </p:nvSpPr>
          <p:spPr bwMode="auto">
            <a:xfrm>
              <a:off x="4224" y="2880"/>
              <a:ext cx="0" cy="288"/>
            </a:xfrm>
            <a:prstGeom prst="line">
              <a:avLst/>
            </a:prstGeom>
            <a:noFill/>
            <a:ln w="76200">
              <a:solidFill>
                <a:schemeClr val="folHlink"/>
              </a:solidFill>
              <a:round/>
              <a:headEnd/>
              <a:tailEnd/>
            </a:ln>
          </p:spPr>
          <p:txBody>
            <a:bodyPr/>
            <a:lstStyle/>
            <a:p>
              <a:endParaRPr lang="en-US"/>
            </a:p>
          </p:txBody>
        </p:sp>
        <p:sp>
          <p:nvSpPr>
            <p:cNvPr id="32803" name="Line 10"/>
            <p:cNvSpPr>
              <a:spLocks noChangeShapeType="1"/>
            </p:cNvSpPr>
            <p:nvPr/>
          </p:nvSpPr>
          <p:spPr bwMode="auto">
            <a:xfrm>
              <a:off x="4224" y="2592"/>
              <a:ext cx="0" cy="288"/>
            </a:xfrm>
            <a:prstGeom prst="line">
              <a:avLst/>
            </a:prstGeom>
            <a:noFill/>
            <a:ln w="76200">
              <a:solidFill>
                <a:schemeClr val="folHlink"/>
              </a:solidFill>
              <a:round/>
              <a:headEnd/>
              <a:tailEnd/>
            </a:ln>
          </p:spPr>
          <p:txBody>
            <a:bodyPr/>
            <a:lstStyle/>
            <a:p>
              <a:endParaRPr lang="en-US"/>
            </a:p>
          </p:txBody>
        </p:sp>
      </p:grpSp>
      <p:grpSp>
        <p:nvGrpSpPr>
          <p:cNvPr id="3" name="Group 11"/>
          <p:cNvGrpSpPr>
            <a:grpSpLocks/>
          </p:cNvGrpSpPr>
          <p:nvPr/>
        </p:nvGrpSpPr>
        <p:grpSpPr bwMode="auto">
          <a:xfrm>
            <a:off x="1905000" y="3810000"/>
            <a:ext cx="5867400" cy="914400"/>
            <a:chOff x="1488" y="2592"/>
            <a:chExt cx="3696" cy="576"/>
          </a:xfrm>
        </p:grpSpPr>
        <p:sp>
          <p:nvSpPr>
            <p:cNvPr id="32790" name="Line 12"/>
            <p:cNvSpPr>
              <a:spLocks noChangeShapeType="1"/>
            </p:cNvSpPr>
            <p:nvPr/>
          </p:nvSpPr>
          <p:spPr bwMode="auto">
            <a:xfrm>
              <a:off x="1488" y="2880"/>
              <a:ext cx="3696" cy="0"/>
            </a:xfrm>
            <a:prstGeom prst="line">
              <a:avLst/>
            </a:prstGeom>
            <a:noFill/>
            <a:ln w="76200">
              <a:solidFill>
                <a:srgbClr val="00FF00"/>
              </a:solidFill>
              <a:round/>
              <a:headEnd/>
              <a:tailEnd/>
            </a:ln>
          </p:spPr>
          <p:txBody>
            <a:bodyPr/>
            <a:lstStyle/>
            <a:p>
              <a:endParaRPr lang="en-US"/>
            </a:p>
          </p:txBody>
        </p:sp>
        <p:sp>
          <p:nvSpPr>
            <p:cNvPr id="32791" name="Line 13"/>
            <p:cNvSpPr>
              <a:spLocks noChangeShapeType="1"/>
            </p:cNvSpPr>
            <p:nvPr/>
          </p:nvSpPr>
          <p:spPr bwMode="auto">
            <a:xfrm>
              <a:off x="2400" y="2592"/>
              <a:ext cx="0" cy="288"/>
            </a:xfrm>
            <a:prstGeom prst="line">
              <a:avLst/>
            </a:prstGeom>
            <a:noFill/>
            <a:ln w="76200">
              <a:solidFill>
                <a:srgbClr val="00FF00"/>
              </a:solidFill>
              <a:round/>
              <a:headEnd/>
              <a:tailEnd/>
            </a:ln>
          </p:spPr>
          <p:txBody>
            <a:bodyPr/>
            <a:lstStyle/>
            <a:p>
              <a:endParaRPr lang="en-US"/>
            </a:p>
          </p:txBody>
        </p:sp>
        <p:sp>
          <p:nvSpPr>
            <p:cNvPr id="32792" name="Line 14"/>
            <p:cNvSpPr>
              <a:spLocks noChangeShapeType="1"/>
            </p:cNvSpPr>
            <p:nvPr/>
          </p:nvSpPr>
          <p:spPr bwMode="auto">
            <a:xfrm>
              <a:off x="2400" y="2880"/>
              <a:ext cx="0" cy="288"/>
            </a:xfrm>
            <a:prstGeom prst="line">
              <a:avLst/>
            </a:prstGeom>
            <a:noFill/>
            <a:ln w="76200">
              <a:solidFill>
                <a:srgbClr val="00FF00"/>
              </a:solidFill>
              <a:round/>
              <a:headEnd/>
              <a:tailEnd/>
            </a:ln>
          </p:spPr>
          <p:txBody>
            <a:bodyPr/>
            <a:lstStyle/>
            <a:p>
              <a:endParaRPr lang="en-US"/>
            </a:p>
          </p:txBody>
        </p:sp>
        <p:sp>
          <p:nvSpPr>
            <p:cNvPr id="32793" name="Line 15"/>
            <p:cNvSpPr>
              <a:spLocks noChangeShapeType="1"/>
            </p:cNvSpPr>
            <p:nvPr/>
          </p:nvSpPr>
          <p:spPr bwMode="auto">
            <a:xfrm>
              <a:off x="3408" y="2592"/>
              <a:ext cx="0" cy="288"/>
            </a:xfrm>
            <a:prstGeom prst="line">
              <a:avLst/>
            </a:prstGeom>
            <a:noFill/>
            <a:ln w="76200">
              <a:solidFill>
                <a:srgbClr val="00FF00"/>
              </a:solidFill>
              <a:round/>
              <a:headEnd/>
              <a:tailEnd/>
            </a:ln>
          </p:spPr>
          <p:txBody>
            <a:bodyPr/>
            <a:lstStyle/>
            <a:p>
              <a:endParaRPr lang="en-US"/>
            </a:p>
          </p:txBody>
        </p:sp>
        <p:sp>
          <p:nvSpPr>
            <p:cNvPr id="32794" name="Line 16"/>
            <p:cNvSpPr>
              <a:spLocks noChangeShapeType="1"/>
            </p:cNvSpPr>
            <p:nvPr/>
          </p:nvSpPr>
          <p:spPr bwMode="auto">
            <a:xfrm>
              <a:off x="3408" y="2880"/>
              <a:ext cx="0" cy="288"/>
            </a:xfrm>
            <a:prstGeom prst="line">
              <a:avLst/>
            </a:prstGeom>
            <a:noFill/>
            <a:ln w="76200">
              <a:solidFill>
                <a:srgbClr val="00FF00"/>
              </a:solidFill>
              <a:round/>
              <a:headEnd/>
              <a:tailEnd/>
            </a:ln>
          </p:spPr>
          <p:txBody>
            <a:bodyPr/>
            <a:lstStyle/>
            <a:p>
              <a:endParaRPr lang="en-US"/>
            </a:p>
          </p:txBody>
        </p:sp>
        <p:sp>
          <p:nvSpPr>
            <p:cNvPr id="32795" name="Line 17"/>
            <p:cNvSpPr>
              <a:spLocks noChangeShapeType="1"/>
            </p:cNvSpPr>
            <p:nvPr/>
          </p:nvSpPr>
          <p:spPr bwMode="auto">
            <a:xfrm>
              <a:off x="4224" y="2880"/>
              <a:ext cx="0" cy="288"/>
            </a:xfrm>
            <a:prstGeom prst="line">
              <a:avLst/>
            </a:prstGeom>
            <a:noFill/>
            <a:ln w="76200">
              <a:solidFill>
                <a:srgbClr val="00FF00"/>
              </a:solidFill>
              <a:round/>
              <a:headEnd/>
              <a:tailEnd/>
            </a:ln>
          </p:spPr>
          <p:txBody>
            <a:bodyPr/>
            <a:lstStyle/>
            <a:p>
              <a:endParaRPr lang="en-US"/>
            </a:p>
          </p:txBody>
        </p:sp>
        <p:sp>
          <p:nvSpPr>
            <p:cNvPr id="32796" name="Line 18"/>
            <p:cNvSpPr>
              <a:spLocks noChangeShapeType="1"/>
            </p:cNvSpPr>
            <p:nvPr/>
          </p:nvSpPr>
          <p:spPr bwMode="auto">
            <a:xfrm>
              <a:off x="4224" y="2592"/>
              <a:ext cx="0" cy="288"/>
            </a:xfrm>
            <a:prstGeom prst="line">
              <a:avLst/>
            </a:prstGeom>
            <a:noFill/>
            <a:ln w="76200">
              <a:solidFill>
                <a:srgbClr val="00FF00"/>
              </a:solidFill>
              <a:round/>
              <a:headEnd/>
              <a:tailEnd/>
            </a:ln>
          </p:spPr>
          <p:txBody>
            <a:bodyPr/>
            <a:lstStyle/>
            <a:p>
              <a:endParaRPr lang="en-US"/>
            </a:p>
          </p:txBody>
        </p:sp>
      </p:grpSp>
      <p:grpSp>
        <p:nvGrpSpPr>
          <p:cNvPr id="4" name="Group 19"/>
          <p:cNvGrpSpPr>
            <a:grpSpLocks/>
          </p:cNvGrpSpPr>
          <p:nvPr/>
        </p:nvGrpSpPr>
        <p:grpSpPr bwMode="auto">
          <a:xfrm>
            <a:off x="1295400" y="3200400"/>
            <a:ext cx="5486400" cy="2209800"/>
            <a:chOff x="1104" y="2208"/>
            <a:chExt cx="3456" cy="1392"/>
          </a:xfrm>
        </p:grpSpPr>
        <p:pic>
          <p:nvPicPr>
            <p:cNvPr id="32783" name="Picture 20"/>
            <p:cNvPicPr>
              <a:picLocks noChangeArrowheads="1"/>
            </p:cNvPicPr>
            <p:nvPr/>
          </p:nvPicPr>
          <p:blipFill>
            <a:blip r:embed="rId3"/>
            <a:srcRect/>
            <a:stretch>
              <a:fillRect/>
            </a:stretch>
          </p:blipFill>
          <p:spPr bwMode="auto">
            <a:xfrm>
              <a:off x="1104" y="2640"/>
              <a:ext cx="528" cy="432"/>
            </a:xfrm>
            <a:prstGeom prst="rect">
              <a:avLst/>
            </a:prstGeom>
            <a:noFill/>
            <a:ln w="9525">
              <a:noFill/>
              <a:miter lim="800000"/>
              <a:headEnd/>
              <a:tailEnd/>
            </a:ln>
          </p:spPr>
        </p:pic>
        <p:pic>
          <p:nvPicPr>
            <p:cNvPr id="32784" name="Picture 21"/>
            <p:cNvPicPr>
              <a:picLocks noChangeArrowheads="1"/>
            </p:cNvPicPr>
            <p:nvPr/>
          </p:nvPicPr>
          <p:blipFill>
            <a:blip r:embed="rId3"/>
            <a:srcRect/>
            <a:stretch>
              <a:fillRect/>
            </a:stretch>
          </p:blipFill>
          <p:spPr bwMode="auto">
            <a:xfrm>
              <a:off x="2208" y="2208"/>
              <a:ext cx="528" cy="432"/>
            </a:xfrm>
            <a:prstGeom prst="rect">
              <a:avLst/>
            </a:prstGeom>
            <a:noFill/>
            <a:ln w="9525">
              <a:noFill/>
              <a:miter lim="800000"/>
              <a:headEnd/>
              <a:tailEnd/>
            </a:ln>
          </p:spPr>
        </p:pic>
        <p:pic>
          <p:nvPicPr>
            <p:cNvPr id="32785" name="Picture 22"/>
            <p:cNvPicPr>
              <a:picLocks noChangeArrowheads="1"/>
            </p:cNvPicPr>
            <p:nvPr/>
          </p:nvPicPr>
          <p:blipFill>
            <a:blip r:embed="rId3"/>
            <a:srcRect/>
            <a:stretch>
              <a:fillRect/>
            </a:stretch>
          </p:blipFill>
          <p:spPr bwMode="auto">
            <a:xfrm>
              <a:off x="2160" y="3168"/>
              <a:ext cx="528" cy="432"/>
            </a:xfrm>
            <a:prstGeom prst="rect">
              <a:avLst/>
            </a:prstGeom>
            <a:noFill/>
            <a:ln w="9525">
              <a:noFill/>
              <a:miter lim="800000"/>
              <a:headEnd/>
              <a:tailEnd/>
            </a:ln>
          </p:spPr>
        </p:pic>
        <p:pic>
          <p:nvPicPr>
            <p:cNvPr id="32786" name="Picture 23"/>
            <p:cNvPicPr>
              <a:picLocks noChangeArrowheads="1"/>
            </p:cNvPicPr>
            <p:nvPr/>
          </p:nvPicPr>
          <p:blipFill>
            <a:blip r:embed="rId3"/>
            <a:srcRect/>
            <a:stretch>
              <a:fillRect/>
            </a:stretch>
          </p:blipFill>
          <p:spPr bwMode="auto">
            <a:xfrm>
              <a:off x="3168" y="3168"/>
              <a:ext cx="528" cy="432"/>
            </a:xfrm>
            <a:prstGeom prst="rect">
              <a:avLst/>
            </a:prstGeom>
            <a:noFill/>
            <a:ln w="9525">
              <a:noFill/>
              <a:miter lim="800000"/>
              <a:headEnd/>
              <a:tailEnd/>
            </a:ln>
          </p:spPr>
        </p:pic>
        <p:pic>
          <p:nvPicPr>
            <p:cNvPr id="32787" name="Picture 24"/>
            <p:cNvPicPr>
              <a:picLocks noChangeArrowheads="1"/>
            </p:cNvPicPr>
            <p:nvPr/>
          </p:nvPicPr>
          <p:blipFill>
            <a:blip r:embed="rId3"/>
            <a:srcRect/>
            <a:stretch>
              <a:fillRect/>
            </a:stretch>
          </p:blipFill>
          <p:spPr bwMode="auto">
            <a:xfrm>
              <a:off x="4032" y="2208"/>
              <a:ext cx="528" cy="432"/>
            </a:xfrm>
            <a:prstGeom prst="rect">
              <a:avLst/>
            </a:prstGeom>
            <a:noFill/>
            <a:ln w="9525">
              <a:noFill/>
              <a:miter lim="800000"/>
              <a:headEnd/>
              <a:tailEnd/>
            </a:ln>
          </p:spPr>
        </p:pic>
        <p:pic>
          <p:nvPicPr>
            <p:cNvPr id="32788" name="Picture 25"/>
            <p:cNvPicPr>
              <a:picLocks noChangeArrowheads="1"/>
            </p:cNvPicPr>
            <p:nvPr/>
          </p:nvPicPr>
          <p:blipFill>
            <a:blip r:embed="rId3"/>
            <a:srcRect/>
            <a:stretch>
              <a:fillRect/>
            </a:stretch>
          </p:blipFill>
          <p:spPr bwMode="auto">
            <a:xfrm>
              <a:off x="3216" y="2208"/>
              <a:ext cx="528" cy="432"/>
            </a:xfrm>
            <a:prstGeom prst="rect">
              <a:avLst/>
            </a:prstGeom>
            <a:noFill/>
            <a:ln w="9525">
              <a:noFill/>
              <a:miter lim="800000"/>
              <a:headEnd/>
              <a:tailEnd/>
            </a:ln>
          </p:spPr>
        </p:pic>
        <p:pic>
          <p:nvPicPr>
            <p:cNvPr id="32789" name="Picture 26"/>
            <p:cNvPicPr>
              <a:picLocks noChangeArrowheads="1"/>
            </p:cNvPicPr>
            <p:nvPr/>
          </p:nvPicPr>
          <p:blipFill>
            <a:blip r:embed="rId3"/>
            <a:srcRect/>
            <a:stretch>
              <a:fillRect/>
            </a:stretch>
          </p:blipFill>
          <p:spPr bwMode="auto">
            <a:xfrm>
              <a:off x="3984" y="3168"/>
              <a:ext cx="528" cy="432"/>
            </a:xfrm>
            <a:prstGeom prst="rect">
              <a:avLst/>
            </a:prstGeom>
            <a:noFill/>
            <a:ln w="9525">
              <a:noFill/>
              <a:miter lim="800000"/>
              <a:headEnd/>
              <a:tailEnd/>
            </a:ln>
          </p:spPr>
        </p:pic>
      </p:grpSp>
      <p:sp>
        <p:nvSpPr>
          <p:cNvPr id="111643" name="Rectangle 27"/>
          <p:cNvSpPr>
            <a:spLocks noGrp="1" noChangeArrowheads="1"/>
          </p:cNvSpPr>
          <p:nvPr>
            <p:ph type="title"/>
          </p:nvPr>
        </p:nvSpPr>
        <p:spPr>
          <a:xfrm>
            <a:off x="381000" y="152400"/>
            <a:ext cx="8229600" cy="639762"/>
          </a:xfrm>
        </p:spPr>
        <p:txBody>
          <a:bodyPr/>
          <a:lstStyle/>
          <a:p>
            <a:pPr eaLnBrk="1" hangingPunct="1">
              <a:defRPr/>
            </a:pPr>
            <a:r>
              <a:rPr lang="en-US" sz="3500" dirty="0" smtClean="0">
                <a:solidFill>
                  <a:schemeClr val="bg1"/>
                </a:solidFill>
              </a:rPr>
              <a:t>The Scalability problem</a:t>
            </a:r>
          </a:p>
        </p:txBody>
      </p:sp>
      <p:sp>
        <p:nvSpPr>
          <p:cNvPr id="111732" name="Rectangle 116"/>
          <p:cNvSpPr>
            <a:spLocks noChangeArrowheads="1"/>
          </p:cNvSpPr>
          <p:nvPr/>
        </p:nvSpPr>
        <p:spPr bwMode="auto">
          <a:xfrm>
            <a:off x="1447800" y="3962400"/>
            <a:ext cx="457200" cy="304800"/>
          </a:xfrm>
          <a:prstGeom prst="rect">
            <a:avLst/>
          </a:prstGeom>
          <a:solidFill>
            <a:srgbClr val="00FF00"/>
          </a:solidFill>
          <a:ln w="9525">
            <a:solidFill>
              <a:schemeClr val="tx2"/>
            </a:solidFill>
            <a:miter lim="800000"/>
            <a:headEnd/>
            <a:tailEnd/>
          </a:ln>
        </p:spPr>
        <p:txBody>
          <a:bodyPr wrap="none" anchor="ctr"/>
          <a:lstStyle/>
          <a:p>
            <a:endParaRPr lang="en-US"/>
          </a:p>
        </p:txBody>
      </p:sp>
      <p:sp>
        <p:nvSpPr>
          <p:cNvPr id="111733" name="Rectangle 117"/>
          <p:cNvSpPr>
            <a:spLocks noChangeArrowheads="1"/>
          </p:cNvSpPr>
          <p:nvPr/>
        </p:nvSpPr>
        <p:spPr bwMode="auto">
          <a:xfrm>
            <a:off x="4724400" y="4800600"/>
            <a:ext cx="457200" cy="304800"/>
          </a:xfrm>
          <a:prstGeom prst="rect">
            <a:avLst/>
          </a:prstGeom>
          <a:solidFill>
            <a:srgbClr val="00FF00"/>
          </a:solidFill>
          <a:ln w="9525">
            <a:solidFill>
              <a:schemeClr val="tx2"/>
            </a:solidFill>
            <a:miter lim="800000"/>
            <a:headEnd/>
            <a:tailEnd/>
          </a:ln>
        </p:spPr>
        <p:txBody>
          <a:bodyPr wrap="none" anchor="ctr"/>
          <a:lstStyle/>
          <a:p>
            <a:endParaRPr lang="en-US"/>
          </a:p>
        </p:txBody>
      </p:sp>
      <p:sp>
        <p:nvSpPr>
          <p:cNvPr id="111734" name="Rectangle 118"/>
          <p:cNvSpPr>
            <a:spLocks noChangeArrowheads="1"/>
          </p:cNvSpPr>
          <p:nvPr/>
        </p:nvSpPr>
        <p:spPr bwMode="auto">
          <a:xfrm>
            <a:off x="3138488" y="4800600"/>
            <a:ext cx="457200" cy="304800"/>
          </a:xfrm>
          <a:prstGeom prst="rect">
            <a:avLst/>
          </a:prstGeom>
          <a:solidFill>
            <a:srgbClr val="00FF00"/>
          </a:solidFill>
          <a:ln w="9525">
            <a:solidFill>
              <a:schemeClr val="tx2"/>
            </a:solidFill>
            <a:miter lim="800000"/>
            <a:headEnd/>
            <a:tailEnd/>
          </a:ln>
        </p:spPr>
        <p:txBody>
          <a:bodyPr wrap="none" anchor="ctr"/>
          <a:lstStyle/>
          <a:p>
            <a:endParaRPr lang="en-US"/>
          </a:p>
        </p:txBody>
      </p:sp>
      <p:sp>
        <p:nvSpPr>
          <p:cNvPr id="111735" name="Rectangle 119"/>
          <p:cNvSpPr>
            <a:spLocks noChangeArrowheads="1"/>
          </p:cNvSpPr>
          <p:nvPr/>
        </p:nvSpPr>
        <p:spPr bwMode="auto">
          <a:xfrm>
            <a:off x="3200400" y="3276600"/>
            <a:ext cx="457200" cy="304800"/>
          </a:xfrm>
          <a:prstGeom prst="rect">
            <a:avLst/>
          </a:prstGeom>
          <a:solidFill>
            <a:srgbClr val="00FF00"/>
          </a:solidFill>
          <a:ln w="9525">
            <a:solidFill>
              <a:schemeClr val="tx2"/>
            </a:solidFill>
            <a:miter lim="800000"/>
            <a:headEnd/>
            <a:tailEnd/>
          </a:ln>
        </p:spPr>
        <p:txBody>
          <a:bodyPr wrap="none" anchor="ctr"/>
          <a:lstStyle/>
          <a:p>
            <a:endParaRPr lang="en-US"/>
          </a:p>
        </p:txBody>
      </p:sp>
      <p:sp>
        <p:nvSpPr>
          <p:cNvPr id="111736" name="Rectangle 120"/>
          <p:cNvSpPr>
            <a:spLocks noChangeArrowheads="1"/>
          </p:cNvSpPr>
          <p:nvPr/>
        </p:nvSpPr>
        <p:spPr bwMode="auto">
          <a:xfrm>
            <a:off x="4800600" y="3276600"/>
            <a:ext cx="457200" cy="304800"/>
          </a:xfrm>
          <a:prstGeom prst="rect">
            <a:avLst/>
          </a:prstGeom>
          <a:solidFill>
            <a:srgbClr val="00FF00"/>
          </a:solidFill>
          <a:ln w="9525">
            <a:solidFill>
              <a:schemeClr val="tx2"/>
            </a:solidFill>
            <a:miter lim="800000"/>
            <a:headEnd/>
            <a:tailEnd/>
          </a:ln>
        </p:spPr>
        <p:txBody>
          <a:bodyPr wrap="none" anchor="ctr"/>
          <a:lstStyle/>
          <a:p>
            <a:endParaRPr lang="en-US"/>
          </a:p>
        </p:txBody>
      </p:sp>
      <p:sp>
        <p:nvSpPr>
          <p:cNvPr id="111737" name="Rectangle 121"/>
          <p:cNvSpPr>
            <a:spLocks noChangeArrowheads="1"/>
          </p:cNvSpPr>
          <p:nvPr/>
        </p:nvSpPr>
        <p:spPr bwMode="auto">
          <a:xfrm>
            <a:off x="6096000" y="3276600"/>
            <a:ext cx="457200" cy="304800"/>
          </a:xfrm>
          <a:prstGeom prst="rect">
            <a:avLst/>
          </a:prstGeom>
          <a:solidFill>
            <a:srgbClr val="00FF00"/>
          </a:solidFill>
          <a:ln w="9525">
            <a:solidFill>
              <a:schemeClr val="tx2"/>
            </a:solidFill>
            <a:miter lim="800000"/>
            <a:headEnd/>
            <a:tailEnd/>
          </a:ln>
        </p:spPr>
        <p:txBody>
          <a:bodyPr wrap="none" anchor="ctr"/>
          <a:lstStyle/>
          <a:p>
            <a:endParaRPr lang="en-US"/>
          </a:p>
        </p:txBody>
      </p:sp>
      <p:sp>
        <p:nvSpPr>
          <p:cNvPr id="111738" name="Rectangle 122"/>
          <p:cNvSpPr>
            <a:spLocks noChangeArrowheads="1"/>
          </p:cNvSpPr>
          <p:nvPr/>
        </p:nvSpPr>
        <p:spPr bwMode="auto">
          <a:xfrm>
            <a:off x="6005513" y="4814888"/>
            <a:ext cx="457200" cy="304800"/>
          </a:xfrm>
          <a:prstGeom prst="rect">
            <a:avLst/>
          </a:prstGeom>
          <a:solidFill>
            <a:srgbClr val="00FF00"/>
          </a:solidFill>
          <a:ln w="9525">
            <a:solidFill>
              <a:schemeClr val="tx2"/>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1618">
                                            <p:txEl>
                                              <p:pRg st="0" end="0"/>
                                            </p:txEl>
                                          </p:spTgt>
                                        </p:tgtEl>
                                        <p:attrNameLst>
                                          <p:attrName>style.visibility</p:attrName>
                                        </p:attrNameLst>
                                      </p:cBhvr>
                                      <p:to>
                                        <p:strVal val="visible"/>
                                      </p:to>
                                    </p:set>
                                    <p:anim calcmode="lin" valueType="num">
                                      <p:cBhvr>
                                        <p:cTn id="7" dur="500" fill="hold"/>
                                        <p:tgtEl>
                                          <p:spTgt spid="1116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16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1618">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grpId="0" nodeType="clickEffect">
                                  <p:stCondLst>
                                    <p:cond delay="0"/>
                                  </p:stCondLst>
                                  <p:childTnLst>
                                    <p:set>
                                      <p:cBhvr>
                                        <p:cTn id="23" dur="1" fill="hold">
                                          <p:stCondLst>
                                            <p:cond delay="0"/>
                                          </p:stCondLst>
                                        </p:cTn>
                                        <p:tgtEl>
                                          <p:spTgt spid="111732"/>
                                        </p:tgtEl>
                                        <p:attrNameLst>
                                          <p:attrName>style.visibility</p:attrName>
                                        </p:attrNameLst>
                                      </p:cBhvr>
                                      <p:to>
                                        <p:strVal val="visible"/>
                                      </p:to>
                                    </p:set>
                                    <p:animEffect transition="in" filter="diamond(out)">
                                      <p:cBhvr>
                                        <p:cTn id="24" dur="1000"/>
                                        <p:tgtEl>
                                          <p:spTgt spid="111732"/>
                                        </p:tgtEl>
                                      </p:cBhvr>
                                    </p:animEffect>
                                  </p:childTnLst>
                                </p:cTn>
                              </p:par>
                              <p:par>
                                <p:cTn id="25" presetID="35" presetClass="emph" presetSubtype="0" repeatCount="indefinite" fill="hold" grpId="1" nodeType="withEffect">
                                  <p:stCondLst>
                                    <p:cond delay="0"/>
                                  </p:stCondLst>
                                  <p:endCondLst>
                                    <p:cond evt="onNext" delay="0">
                                      <p:tgtEl>
                                        <p:sldTgt/>
                                      </p:tgtEl>
                                    </p:cond>
                                  </p:endCondLst>
                                  <p:childTnLst>
                                    <p:anim calcmode="discrete" valueType="str">
                                      <p:cBhvr>
                                        <p:cTn id="26" dur="500" fill="hold"/>
                                        <p:tgtEl>
                                          <p:spTgt spid="111732"/>
                                        </p:tgtEl>
                                        <p:attrNameLst>
                                          <p:attrName>style.visibility</p:attrName>
                                        </p:attrNameLst>
                                      </p:cBhvr>
                                      <p:tavLst>
                                        <p:tav tm="0">
                                          <p:val>
                                            <p:strVal val="hidden"/>
                                          </p:val>
                                        </p:tav>
                                        <p:tav tm="50000">
                                          <p:val>
                                            <p:strVal val="visible"/>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1000"/>
                                        <p:tgtEl>
                                          <p:spTgt spid="3"/>
                                        </p:tgtEl>
                                      </p:cBhvr>
                                    </p:animEffect>
                                  </p:childTnLst>
                                </p:cTn>
                              </p:par>
                            </p:childTnLst>
                          </p:cTn>
                        </p:par>
                        <p:par>
                          <p:cTn id="32" fill="hold">
                            <p:stCondLst>
                              <p:cond delay="1000"/>
                            </p:stCondLst>
                            <p:childTnLst>
                              <p:par>
                                <p:cTn id="33" presetID="8" presetClass="entr" presetSubtype="32" fill="hold" grpId="0" nodeType="afterEffect">
                                  <p:stCondLst>
                                    <p:cond delay="0"/>
                                  </p:stCondLst>
                                  <p:childTnLst>
                                    <p:set>
                                      <p:cBhvr>
                                        <p:cTn id="34" dur="1" fill="hold">
                                          <p:stCondLst>
                                            <p:cond delay="0"/>
                                          </p:stCondLst>
                                        </p:cTn>
                                        <p:tgtEl>
                                          <p:spTgt spid="111735"/>
                                        </p:tgtEl>
                                        <p:attrNameLst>
                                          <p:attrName>style.visibility</p:attrName>
                                        </p:attrNameLst>
                                      </p:cBhvr>
                                      <p:to>
                                        <p:strVal val="visible"/>
                                      </p:to>
                                    </p:set>
                                    <p:animEffect transition="in" filter="diamond(out)">
                                      <p:cBhvr>
                                        <p:cTn id="35" dur="500"/>
                                        <p:tgtEl>
                                          <p:spTgt spid="111735"/>
                                        </p:tgtEl>
                                      </p:cBhvr>
                                    </p:animEffect>
                                  </p:childTnLst>
                                </p:cTn>
                              </p:par>
                              <p:par>
                                <p:cTn id="36" presetID="8" presetClass="entr" presetSubtype="32" fill="hold" grpId="0" nodeType="withEffect">
                                  <p:stCondLst>
                                    <p:cond delay="0"/>
                                  </p:stCondLst>
                                  <p:childTnLst>
                                    <p:set>
                                      <p:cBhvr>
                                        <p:cTn id="37" dur="1" fill="hold">
                                          <p:stCondLst>
                                            <p:cond delay="0"/>
                                          </p:stCondLst>
                                        </p:cTn>
                                        <p:tgtEl>
                                          <p:spTgt spid="111734"/>
                                        </p:tgtEl>
                                        <p:attrNameLst>
                                          <p:attrName>style.visibility</p:attrName>
                                        </p:attrNameLst>
                                      </p:cBhvr>
                                      <p:to>
                                        <p:strVal val="visible"/>
                                      </p:to>
                                    </p:set>
                                    <p:animEffect transition="in" filter="diamond(out)">
                                      <p:cBhvr>
                                        <p:cTn id="38" dur="500"/>
                                        <p:tgtEl>
                                          <p:spTgt spid="111734"/>
                                        </p:tgtEl>
                                      </p:cBhvr>
                                    </p:animEffect>
                                  </p:childTnLst>
                                </p:cTn>
                              </p:par>
                              <p:par>
                                <p:cTn id="39" presetID="8" presetClass="entr" presetSubtype="32" fill="hold" grpId="0" nodeType="withEffect">
                                  <p:stCondLst>
                                    <p:cond delay="0"/>
                                  </p:stCondLst>
                                  <p:childTnLst>
                                    <p:set>
                                      <p:cBhvr>
                                        <p:cTn id="40" dur="1" fill="hold">
                                          <p:stCondLst>
                                            <p:cond delay="0"/>
                                          </p:stCondLst>
                                        </p:cTn>
                                        <p:tgtEl>
                                          <p:spTgt spid="111736"/>
                                        </p:tgtEl>
                                        <p:attrNameLst>
                                          <p:attrName>style.visibility</p:attrName>
                                        </p:attrNameLst>
                                      </p:cBhvr>
                                      <p:to>
                                        <p:strVal val="visible"/>
                                      </p:to>
                                    </p:set>
                                    <p:animEffect transition="in" filter="diamond(out)">
                                      <p:cBhvr>
                                        <p:cTn id="41" dur="500"/>
                                        <p:tgtEl>
                                          <p:spTgt spid="111736"/>
                                        </p:tgtEl>
                                      </p:cBhvr>
                                    </p:animEffect>
                                  </p:childTnLst>
                                </p:cTn>
                              </p:par>
                              <p:par>
                                <p:cTn id="42" presetID="8" presetClass="entr" presetSubtype="32" fill="hold" grpId="0" nodeType="withEffect">
                                  <p:stCondLst>
                                    <p:cond delay="0"/>
                                  </p:stCondLst>
                                  <p:childTnLst>
                                    <p:set>
                                      <p:cBhvr>
                                        <p:cTn id="43" dur="1" fill="hold">
                                          <p:stCondLst>
                                            <p:cond delay="0"/>
                                          </p:stCondLst>
                                        </p:cTn>
                                        <p:tgtEl>
                                          <p:spTgt spid="111737"/>
                                        </p:tgtEl>
                                        <p:attrNameLst>
                                          <p:attrName>style.visibility</p:attrName>
                                        </p:attrNameLst>
                                      </p:cBhvr>
                                      <p:to>
                                        <p:strVal val="visible"/>
                                      </p:to>
                                    </p:set>
                                    <p:animEffect transition="in" filter="diamond(out)">
                                      <p:cBhvr>
                                        <p:cTn id="44" dur="500"/>
                                        <p:tgtEl>
                                          <p:spTgt spid="111737"/>
                                        </p:tgtEl>
                                      </p:cBhvr>
                                    </p:animEffect>
                                  </p:childTnLst>
                                </p:cTn>
                              </p:par>
                              <p:par>
                                <p:cTn id="45" presetID="8" presetClass="entr" presetSubtype="32" fill="hold" grpId="0" nodeType="withEffect">
                                  <p:stCondLst>
                                    <p:cond delay="0"/>
                                  </p:stCondLst>
                                  <p:childTnLst>
                                    <p:set>
                                      <p:cBhvr>
                                        <p:cTn id="46" dur="1" fill="hold">
                                          <p:stCondLst>
                                            <p:cond delay="0"/>
                                          </p:stCondLst>
                                        </p:cTn>
                                        <p:tgtEl>
                                          <p:spTgt spid="111738"/>
                                        </p:tgtEl>
                                        <p:attrNameLst>
                                          <p:attrName>style.visibility</p:attrName>
                                        </p:attrNameLst>
                                      </p:cBhvr>
                                      <p:to>
                                        <p:strVal val="visible"/>
                                      </p:to>
                                    </p:set>
                                    <p:animEffect transition="in" filter="diamond(out)">
                                      <p:cBhvr>
                                        <p:cTn id="47" dur="500"/>
                                        <p:tgtEl>
                                          <p:spTgt spid="111738"/>
                                        </p:tgtEl>
                                      </p:cBhvr>
                                    </p:animEffect>
                                  </p:childTnLst>
                                </p:cTn>
                              </p:par>
                              <p:par>
                                <p:cTn id="48" presetID="8" presetClass="entr" presetSubtype="32" fill="hold" grpId="0" nodeType="withEffect">
                                  <p:stCondLst>
                                    <p:cond delay="0"/>
                                  </p:stCondLst>
                                  <p:childTnLst>
                                    <p:set>
                                      <p:cBhvr>
                                        <p:cTn id="49" dur="1" fill="hold">
                                          <p:stCondLst>
                                            <p:cond delay="0"/>
                                          </p:stCondLst>
                                        </p:cTn>
                                        <p:tgtEl>
                                          <p:spTgt spid="111733"/>
                                        </p:tgtEl>
                                        <p:attrNameLst>
                                          <p:attrName>style.visibility</p:attrName>
                                        </p:attrNameLst>
                                      </p:cBhvr>
                                      <p:to>
                                        <p:strVal val="visible"/>
                                      </p:to>
                                    </p:set>
                                    <p:animEffect transition="in" filter="diamond(out)">
                                      <p:cBhvr>
                                        <p:cTn id="50" dur="500"/>
                                        <p:tgtEl>
                                          <p:spTgt spid="111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uild="p"/>
      <p:bldP spid="111732" grpId="0" animBg="1"/>
      <p:bldP spid="111732" grpId="1" animBg="1"/>
      <p:bldP spid="111733" grpId="0" animBg="1"/>
      <p:bldP spid="111734" grpId="0" animBg="1"/>
      <p:bldP spid="111735" grpId="0" animBg="1"/>
      <p:bldP spid="111736" grpId="0" animBg="1"/>
      <p:bldP spid="111737" grpId="0" animBg="1"/>
      <p:bldP spid="11173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1447800" y="2667000"/>
            <a:ext cx="5410200" cy="1981200"/>
            <a:chOff x="816" y="2928"/>
            <a:chExt cx="3408" cy="1248"/>
          </a:xfrm>
        </p:grpSpPr>
        <p:grpSp>
          <p:nvGrpSpPr>
            <p:cNvPr id="3" name="Group 29"/>
            <p:cNvGrpSpPr>
              <a:grpSpLocks/>
            </p:cNvGrpSpPr>
            <p:nvPr/>
          </p:nvGrpSpPr>
          <p:grpSpPr bwMode="auto">
            <a:xfrm>
              <a:off x="2016" y="3600"/>
              <a:ext cx="2208" cy="576"/>
              <a:chOff x="1776" y="1920"/>
              <a:chExt cx="2208" cy="576"/>
            </a:xfrm>
          </p:grpSpPr>
          <p:grpSp>
            <p:nvGrpSpPr>
              <p:cNvPr id="4" name="Group 30"/>
              <p:cNvGrpSpPr>
                <a:grpSpLocks/>
              </p:cNvGrpSpPr>
              <p:nvPr/>
            </p:nvGrpSpPr>
            <p:grpSpPr bwMode="auto">
              <a:xfrm>
                <a:off x="2880" y="1920"/>
                <a:ext cx="1104" cy="576"/>
                <a:chOff x="528" y="1248"/>
                <a:chExt cx="1104" cy="576"/>
              </a:xfrm>
            </p:grpSpPr>
            <p:sp>
              <p:nvSpPr>
                <p:cNvPr id="33917" name="Line 3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3918" name="Line 3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3919" name="Line 3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3920" name="Line 3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3921" name="Line 3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3922" name="Picture 3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3923" name="Picture 3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3924" name="Picture 3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3925" name="Picture 3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5" name="Group 40"/>
              <p:cNvGrpSpPr>
                <a:grpSpLocks/>
              </p:cNvGrpSpPr>
              <p:nvPr/>
            </p:nvGrpSpPr>
            <p:grpSpPr bwMode="auto">
              <a:xfrm>
                <a:off x="1776" y="1920"/>
                <a:ext cx="1104" cy="576"/>
                <a:chOff x="528" y="1248"/>
                <a:chExt cx="1104" cy="576"/>
              </a:xfrm>
            </p:grpSpPr>
            <p:sp>
              <p:nvSpPr>
                <p:cNvPr id="33908" name="Line 4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3909" name="Line 4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3910" name="Line 4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3911" name="Line 4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3912" name="Line 4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3913" name="Picture 4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3914" name="Picture 4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3915" name="Picture 4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3916" name="Picture 4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3907" name="Picture 50"/>
              <p:cNvPicPr>
                <a:picLocks noChangeAspect="1" noChangeArrowheads="1"/>
              </p:cNvPicPr>
              <p:nvPr/>
            </p:nvPicPr>
            <p:blipFill>
              <a:blip r:embed="rId3"/>
              <a:srcRect/>
              <a:stretch>
                <a:fillRect/>
              </a:stretch>
            </p:blipFill>
            <p:spPr bwMode="auto">
              <a:xfrm>
                <a:off x="2688" y="2106"/>
                <a:ext cx="463" cy="198"/>
              </a:xfrm>
              <a:prstGeom prst="rect">
                <a:avLst/>
              </a:prstGeom>
              <a:noFill/>
              <a:ln w="9525">
                <a:noFill/>
                <a:miter lim="800000"/>
                <a:headEnd/>
                <a:tailEnd/>
              </a:ln>
            </p:spPr>
          </p:pic>
        </p:grpSp>
        <p:sp>
          <p:nvSpPr>
            <p:cNvPr id="33859" name="Line 51"/>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6" name="Group 52"/>
            <p:cNvGrpSpPr>
              <a:grpSpLocks/>
            </p:cNvGrpSpPr>
            <p:nvPr/>
          </p:nvGrpSpPr>
          <p:grpSpPr bwMode="auto">
            <a:xfrm>
              <a:off x="864" y="2928"/>
              <a:ext cx="3360" cy="576"/>
              <a:chOff x="624" y="1248"/>
              <a:chExt cx="3360" cy="576"/>
            </a:xfrm>
          </p:grpSpPr>
          <p:grpSp>
            <p:nvGrpSpPr>
              <p:cNvPr id="7" name="Group 53"/>
              <p:cNvGrpSpPr>
                <a:grpSpLocks/>
              </p:cNvGrpSpPr>
              <p:nvPr/>
            </p:nvGrpSpPr>
            <p:grpSpPr bwMode="auto">
              <a:xfrm>
                <a:off x="624" y="1248"/>
                <a:ext cx="1104" cy="576"/>
                <a:chOff x="528" y="1248"/>
                <a:chExt cx="1104" cy="576"/>
              </a:xfrm>
            </p:grpSpPr>
            <p:sp>
              <p:nvSpPr>
                <p:cNvPr id="33896" name="Line 5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3897" name="Line 5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3898" name="Line 5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3899" name="Line 5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3900" name="Line 5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3901" name="Picture 5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3902" name="Picture 6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3903" name="Picture 6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3904" name="Picture 6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8" name="Group 63"/>
              <p:cNvGrpSpPr>
                <a:grpSpLocks/>
              </p:cNvGrpSpPr>
              <p:nvPr/>
            </p:nvGrpSpPr>
            <p:grpSpPr bwMode="auto">
              <a:xfrm>
                <a:off x="1776" y="1248"/>
                <a:ext cx="1104" cy="576"/>
                <a:chOff x="528" y="1248"/>
                <a:chExt cx="1104" cy="576"/>
              </a:xfrm>
            </p:grpSpPr>
            <p:sp>
              <p:nvSpPr>
                <p:cNvPr id="33887" name="Line 6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3888" name="Line 6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3889" name="Line 6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3890" name="Line 6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3891" name="Line 6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3892" name="Picture 6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3893" name="Picture 7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3894" name="Picture 7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3895" name="Picture 7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9" name="Group 73"/>
              <p:cNvGrpSpPr>
                <a:grpSpLocks/>
              </p:cNvGrpSpPr>
              <p:nvPr/>
            </p:nvGrpSpPr>
            <p:grpSpPr bwMode="auto">
              <a:xfrm>
                <a:off x="2880" y="1248"/>
                <a:ext cx="1104" cy="576"/>
                <a:chOff x="528" y="1248"/>
                <a:chExt cx="1104" cy="576"/>
              </a:xfrm>
            </p:grpSpPr>
            <p:sp>
              <p:nvSpPr>
                <p:cNvPr id="33878" name="Line 7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3879" name="Line 7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3880" name="Line 7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3881" name="Line 7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3882" name="Line 7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3883" name="Picture 7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3884" name="Picture 8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3885" name="Picture 8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3886" name="Picture 8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3876" name="Picture 83"/>
              <p:cNvPicPr>
                <a:picLocks noChangeAspect="1" noChangeArrowheads="1"/>
              </p:cNvPicPr>
              <p:nvPr/>
            </p:nvPicPr>
            <p:blipFill>
              <a:blip r:embed="rId3"/>
              <a:srcRect/>
              <a:stretch>
                <a:fillRect/>
              </a:stretch>
            </p:blipFill>
            <p:spPr bwMode="auto">
              <a:xfrm>
                <a:off x="2688" y="1440"/>
                <a:ext cx="463" cy="198"/>
              </a:xfrm>
              <a:prstGeom prst="rect">
                <a:avLst/>
              </a:prstGeom>
              <a:noFill/>
              <a:ln w="9525">
                <a:noFill/>
                <a:miter lim="800000"/>
                <a:headEnd/>
                <a:tailEnd/>
              </a:ln>
            </p:spPr>
          </p:pic>
          <p:pic>
            <p:nvPicPr>
              <p:cNvPr id="33877" name="Picture 84"/>
              <p:cNvPicPr>
                <a:picLocks noChangeAspect="1" noChangeArrowheads="1"/>
              </p:cNvPicPr>
              <p:nvPr/>
            </p:nvPicPr>
            <p:blipFill>
              <a:blip r:embed="rId3"/>
              <a:srcRect/>
              <a:stretch>
                <a:fillRect/>
              </a:stretch>
            </p:blipFill>
            <p:spPr bwMode="auto">
              <a:xfrm>
                <a:off x="1536" y="1440"/>
                <a:ext cx="463" cy="198"/>
              </a:xfrm>
              <a:prstGeom prst="rect">
                <a:avLst/>
              </a:prstGeom>
              <a:noFill/>
              <a:ln w="9525">
                <a:noFill/>
                <a:miter lim="800000"/>
                <a:headEnd/>
                <a:tailEnd/>
              </a:ln>
            </p:spPr>
          </p:pic>
        </p:grpSp>
        <p:grpSp>
          <p:nvGrpSpPr>
            <p:cNvPr id="10" name="Group 85"/>
            <p:cNvGrpSpPr>
              <a:grpSpLocks/>
            </p:cNvGrpSpPr>
            <p:nvPr/>
          </p:nvGrpSpPr>
          <p:grpSpPr bwMode="auto">
            <a:xfrm>
              <a:off x="816" y="3600"/>
              <a:ext cx="1327" cy="576"/>
              <a:chOff x="576" y="1920"/>
              <a:chExt cx="1327" cy="576"/>
            </a:xfrm>
          </p:grpSpPr>
          <p:grpSp>
            <p:nvGrpSpPr>
              <p:cNvPr id="11" name="Group 86"/>
              <p:cNvGrpSpPr>
                <a:grpSpLocks/>
              </p:cNvGrpSpPr>
              <p:nvPr/>
            </p:nvGrpSpPr>
            <p:grpSpPr bwMode="auto">
              <a:xfrm>
                <a:off x="576" y="1920"/>
                <a:ext cx="1104" cy="576"/>
                <a:chOff x="528" y="1248"/>
                <a:chExt cx="1104" cy="576"/>
              </a:xfrm>
            </p:grpSpPr>
            <p:sp>
              <p:nvSpPr>
                <p:cNvPr id="33864" name="Line 8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3865" name="Line 8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3866" name="Line 8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3867" name="Line 9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3868" name="Line 9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3869" name="Picture 92"/>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3870" name="Picture 93"/>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3871" name="Picture 94"/>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3872" name="Picture 95"/>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3863" name="Picture 96"/>
              <p:cNvPicPr>
                <a:picLocks noChangeAspect="1" noChangeArrowheads="1"/>
              </p:cNvPicPr>
              <p:nvPr/>
            </p:nvPicPr>
            <p:blipFill>
              <a:blip r:embed="rId3"/>
              <a:srcRect/>
              <a:stretch>
                <a:fillRect/>
              </a:stretch>
            </p:blipFill>
            <p:spPr bwMode="auto">
              <a:xfrm>
                <a:off x="1440" y="2112"/>
                <a:ext cx="463" cy="198"/>
              </a:xfrm>
              <a:prstGeom prst="rect">
                <a:avLst/>
              </a:prstGeom>
              <a:noFill/>
              <a:ln w="9525">
                <a:noFill/>
                <a:miter lim="800000"/>
                <a:headEnd/>
                <a:tailEnd/>
              </a:ln>
            </p:spPr>
          </p:pic>
        </p:grpSp>
      </p:grpSp>
      <p:grpSp>
        <p:nvGrpSpPr>
          <p:cNvPr id="12" name="Group 139"/>
          <p:cNvGrpSpPr>
            <a:grpSpLocks/>
          </p:cNvGrpSpPr>
          <p:nvPr/>
        </p:nvGrpSpPr>
        <p:grpSpPr bwMode="auto">
          <a:xfrm>
            <a:off x="1447800" y="2971800"/>
            <a:ext cx="5410200" cy="1371600"/>
            <a:chOff x="912" y="2544"/>
            <a:chExt cx="3408" cy="864"/>
          </a:xfrm>
        </p:grpSpPr>
        <p:sp>
          <p:nvSpPr>
            <p:cNvPr id="33827" name="Line 140"/>
            <p:cNvSpPr>
              <a:spLocks noChangeShapeType="1"/>
            </p:cNvSpPr>
            <p:nvPr/>
          </p:nvSpPr>
          <p:spPr bwMode="auto">
            <a:xfrm>
              <a:off x="3216" y="3312"/>
              <a:ext cx="1104" cy="0"/>
            </a:xfrm>
            <a:prstGeom prst="line">
              <a:avLst/>
            </a:prstGeom>
            <a:noFill/>
            <a:ln w="19050">
              <a:solidFill>
                <a:srgbClr val="00FF00"/>
              </a:solidFill>
              <a:round/>
              <a:headEnd/>
              <a:tailEnd/>
            </a:ln>
          </p:spPr>
          <p:txBody>
            <a:bodyPr/>
            <a:lstStyle/>
            <a:p>
              <a:endParaRPr lang="en-US"/>
            </a:p>
          </p:txBody>
        </p:sp>
        <p:sp>
          <p:nvSpPr>
            <p:cNvPr id="33828" name="Line 141"/>
            <p:cNvSpPr>
              <a:spLocks noChangeShapeType="1"/>
            </p:cNvSpPr>
            <p:nvPr/>
          </p:nvSpPr>
          <p:spPr bwMode="auto">
            <a:xfrm flipV="1">
              <a:off x="3642" y="3216"/>
              <a:ext cx="0" cy="96"/>
            </a:xfrm>
            <a:prstGeom prst="line">
              <a:avLst/>
            </a:prstGeom>
            <a:noFill/>
            <a:ln w="19050">
              <a:solidFill>
                <a:srgbClr val="00FF00"/>
              </a:solidFill>
              <a:round/>
              <a:headEnd/>
              <a:tailEnd/>
            </a:ln>
          </p:spPr>
          <p:txBody>
            <a:bodyPr/>
            <a:lstStyle/>
            <a:p>
              <a:endParaRPr lang="en-US"/>
            </a:p>
          </p:txBody>
        </p:sp>
        <p:sp>
          <p:nvSpPr>
            <p:cNvPr id="33829" name="Line 142"/>
            <p:cNvSpPr>
              <a:spLocks noChangeShapeType="1"/>
            </p:cNvSpPr>
            <p:nvPr/>
          </p:nvSpPr>
          <p:spPr bwMode="auto">
            <a:xfrm flipV="1">
              <a:off x="3936" y="3216"/>
              <a:ext cx="0" cy="96"/>
            </a:xfrm>
            <a:prstGeom prst="line">
              <a:avLst/>
            </a:prstGeom>
            <a:noFill/>
            <a:ln w="19050">
              <a:solidFill>
                <a:srgbClr val="00FF00"/>
              </a:solidFill>
              <a:round/>
              <a:headEnd/>
              <a:tailEnd/>
            </a:ln>
          </p:spPr>
          <p:txBody>
            <a:bodyPr/>
            <a:lstStyle/>
            <a:p>
              <a:endParaRPr lang="en-US"/>
            </a:p>
          </p:txBody>
        </p:sp>
        <p:sp>
          <p:nvSpPr>
            <p:cNvPr id="33830" name="Line 143"/>
            <p:cNvSpPr>
              <a:spLocks noChangeShapeType="1"/>
            </p:cNvSpPr>
            <p:nvPr/>
          </p:nvSpPr>
          <p:spPr bwMode="auto">
            <a:xfrm flipV="1">
              <a:off x="3600" y="3312"/>
              <a:ext cx="0" cy="96"/>
            </a:xfrm>
            <a:prstGeom prst="line">
              <a:avLst/>
            </a:prstGeom>
            <a:noFill/>
            <a:ln w="19050">
              <a:solidFill>
                <a:srgbClr val="00FF00"/>
              </a:solidFill>
              <a:round/>
              <a:headEnd/>
              <a:tailEnd/>
            </a:ln>
          </p:spPr>
          <p:txBody>
            <a:bodyPr/>
            <a:lstStyle/>
            <a:p>
              <a:endParaRPr lang="en-US"/>
            </a:p>
          </p:txBody>
        </p:sp>
        <p:sp>
          <p:nvSpPr>
            <p:cNvPr id="33831" name="Line 144"/>
            <p:cNvSpPr>
              <a:spLocks noChangeShapeType="1"/>
            </p:cNvSpPr>
            <p:nvPr/>
          </p:nvSpPr>
          <p:spPr bwMode="auto">
            <a:xfrm flipV="1">
              <a:off x="3984" y="3312"/>
              <a:ext cx="0" cy="96"/>
            </a:xfrm>
            <a:prstGeom prst="line">
              <a:avLst/>
            </a:prstGeom>
            <a:noFill/>
            <a:ln w="19050">
              <a:solidFill>
                <a:srgbClr val="00FF00"/>
              </a:solidFill>
              <a:round/>
              <a:headEnd/>
              <a:tailEnd/>
            </a:ln>
          </p:spPr>
          <p:txBody>
            <a:bodyPr/>
            <a:lstStyle/>
            <a:p>
              <a:endParaRPr lang="en-US"/>
            </a:p>
          </p:txBody>
        </p:sp>
        <p:sp>
          <p:nvSpPr>
            <p:cNvPr id="33832" name="Line 145"/>
            <p:cNvSpPr>
              <a:spLocks noChangeShapeType="1"/>
            </p:cNvSpPr>
            <p:nvPr/>
          </p:nvSpPr>
          <p:spPr bwMode="auto">
            <a:xfrm>
              <a:off x="2112" y="3312"/>
              <a:ext cx="1104" cy="0"/>
            </a:xfrm>
            <a:prstGeom prst="line">
              <a:avLst/>
            </a:prstGeom>
            <a:noFill/>
            <a:ln w="19050">
              <a:solidFill>
                <a:srgbClr val="00FF00"/>
              </a:solidFill>
              <a:round/>
              <a:headEnd/>
              <a:tailEnd/>
            </a:ln>
          </p:spPr>
          <p:txBody>
            <a:bodyPr/>
            <a:lstStyle/>
            <a:p>
              <a:endParaRPr lang="en-US"/>
            </a:p>
          </p:txBody>
        </p:sp>
        <p:sp>
          <p:nvSpPr>
            <p:cNvPr id="33833" name="Line 146"/>
            <p:cNvSpPr>
              <a:spLocks noChangeShapeType="1"/>
            </p:cNvSpPr>
            <p:nvPr/>
          </p:nvSpPr>
          <p:spPr bwMode="auto">
            <a:xfrm flipV="1">
              <a:off x="2538" y="3216"/>
              <a:ext cx="0" cy="96"/>
            </a:xfrm>
            <a:prstGeom prst="line">
              <a:avLst/>
            </a:prstGeom>
            <a:noFill/>
            <a:ln w="19050">
              <a:solidFill>
                <a:srgbClr val="00FF00"/>
              </a:solidFill>
              <a:round/>
              <a:headEnd/>
              <a:tailEnd/>
            </a:ln>
          </p:spPr>
          <p:txBody>
            <a:bodyPr/>
            <a:lstStyle/>
            <a:p>
              <a:endParaRPr lang="en-US"/>
            </a:p>
          </p:txBody>
        </p:sp>
        <p:sp>
          <p:nvSpPr>
            <p:cNvPr id="33834" name="Line 147"/>
            <p:cNvSpPr>
              <a:spLocks noChangeShapeType="1"/>
            </p:cNvSpPr>
            <p:nvPr/>
          </p:nvSpPr>
          <p:spPr bwMode="auto">
            <a:xfrm flipV="1">
              <a:off x="2832" y="3216"/>
              <a:ext cx="0" cy="96"/>
            </a:xfrm>
            <a:prstGeom prst="line">
              <a:avLst/>
            </a:prstGeom>
            <a:noFill/>
            <a:ln w="19050">
              <a:solidFill>
                <a:srgbClr val="00FF00"/>
              </a:solidFill>
              <a:round/>
              <a:headEnd/>
              <a:tailEnd/>
            </a:ln>
          </p:spPr>
          <p:txBody>
            <a:bodyPr/>
            <a:lstStyle/>
            <a:p>
              <a:endParaRPr lang="en-US"/>
            </a:p>
          </p:txBody>
        </p:sp>
        <p:sp>
          <p:nvSpPr>
            <p:cNvPr id="33835" name="Line 148"/>
            <p:cNvSpPr>
              <a:spLocks noChangeShapeType="1"/>
            </p:cNvSpPr>
            <p:nvPr/>
          </p:nvSpPr>
          <p:spPr bwMode="auto">
            <a:xfrm flipV="1">
              <a:off x="2496" y="3312"/>
              <a:ext cx="0" cy="96"/>
            </a:xfrm>
            <a:prstGeom prst="line">
              <a:avLst/>
            </a:prstGeom>
            <a:noFill/>
            <a:ln w="19050">
              <a:solidFill>
                <a:srgbClr val="00FF00"/>
              </a:solidFill>
              <a:round/>
              <a:headEnd/>
              <a:tailEnd/>
            </a:ln>
          </p:spPr>
          <p:txBody>
            <a:bodyPr/>
            <a:lstStyle/>
            <a:p>
              <a:endParaRPr lang="en-US"/>
            </a:p>
          </p:txBody>
        </p:sp>
        <p:sp>
          <p:nvSpPr>
            <p:cNvPr id="33836" name="Line 149"/>
            <p:cNvSpPr>
              <a:spLocks noChangeShapeType="1"/>
            </p:cNvSpPr>
            <p:nvPr/>
          </p:nvSpPr>
          <p:spPr bwMode="auto">
            <a:xfrm flipV="1">
              <a:off x="2880" y="3312"/>
              <a:ext cx="0" cy="96"/>
            </a:xfrm>
            <a:prstGeom prst="line">
              <a:avLst/>
            </a:prstGeom>
            <a:noFill/>
            <a:ln w="19050">
              <a:solidFill>
                <a:srgbClr val="00FF00"/>
              </a:solidFill>
              <a:round/>
              <a:headEnd/>
              <a:tailEnd/>
            </a:ln>
          </p:spPr>
          <p:txBody>
            <a:bodyPr/>
            <a:lstStyle/>
            <a:p>
              <a:endParaRPr lang="en-US"/>
            </a:p>
          </p:txBody>
        </p:sp>
        <p:sp>
          <p:nvSpPr>
            <p:cNvPr id="33837" name="Line 150"/>
            <p:cNvSpPr>
              <a:spLocks noChangeShapeType="1"/>
            </p:cNvSpPr>
            <p:nvPr/>
          </p:nvSpPr>
          <p:spPr bwMode="auto">
            <a:xfrm>
              <a:off x="2064" y="2688"/>
              <a:ext cx="0" cy="624"/>
            </a:xfrm>
            <a:prstGeom prst="line">
              <a:avLst/>
            </a:prstGeom>
            <a:noFill/>
            <a:ln w="9525">
              <a:solidFill>
                <a:srgbClr val="00FF00"/>
              </a:solidFill>
              <a:round/>
              <a:headEnd/>
              <a:tailEnd/>
            </a:ln>
          </p:spPr>
          <p:txBody>
            <a:bodyPr/>
            <a:lstStyle/>
            <a:p>
              <a:endParaRPr lang="en-US"/>
            </a:p>
          </p:txBody>
        </p:sp>
        <p:sp>
          <p:nvSpPr>
            <p:cNvPr id="33838" name="Line 151"/>
            <p:cNvSpPr>
              <a:spLocks noChangeShapeType="1"/>
            </p:cNvSpPr>
            <p:nvPr/>
          </p:nvSpPr>
          <p:spPr bwMode="auto">
            <a:xfrm>
              <a:off x="960" y="2640"/>
              <a:ext cx="1104" cy="0"/>
            </a:xfrm>
            <a:prstGeom prst="line">
              <a:avLst/>
            </a:prstGeom>
            <a:noFill/>
            <a:ln w="19050">
              <a:solidFill>
                <a:srgbClr val="00FF00"/>
              </a:solidFill>
              <a:round/>
              <a:headEnd/>
              <a:tailEnd/>
            </a:ln>
          </p:spPr>
          <p:txBody>
            <a:bodyPr/>
            <a:lstStyle/>
            <a:p>
              <a:endParaRPr lang="en-US"/>
            </a:p>
          </p:txBody>
        </p:sp>
        <p:sp>
          <p:nvSpPr>
            <p:cNvPr id="33839" name="Line 152"/>
            <p:cNvSpPr>
              <a:spLocks noChangeShapeType="1"/>
            </p:cNvSpPr>
            <p:nvPr/>
          </p:nvSpPr>
          <p:spPr bwMode="auto">
            <a:xfrm flipV="1">
              <a:off x="1386" y="2544"/>
              <a:ext cx="0" cy="96"/>
            </a:xfrm>
            <a:prstGeom prst="line">
              <a:avLst/>
            </a:prstGeom>
            <a:noFill/>
            <a:ln w="19050">
              <a:solidFill>
                <a:srgbClr val="00FF00"/>
              </a:solidFill>
              <a:round/>
              <a:headEnd/>
              <a:tailEnd/>
            </a:ln>
          </p:spPr>
          <p:txBody>
            <a:bodyPr/>
            <a:lstStyle/>
            <a:p>
              <a:endParaRPr lang="en-US"/>
            </a:p>
          </p:txBody>
        </p:sp>
        <p:sp>
          <p:nvSpPr>
            <p:cNvPr id="33840" name="Line 153"/>
            <p:cNvSpPr>
              <a:spLocks noChangeShapeType="1"/>
            </p:cNvSpPr>
            <p:nvPr/>
          </p:nvSpPr>
          <p:spPr bwMode="auto">
            <a:xfrm flipV="1">
              <a:off x="1680" y="2544"/>
              <a:ext cx="0" cy="96"/>
            </a:xfrm>
            <a:prstGeom prst="line">
              <a:avLst/>
            </a:prstGeom>
            <a:noFill/>
            <a:ln w="19050">
              <a:solidFill>
                <a:srgbClr val="00FF00"/>
              </a:solidFill>
              <a:round/>
              <a:headEnd/>
              <a:tailEnd/>
            </a:ln>
          </p:spPr>
          <p:txBody>
            <a:bodyPr/>
            <a:lstStyle/>
            <a:p>
              <a:endParaRPr lang="en-US"/>
            </a:p>
          </p:txBody>
        </p:sp>
        <p:sp>
          <p:nvSpPr>
            <p:cNvPr id="33841" name="Line 154"/>
            <p:cNvSpPr>
              <a:spLocks noChangeShapeType="1"/>
            </p:cNvSpPr>
            <p:nvPr/>
          </p:nvSpPr>
          <p:spPr bwMode="auto">
            <a:xfrm flipV="1">
              <a:off x="1344" y="2640"/>
              <a:ext cx="0" cy="96"/>
            </a:xfrm>
            <a:prstGeom prst="line">
              <a:avLst/>
            </a:prstGeom>
            <a:noFill/>
            <a:ln w="19050">
              <a:solidFill>
                <a:srgbClr val="00FF00"/>
              </a:solidFill>
              <a:round/>
              <a:headEnd/>
              <a:tailEnd/>
            </a:ln>
          </p:spPr>
          <p:txBody>
            <a:bodyPr/>
            <a:lstStyle/>
            <a:p>
              <a:endParaRPr lang="en-US"/>
            </a:p>
          </p:txBody>
        </p:sp>
        <p:sp>
          <p:nvSpPr>
            <p:cNvPr id="33842" name="Line 155"/>
            <p:cNvSpPr>
              <a:spLocks noChangeShapeType="1"/>
            </p:cNvSpPr>
            <p:nvPr/>
          </p:nvSpPr>
          <p:spPr bwMode="auto">
            <a:xfrm flipV="1">
              <a:off x="1728" y="2640"/>
              <a:ext cx="0" cy="96"/>
            </a:xfrm>
            <a:prstGeom prst="line">
              <a:avLst/>
            </a:prstGeom>
            <a:noFill/>
            <a:ln w="19050">
              <a:solidFill>
                <a:srgbClr val="00FF00"/>
              </a:solidFill>
              <a:round/>
              <a:headEnd/>
              <a:tailEnd/>
            </a:ln>
          </p:spPr>
          <p:txBody>
            <a:bodyPr/>
            <a:lstStyle/>
            <a:p>
              <a:endParaRPr lang="en-US"/>
            </a:p>
          </p:txBody>
        </p:sp>
        <p:sp>
          <p:nvSpPr>
            <p:cNvPr id="33843" name="Line 156"/>
            <p:cNvSpPr>
              <a:spLocks noChangeShapeType="1"/>
            </p:cNvSpPr>
            <p:nvPr/>
          </p:nvSpPr>
          <p:spPr bwMode="auto">
            <a:xfrm>
              <a:off x="2112" y="2640"/>
              <a:ext cx="1104" cy="0"/>
            </a:xfrm>
            <a:prstGeom prst="line">
              <a:avLst/>
            </a:prstGeom>
            <a:noFill/>
            <a:ln w="19050">
              <a:solidFill>
                <a:srgbClr val="00FF00"/>
              </a:solidFill>
              <a:round/>
              <a:headEnd/>
              <a:tailEnd/>
            </a:ln>
          </p:spPr>
          <p:txBody>
            <a:bodyPr/>
            <a:lstStyle/>
            <a:p>
              <a:endParaRPr lang="en-US"/>
            </a:p>
          </p:txBody>
        </p:sp>
        <p:sp>
          <p:nvSpPr>
            <p:cNvPr id="33844" name="Line 157"/>
            <p:cNvSpPr>
              <a:spLocks noChangeShapeType="1"/>
            </p:cNvSpPr>
            <p:nvPr/>
          </p:nvSpPr>
          <p:spPr bwMode="auto">
            <a:xfrm flipV="1">
              <a:off x="2538" y="2544"/>
              <a:ext cx="0" cy="96"/>
            </a:xfrm>
            <a:prstGeom prst="line">
              <a:avLst/>
            </a:prstGeom>
            <a:noFill/>
            <a:ln w="19050">
              <a:solidFill>
                <a:srgbClr val="00FF00"/>
              </a:solidFill>
              <a:round/>
              <a:headEnd/>
              <a:tailEnd/>
            </a:ln>
          </p:spPr>
          <p:txBody>
            <a:bodyPr/>
            <a:lstStyle/>
            <a:p>
              <a:endParaRPr lang="en-US"/>
            </a:p>
          </p:txBody>
        </p:sp>
        <p:sp>
          <p:nvSpPr>
            <p:cNvPr id="33845" name="Line 158"/>
            <p:cNvSpPr>
              <a:spLocks noChangeShapeType="1"/>
            </p:cNvSpPr>
            <p:nvPr/>
          </p:nvSpPr>
          <p:spPr bwMode="auto">
            <a:xfrm flipV="1">
              <a:off x="2832" y="2544"/>
              <a:ext cx="0" cy="96"/>
            </a:xfrm>
            <a:prstGeom prst="line">
              <a:avLst/>
            </a:prstGeom>
            <a:noFill/>
            <a:ln w="19050">
              <a:solidFill>
                <a:srgbClr val="00FF00"/>
              </a:solidFill>
              <a:round/>
              <a:headEnd/>
              <a:tailEnd/>
            </a:ln>
          </p:spPr>
          <p:txBody>
            <a:bodyPr/>
            <a:lstStyle/>
            <a:p>
              <a:endParaRPr lang="en-US"/>
            </a:p>
          </p:txBody>
        </p:sp>
        <p:sp>
          <p:nvSpPr>
            <p:cNvPr id="33846" name="Line 159"/>
            <p:cNvSpPr>
              <a:spLocks noChangeShapeType="1"/>
            </p:cNvSpPr>
            <p:nvPr/>
          </p:nvSpPr>
          <p:spPr bwMode="auto">
            <a:xfrm flipV="1">
              <a:off x="2496" y="2640"/>
              <a:ext cx="0" cy="96"/>
            </a:xfrm>
            <a:prstGeom prst="line">
              <a:avLst/>
            </a:prstGeom>
            <a:noFill/>
            <a:ln w="19050">
              <a:solidFill>
                <a:srgbClr val="00FF00"/>
              </a:solidFill>
              <a:round/>
              <a:headEnd/>
              <a:tailEnd/>
            </a:ln>
          </p:spPr>
          <p:txBody>
            <a:bodyPr/>
            <a:lstStyle/>
            <a:p>
              <a:endParaRPr lang="en-US"/>
            </a:p>
          </p:txBody>
        </p:sp>
        <p:sp>
          <p:nvSpPr>
            <p:cNvPr id="33847" name="Line 160"/>
            <p:cNvSpPr>
              <a:spLocks noChangeShapeType="1"/>
            </p:cNvSpPr>
            <p:nvPr/>
          </p:nvSpPr>
          <p:spPr bwMode="auto">
            <a:xfrm flipV="1">
              <a:off x="2880" y="2640"/>
              <a:ext cx="0" cy="96"/>
            </a:xfrm>
            <a:prstGeom prst="line">
              <a:avLst/>
            </a:prstGeom>
            <a:noFill/>
            <a:ln w="19050">
              <a:solidFill>
                <a:srgbClr val="00FF00"/>
              </a:solidFill>
              <a:round/>
              <a:headEnd/>
              <a:tailEnd/>
            </a:ln>
          </p:spPr>
          <p:txBody>
            <a:bodyPr/>
            <a:lstStyle/>
            <a:p>
              <a:endParaRPr lang="en-US"/>
            </a:p>
          </p:txBody>
        </p:sp>
        <p:sp>
          <p:nvSpPr>
            <p:cNvPr id="33848" name="Line 161"/>
            <p:cNvSpPr>
              <a:spLocks noChangeShapeType="1"/>
            </p:cNvSpPr>
            <p:nvPr/>
          </p:nvSpPr>
          <p:spPr bwMode="auto">
            <a:xfrm>
              <a:off x="3216" y="2640"/>
              <a:ext cx="1104" cy="0"/>
            </a:xfrm>
            <a:prstGeom prst="line">
              <a:avLst/>
            </a:prstGeom>
            <a:noFill/>
            <a:ln w="19050">
              <a:solidFill>
                <a:srgbClr val="00FF00"/>
              </a:solidFill>
              <a:round/>
              <a:headEnd/>
              <a:tailEnd/>
            </a:ln>
          </p:spPr>
          <p:txBody>
            <a:bodyPr/>
            <a:lstStyle/>
            <a:p>
              <a:endParaRPr lang="en-US"/>
            </a:p>
          </p:txBody>
        </p:sp>
        <p:sp>
          <p:nvSpPr>
            <p:cNvPr id="33849" name="Line 162"/>
            <p:cNvSpPr>
              <a:spLocks noChangeShapeType="1"/>
            </p:cNvSpPr>
            <p:nvPr/>
          </p:nvSpPr>
          <p:spPr bwMode="auto">
            <a:xfrm flipV="1">
              <a:off x="3642" y="2544"/>
              <a:ext cx="0" cy="96"/>
            </a:xfrm>
            <a:prstGeom prst="line">
              <a:avLst/>
            </a:prstGeom>
            <a:noFill/>
            <a:ln w="19050">
              <a:solidFill>
                <a:srgbClr val="00FF00"/>
              </a:solidFill>
              <a:round/>
              <a:headEnd/>
              <a:tailEnd/>
            </a:ln>
          </p:spPr>
          <p:txBody>
            <a:bodyPr/>
            <a:lstStyle/>
            <a:p>
              <a:endParaRPr lang="en-US"/>
            </a:p>
          </p:txBody>
        </p:sp>
        <p:sp>
          <p:nvSpPr>
            <p:cNvPr id="33850" name="Line 163"/>
            <p:cNvSpPr>
              <a:spLocks noChangeShapeType="1"/>
            </p:cNvSpPr>
            <p:nvPr/>
          </p:nvSpPr>
          <p:spPr bwMode="auto">
            <a:xfrm flipV="1">
              <a:off x="3936" y="2544"/>
              <a:ext cx="0" cy="96"/>
            </a:xfrm>
            <a:prstGeom prst="line">
              <a:avLst/>
            </a:prstGeom>
            <a:noFill/>
            <a:ln w="19050">
              <a:solidFill>
                <a:srgbClr val="00FF00"/>
              </a:solidFill>
              <a:round/>
              <a:headEnd/>
              <a:tailEnd/>
            </a:ln>
          </p:spPr>
          <p:txBody>
            <a:bodyPr/>
            <a:lstStyle/>
            <a:p>
              <a:endParaRPr lang="en-US"/>
            </a:p>
          </p:txBody>
        </p:sp>
        <p:sp>
          <p:nvSpPr>
            <p:cNvPr id="33851" name="Line 164"/>
            <p:cNvSpPr>
              <a:spLocks noChangeShapeType="1"/>
            </p:cNvSpPr>
            <p:nvPr/>
          </p:nvSpPr>
          <p:spPr bwMode="auto">
            <a:xfrm flipV="1">
              <a:off x="3600" y="2640"/>
              <a:ext cx="0" cy="96"/>
            </a:xfrm>
            <a:prstGeom prst="line">
              <a:avLst/>
            </a:prstGeom>
            <a:noFill/>
            <a:ln w="19050">
              <a:solidFill>
                <a:srgbClr val="00FF00"/>
              </a:solidFill>
              <a:round/>
              <a:headEnd/>
              <a:tailEnd/>
            </a:ln>
          </p:spPr>
          <p:txBody>
            <a:bodyPr/>
            <a:lstStyle/>
            <a:p>
              <a:endParaRPr lang="en-US"/>
            </a:p>
          </p:txBody>
        </p:sp>
        <p:sp>
          <p:nvSpPr>
            <p:cNvPr id="33852" name="Line 165"/>
            <p:cNvSpPr>
              <a:spLocks noChangeShapeType="1"/>
            </p:cNvSpPr>
            <p:nvPr/>
          </p:nvSpPr>
          <p:spPr bwMode="auto">
            <a:xfrm flipV="1">
              <a:off x="3984" y="2640"/>
              <a:ext cx="0" cy="96"/>
            </a:xfrm>
            <a:prstGeom prst="line">
              <a:avLst/>
            </a:prstGeom>
            <a:noFill/>
            <a:ln w="19050">
              <a:solidFill>
                <a:srgbClr val="00FF00"/>
              </a:solidFill>
              <a:round/>
              <a:headEnd/>
              <a:tailEnd/>
            </a:ln>
          </p:spPr>
          <p:txBody>
            <a:bodyPr/>
            <a:lstStyle/>
            <a:p>
              <a:endParaRPr lang="en-US"/>
            </a:p>
          </p:txBody>
        </p:sp>
        <p:sp>
          <p:nvSpPr>
            <p:cNvPr id="33853" name="Line 166"/>
            <p:cNvSpPr>
              <a:spLocks noChangeShapeType="1"/>
            </p:cNvSpPr>
            <p:nvPr/>
          </p:nvSpPr>
          <p:spPr bwMode="auto">
            <a:xfrm>
              <a:off x="912" y="3312"/>
              <a:ext cx="1104" cy="0"/>
            </a:xfrm>
            <a:prstGeom prst="line">
              <a:avLst/>
            </a:prstGeom>
            <a:noFill/>
            <a:ln w="19050">
              <a:solidFill>
                <a:srgbClr val="00FF00"/>
              </a:solidFill>
              <a:round/>
              <a:headEnd/>
              <a:tailEnd/>
            </a:ln>
          </p:spPr>
          <p:txBody>
            <a:bodyPr/>
            <a:lstStyle/>
            <a:p>
              <a:endParaRPr lang="en-US"/>
            </a:p>
          </p:txBody>
        </p:sp>
        <p:sp>
          <p:nvSpPr>
            <p:cNvPr id="33854" name="Line 167"/>
            <p:cNvSpPr>
              <a:spLocks noChangeShapeType="1"/>
            </p:cNvSpPr>
            <p:nvPr/>
          </p:nvSpPr>
          <p:spPr bwMode="auto">
            <a:xfrm flipV="1">
              <a:off x="1338" y="3216"/>
              <a:ext cx="0" cy="96"/>
            </a:xfrm>
            <a:prstGeom prst="line">
              <a:avLst/>
            </a:prstGeom>
            <a:noFill/>
            <a:ln w="19050">
              <a:solidFill>
                <a:srgbClr val="00FF00"/>
              </a:solidFill>
              <a:round/>
              <a:headEnd/>
              <a:tailEnd/>
            </a:ln>
          </p:spPr>
          <p:txBody>
            <a:bodyPr/>
            <a:lstStyle/>
            <a:p>
              <a:endParaRPr lang="en-US"/>
            </a:p>
          </p:txBody>
        </p:sp>
        <p:sp>
          <p:nvSpPr>
            <p:cNvPr id="33855" name="Line 168"/>
            <p:cNvSpPr>
              <a:spLocks noChangeShapeType="1"/>
            </p:cNvSpPr>
            <p:nvPr/>
          </p:nvSpPr>
          <p:spPr bwMode="auto">
            <a:xfrm flipV="1">
              <a:off x="1632" y="3216"/>
              <a:ext cx="0" cy="96"/>
            </a:xfrm>
            <a:prstGeom prst="line">
              <a:avLst/>
            </a:prstGeom>
            <a:noFill/>
            <a:ln w="19050">
              <a:solidFill>
                <a:srgbClr val="00FF00"/>
              </a:solidFill>
              <a:round/>
              <a:headEnd/>
              <a:tailEnd/>
            </a:ln>
          </p:spPr>
          <p:txBody>
            <a:bodyPr/>
            <a:lstStyle/>
            <a:p>
              <a:endParaRPr lang="en-US"/>
            </a:p>
          </p:txBody>
        </p:sp>
        <p:sp>
          <p:nvSpPr>
            <p:cNvPr id="33856" name="Line 169"/>
            <p:cNvSpPr>
              <a:spLocks noChangeShapeType="1"/>
            </p:cNvSpPr>
            <p:nvPr/>
          </p:nvSpPr>
          <p:spPr bwMode="auto">
            <a:xfrm flipV="1">
              <a:off x="1296" y="3312"/>
              <a:ext cx="0" cy="96"/>
            </a:xfrm>
            <a:prstGeom prst="line">
              <a:avLst/>
            </a:prstGeom>
            <a:noFill/>
            <a:ln w="19050">
              <a:solidFill>
                <a:srgbClr val="00FF00"/>
              </a:solidFill>
              <a:round/>
              <a:headEnd/>
              <a:tailEnd/>
            </a:ln>
          </p:spPr>
          <p:txBody>
            <a:bodyPr/>
            <a:lstStyle/>
            <a:p>
              <a:endParaRPr lang="en-US"/>
            </a:p>
          </p:txBody>
        </p:sp>
        <p:sp>
          <p:nvSpPr>
            <p:cNvPr id="33857" name="Line 170"/>
            <p:cNvSpPr>
              <a:spLocks noChangeShapeType="1"/>
            </p:cNvSpPr>
            <p:nvPr/>
          </p:nvSpPr>
          <p:spPr bwMode="auto">
            <a:xfrm flipV="1">
              <a:off x="1680" y="3312"/>
              <a:ext cx="0" cy="96"/>
            </a:xfrm>
            <a:prstGeom prst="line">
              <a:avLst/>
            </a:prstGeom>
            <a:noFill/>
            <a:ln w="19050">
              <a:solidFill>
                <a:srgbClr val="00FF00"/>
              </a:solidFill>
              <a:round/>
              <a:headEnd/>
              <a:tailEnd/>
            </a:ln>
          </p:spPr>
          <p:txBody>
            <a:bodyPr/>
            <a:lstStyle/>
            <a:p>
              <a:endParaRPr lang="en-US"/>
            </a:p>
          </p:txBody>
        </p:sp>
      </p:grpSp>
      <p:sp>
        <p:nvSpPr>
          <p:cNvPr id="46106" name="Rectangle 26"/>
          <p:cNvSpPr>
            <a:spLocks noGrp="1" noChangeArrowheads="1"/>
          </p:cNvSpPr>
          <p:nvPr>
            <p:ph type="title"/>
          </p:nvPr>
        </p:nvSpPr>
        <p:spPr>
          <a:xfrm>
            <a:off x="381000" y="122238"/>
            <a:ext cx="8229600" cy="563562"/>
          </a:xfrm>
        </p:spPr>
        <p:txBody>
          <a:bodyPr/>
          <a:lstStyle/>
          <a:p>
            <a:pPr eaLnBrk="1" hangingPunct="1">
              <a:defRPr/>
            </a:pPr>
            <a:r>
              <a:rPr lang="en-US" sz="3500" dirty="0" smtClean="0">
                <a:solidFill>
                  <a:schemeClr val="bg1"/>
                </a:solidFill>
              </a:rPr>
              <a:t>The Scalability problem</a:t>
            </a:r>
          </a:p>
        </p:txBody>
      </p:sp>
      <p:sp>
        <p:nvSpPr>
          <p:cNvPr id="46107" name="Rectangle 27"/>
          <p:cNvSpPr>
            <a:spLocks noGrp="1" noChangeArrowheads="1"/>
          </p:cNvSpPr>
          <p:nvPr>
            <p:ph type="body" idx="1"/>
          </p:nvPr>
        </p:nvSpPr>
        <p:spPr>
          <a:xfrm>
            <a:off x="457200" y="1295400"/>
            <a:ext cx="8229600" cy="1524000"/>
          </a:xfrm>
        </p:spPr>
        <p:txBody>
          <a:bodyPr/>
          <a:lstStyle/>
          <a:p>
            <a:pPr eaLnBrk="1" hangingPunct="1"/>
            <a:r>
              <a:rPr lang="en-US" sz="2100" smtClean="0">
                <a:effectLst/>
              </a:rPr>
              <a:t>Bridges must forward a broadcast frame out all ports to ensure that all stations receive a copy.</a:t>
            </a:r>
            <a:endParaRPr lang="en-US" sz="2100" b="1" smtClean="0">
              <a:effectLst/>
            </a:endParaRPr>
          </a:p>
          <a:p>
            <a:pPr eaLnBrk="1" hangingPunct="1">
              <a:buFont typeface="Wingdings" pitchFamily="2" charset="2"/>
              <a:buNone/>
            </a:pPr>
            <a:endParaRPr lang="en-US" sz="2100" b="1" smtClean="0">
              <a:effectLst/>
            </a:endParaRPr>
          </a:p>
        </p:txBody>
      </p:sp>
      <p:sp>
        <p:nvSpPr>
          <p:cNvPr id="46177" name="Rectangle 97"/>
          <p:cNvSpPr>
            <a:spLocks noChangeArrowheads="1"/>
          </p:cNvSpPr>
          <p:nvPr/>
        </p:nvSpPr>
        <p:spPr bwMode="auto">
          <a:xfrm>
            <a:off x="2119313" y="2709863"/>
            <a:ext cx="228600" cy="152400"/>
          </a:xfrm>
          <a:prstGeom prst="rect">
            <a:avLst/>
          </a:prstGeom>
          <a:solidFill>
            <a:srgbClr val="00FF00"/>
          </a:solidFill>
          <a:ln w="9525">
            <a:noFill/>
            <a:miter lim="800000"/>
            <a:headEnd/>
            <a:tailEnd/>
          </a:ln>
        </p:spPr>
        <p:txBody>
          <a:bodyPr wrap="none" anchor="ctr"/>
          <a:lstStyle/>
          <a:p>
            <a:endParaRPr lang="en-US"/>
          </a:p>
        </p:txBody>
      </p:sp>
      <p:sp>
        <p:nvSpPr>
          <p:cNvPr id="46178" name="Rectangle 98"/>
          <p:cNvSpPr>
            <a:spLocks noChangeArrowheads="1"/>
          </p:cNvSpPr>
          <p:nvPr/>
        </p:nvSpPr>
        <p:spPr bwMode="auto">
          <a:xfrm>
            <a:off x="6162675" y="4352925"/>
            <a:ext cx="228600" cy="152400"/>
          </a:xfrm>
          <a:prstGeom prst="rect">
            <a:avLst/>
          </a:prstGeom>
          <a:solidFill>
            <a:srgbClr val="00FF00"/>
          </a:solidFill>
          <a:ln w="9525">
            <a:noFill/>
            <a:miter lim="800000"/>
            <a:headEnd/>
            <a:tailEnd/>
          </a:ln>
        </p:spPr>
        <p:txBody>
          <a:bodyPr wrap="none" anchor="ctr"/>
          <a:lstStyle/>
          <a:p>
            <a:endParaRPr lang="en-US"/>
          </a:p>
        </p:txBody>
      </p:sp>
      <p:sp>
        <p:nvSpPr>
          <p:cNvPr id="46179" name="Rectangle 99"/>
          <p:cNvSpPr>
            <a:spLocks noChangeArrowheads="1"/>
          </p:cNvSpPr>
          <p:nvPr/>
        </p:nvSpPr>
        <p:spPr bwMode="auto">
          <a:xfrm>
            <a:off x="2571750" y="3286125"/>
            <a:ext cx="228600" cy="152400"/>
          </a:xfrm>
          <a:prstGeom prst="rect">
            <a:avLst/>
          </a:prstGeom>
          <a:solidFill>
            <a:srgbClr val="00FF00"/>
          </a:solidFill>
          <a:ln w="9525">
            <a:noFill/>
            <a:miter lim="800000"/>
            <a:headEnd/>
            <a:tailEnd/>
          </a:ln>
        </p:spPr>
        <p:txBody>
          <a:bodyPr wrap="none" anchor="ctr"/>
          <a:lstStyle/>
          <a:p>
            <a:endParaRPr lang="en-US"/>
          </a:p>
        </p:txBody>
      </p:sp>
      <p:sp>
        <p:nvSpPr>
          <p:cNvPr id="46180" name="Rectangle 100"/>
          <p:cNvSpPr>
            <a:spLocks noChangeArrowheads="1"/>
          </p:cNvSpPr>
          <p:nvPr/>
        </p:nvSpPr>
        <p:spPr bwMode="auto">
          <a:xfrm>
            <a:off x="3952875" y="2695575"/>
            <a:ext cx="228600" cy="152400"/>
          </a:xfrm>
          <a:prstGeom prst="rect">
            <a:avLst/>
          </a:prstGeom>
          <a:solidFill>
            <a:srgbClr val="00FF00"/>
          </a:solidFill>
          <a:ln w="9525">
            <a:noFill/>
            <a:miter lim="800000"/>
            <a:headEnd/>
            <a:tailEnd/>
          </a:ln>
        </p:spPr>
        <p:txBody>
          <a:bodyPr wrap="none" anchor="ctr"/>
          <a:lstStyle/>
          <a:p>
            <a:endParaRPr lang="en-US"/>
          </a:p>
        </p:txBody>
      </p:sp>
      <p:sp>
        <p:nvSpPr>
          <p:cNvPr id="46181" name="Rectangle 101"/>
          <p:cNvSpPr>
            <a:spLocks noChangeArrowheads="1"/>
          </p:cNvSpPr>
          <p:nvPr/>
        </p:nvSpPr>
        <p:spPr bwMode="auto">
          <a:xfrm>
            <a:off x="3952875" y="3781425"/>
            <a:ext cx="228600" cy="152400"/>
          </a:xfrm>
          <a:prstGeom prst="rect">
            <a:avLst/>
          </a:prstGeom>
          <a:solidFill>
            <a:srgbClr val="00FF00"/>
          </a:solidFill>
          <a:ln w="9525">
            <a:noFill/>
            <a:miter lim="800000"/>
            <a:headEnd/>
            <a:tailEnd/>
          </a:ln>
        </p:spPr>
        <p:txBody>
          <a:bodyPr wrap="none" anchor="ctr"/>
          <a:lstStyle/>
          <a:p>
            <a:endParaRPr lang="en-US"/>
          </a:p>
        </p:txBody>
      </p:sp>
      <p:sp>
        <p:nvSpPr>
          <p:cNvPr id="46182" name="Rectangle 102"/>
          <p:cNvSpPr>
            <a:spLocks noChangeArrowheads="1"/>
          </p:cNvSpPr>
          <p:nvPr/>
        </p:nvSpPr>
        <p:spPr bwMode="auto">
          <a:xfrm>
            <a:off x="4400550" y="2724150"/>
            <a:ext cx="228600" cy="152400"/>
          </a:xfrm>
          <a:prstGeom prst="rect">
            <a:avLst/>
          </a:prstGeom>
          <a:solidFill>
            <a:srgbClr val="00FF00"/>
          </a:solidFill>
          <a:ln w="9525">
            <a:noFill/>
            <a:miter lim="800000"/>
            <a:headEnd/>
            <a:tailEnd/>
          </a:ln>
        </p:spPr>
        <p:txBody>
          <a:bodyPr wrap="none" anchor="ctr"/>
          <a:lstStyle/>
          <a:p>
            <a:endParaRPr lang="en-US"/>
          </a:p>
        </p:txBody>
      </p:sp>
      <p:sp>
        <p:nvSpPr>
          <p:cNvPr id="46183" name="Rectangle 103"/>
          <p:cNvSpPr>
            <a:spLocks noChangeArrowheads="1"/>
          </p:cNvSpPr>
          <p:nvPr/>
        </p:nvSpPr>
        <p:spPr bwMode="auto">
          <a:xfrm>
            <a:off x="3876675" y="4357688"/>
            <a:ext cx="228600" cy="152400"/>
          </a:xfrm>
          <a:prstGeom prst="rect">
            <a:avLst/>
          </a:prstGeom>
          <a:solidFill>
            <a:srgbClr val="00FF00"/>
          </a:solidFill>
          <a:ln w="9525">
            <a:noFill/>
            <a:miter lim="800000"/>
            <a:headEnd/>
            <a:tailEnd/>
          </a:ln>
        </p:spPr>
        <p:txBody>
          <a:bodyPr wrap="none" anchor="ctr"/>
          <a:lstStyle/>
          <a:p>
            <a:endParaRPr lang="en-US"/>
          </a:p>
        </p:txBody>
      </p:sp>
      <p:pic>
        <p:nvPicPr>
          <p:cNvPr id="46190" name="Picture 110"/>
          <p:cNvPicPr>
            <a:picLocks noChangeArrowheads="1"/>
          </p:cNvPicPr>
          <p:nvPr/>
        </p:nvPicPr>
        <p:blipFill>
          <a:blip r:embed="rId4"/>
          <a:srcRect/>
          <a:stretch>
            <a:fillRect/>
          </a:stretch>
        </p:blipFill>
        <p:spPr bwMode="auto">
          <a:xfrm>
            <a:off x="4791075" y="2743200"/>
            <a:ext cx="762000" cy="609600"/>
          </a:xfrm>
          <a:prstGeom prst="rect">
            <a:avLst/>
          </a:prstGeom>
          <a:noFill/>
          <a:ln w="12700">
            <a:noFill/>
            <a:miter lim="800000"/>
            <a:headEnd/>
            <a:tailEnd/>
          </a:ln>
        </p:spPr>
      </p:pic>
      <p:pic>
        <p:nvPicPr>
          <p:cNvPr id="46191" name="Picture 111"/>
          <p:cNvPicPr>
            <a:picLocks noChangeAspect="1" noChangeArrowheads="1"/>
          </p:cNvPicPr>
          <p:nvPr/>
        </p:nvPicPr>
        <p:blipFill>
          <a:blip r:embed="rId5"/>
          <a:srcRect/>
          <a:stretch>
            <a:fillRect/>
          </a:stretch>
        </p:blipFill>
        <p:spPr bwMode="auto">
          <a:xfrm>
            <a:off x="2895600" y="2895600"/>
            <a:ext cx="838200" cy="461963"/>
          </a:xfrm>
          <a:prstGeom prst="rect">
            <a:avLst/>
          </a:prstGeom>
          <a:noFill/>
          <a:ln w="9525">
            <a:noFill/>
            <a:miter lim="800000"/>
            <a:headEnd/>
            <a:tailEnd/>
          </a:ln>
        </p:spPr>
      </p:pic>
      <p:pic>
        <p:nvPicPr>
          <p:cNvPr id="46192" name="Picture 112"/>
          <p:cNvPicPr>
            <a:picLocks noChangeAspect="1" noChangeArrowheads="1"/>
          </p:cNvPicPr>
          <p:nvPr/>
        </p:nvPicPr>
        <p:blipFill>
          <a:blip r:embed="rId5"/>
          <a:srcRect/>
          <a:stretch>
            <a:fillRect/>
          </a:stretch>
        </p:blipFill>
        <p:spPr bwMode="auto">
          <a:xfrm>
            <a:off x="2819400" y="3957638"/>
            <a:ext cx="838200" cy="461962"/>
          </a:xfrm>
          <a:prstGeom prst="rect">
            <a:avLst/>
          </a:prstGeom>
          <a:noFill/>
          <a:ln w="9525">
            <a:noFill/>
            <a:miter lim="800000"/>
            <a:headEnd/>
            <a:tailEnd/>
          </a:ln>
        </p:spPr>
      </p:pic>
      <p:pic>
        <p:nvPicPr>
          <p:cNvPr id="46193" name="Picture 113"/>
          <p:cNvPicPr>
            <a:picLocks noChangeArrowheads="1"/>
          </p:cNvPicPr>
          <p:nvPr/>
        </p:nvPicPr>
        <p:blipFill>
          <a:blip r:embed="rId4"/>
          <a:srcRect/>
          <a:stretch>
            <a:fillRect/>
          </a:stretch>
        </p:blipFill>
        <p:spPr bwMode="auto">
          <a:xfrm>
            <a:off x="4791075" y="3733800"/>
            <a:ext cx="762000" cy="609600"/>
          </a:xfrm>
          <a:prstGeom prst="rect">
            <a:avLst/>
          </a:prstGeom>
          <a:noFill/>
          <a:ln w="12700">
            <a:noFill/>
            <a:miter lim="800000"/>
            <a:headEnd/>
            <a:tailEnd/>
          </a:ln>
        </p:spPr>
      </p:pic>
      <p:sp>
        <p:nvSpPr>
          <p:cNvPr id="46194" name="Rectangle 114"/>
          <p:cNvSpPr>
            <a:spLocks noChangeArrowheads="1"/>
          </p:cNvSpPr>
          <p:nvPr/>
        </p:nvSpPr>
        <p:spPr bwMode="auto">
          <a:xfrm>
            <a:off x="6172200" y="3762375"/>
            <a:ext cx="228600" cy="152400"/>
          </a:xfrm>
          <a:prstGeom prst="rect">
            <a:avLst/>
          </a:prstGeom>
          <a:solidFill>
            <a:srgbClr val="00FF00"/>
          </a:solidFill>
          <a:ln w="9525">
            <a:noFill/>
            <a:miter lim="800000"/>
            <a:headEnd/>
            <a:tailEnd/>
          </a:ln>
        </p:spPr>
        <p:txBody>
          <a:bodyPr wrap="none" anchor="ctr"/>
          <a:lstStyle/>
          <a:p>
            <a:endParaRPr lang="en-US"/>
          </a:p>
        </p:txBody>
      </p:sp>
      <p:sp>
        <p:nvSpPr>
          <p:cNvPr id="46203" name="Rectangle 123"/>
          <p:cNvSpPr>
            <a:spLocks noChangeArrowheads="1"/>
          </p:cNvSpPr>
          <p:nvPr/>
        </p:nvSpPr>
        <p:spPr bwMode="auto">
          <a:xfrm>
            <a:off x="2581275" y="2724150"/>
            <a:ext cx="228600" cy="152400"/>
          </a:xfrm>
          <a:prstGeom prst="rect">
            <a:avLst/>
          </a:prstGeom>
          <a:solidFill>
            <a:srgbClr val="00FF00"/>
          </a:solidFill>
          <a:ln w="9525">
            <a:noFill/>
            <a:miter lim="800000"/>
            <a:headEnd/>
            <a:tailEnd/>
          </a:ln>
        </p:spPr>
        <p:txBody>
          <a:bodyPr wrap="none" anchor="ctr"/>
          <a:lstStyle/>
          <a:p>
            <a:endParaRPr lang="en-US"/>
          </a:p>
        </p:txBody>
      </p:sp>
      <p:sp>
        <p:nvSpPr>
          <p:cNvPr id="46204" name="Rectangle 124"/>
          <p:cNvSpPr>
            <a:spLocks noChangeArrowheads="1"/>
          </p:cNvSpPr>
          <p:nvPr/>
        </p:nvSpPr>
        <p:spPr bwMode="auto">
          <a:xfrm>
            <a:off x="2057400" y="3276600"/>
            <a:ext cx="228600" cy="152400"/>
          </a:xfrm>
          <a:prstGeom prst="rect">
            <a:avLst/>
          </a:prstGeom>
          <a:solidFill>
            <a:srgbClr val="00FF00"/>
          </a:solidFill>
          <a:ln w="9525">
            <a:noFill/>
            <a:miter lim="800000"/>
            <a:headEnd/>
            <a:tailEnd/>
          </a:ln>
        </p:spPr>
        <p:txBody>
          <a:bodyPr wrap="none" anchor="ctr"/>
          <a:lstStyle/>
          <a:p>
            <a:endParaRPr lang="en-US"/>
          </a:p>
        </p:txBody>
      </p:sp>
      <p:sp>
        <p:nvSpPr>
          <p:cNvPr id="46205" name="Rectangle 125"/>
          <p:cNvSpPr>
            <a:spLocks noChangeArrowheads="1"/>
          </p:cNvSpPr>
          <p:nvPr/>
        </p:nvSpPr>
        <p:spPr bwMode="auto">
          <a:xfrm>
            <a:off x="3886200" y="3276600"/>
            <a:ext cx="228600" cy="152400"/>
          </a:xfrm>
          <a:prstGeom prst="rect">
            <a:avLst/>
          </a:prstGeom>
          <a:solidFill>
            <a:srgbClr val="00FF00"/>
          </a:solidFill>
          <a:ln w="9525">
            <a:noFill/>
            <a:miter lim="800000"/>
            <a:headEnd/>
            <a:tailEnd/>
          </a:ln>
        </p:spPr>
        <p:txBody>
          <a:bodyPr wrap="none" anchor="ctr"/>
          <a:lstStyle/>
          <a:p>
            <a:endParaRPr lang="en-US"/>
          </a:p>
        </p:txBody>
      </p:sp>
      <p:sp>
        <p:nvSpPr>
          <p:cNvPr id="46206" name="Rectangle 126"/>
          <p:cNvSpPr>
            <a:spLocks noChangeArrowheads="1"/>
          </p:cNvSpPr>
          <p:nvPr/>
        </p:nvSpPr>
        <p:spPr bwMode="auto">
          <a:xfrm>
            <a:off x="4419600" y="3276600"/>
            <a:ext cx="228600" cy="152400"/>
          </a:xfrm>
          <a:prstGeom prst="rect">
            <a:avLst/>
          </a:prstGeom>
          <a:solidFill>
            <a:srgbClr val="00FF00"/>
          </a:solidFill>
          <a:ln w="9525">
            <a:noFill/>
            <a:miter lim="800000"/>
            <a:headEnd/>
            <a:tailEnd/>
          </a:ln>
        </p:spPr>
        <p:txBody>
          <a:bodyPr wrap="none" anchor="ctr"/>
          <a:lstStyle/>
          <a:p>
            <a:endParaRPr lang="en-US"/>
          </a:p>
        </p:txBody>
      </p:sp>
      <p:sp>
        <p:nvSpPr>
          <p:cNvPr id="46207" name="Rectangle 127"/>
          <p:cNvSpPr>
            <a:spLocks noChangeArrowheads="1"/>
          </p:cNvSpPr>
          <p:nvPr/>
        </p:nvSpPr>
        <p:spPr bwMode="auto">
          <a:xfrm>
            <a:off x="2047875" y="3790950"/>
            <a:ext cx="228600" cy="152400"/>
          </a:xfrm>
          <a:prstGeom prst="rect">
            <a:avLst/>
          </a:prstGeom>
          <a:solidFill>
            <a:srgbClr val="00FF00"/>
          </a:solidFill>
          <a:ln w="9525">
            <a:noFill/>
            <a:miter lim="800000"/>
            <a:headEnd/>
            <a:tailEnd/>
          </a:ln>
        </p:spPr>
        <p:txBody>
          <a:bodyPr wrap="none" anchor="ctr"/>
          <a:lstStyle/>
          <a:p>
            <a:endParaRPr lang="en-US"/>
          </a:p>
        </p:txBody>
      </p:sp>
      <p:sp>
        <p:nvSpPr>
          <p:cNvPr id="46208" name="Rectangle 128"/>
          <p:cNvSpPr>
            <a:spLocks noChangeArrowheads="1"/>
          </p:cNvSpPr>
          <p:nvPr/>
        </p:nvSpPr>
        <p:spPr bwMode="auto">
          <a:xfrm>
            <a:off x="2505075" y="3762375"/>
            <a:ext cx="228600" cy="152400"/>
          </a:xfrm>
          <a:prstGeom prst="rect">
            <a:avLst/>
          </a:prstGeom>
          <a:solidFill>
            <a:srgbClr val="00FF00"/>
          </a:solidFill>
          <a:ln w="9525">
            <a:noFill/>
            <a:miter lim="800000"/>
            <a:headEnd/>
            <a:tailEnd/>
          </a:ln>
        </p:spPr>
        <p:txBody>
          <a:bodyPr wrap="none" anchor="ctr"/>
          <a:lstStyle/>
          <a:p>
            <a:endParaRPr lang="en-US"/>
          </a:p>
        </p:txBody>
      </p:sp>
      <p:sp>
        <p:nvSpPr>
          <p:cNvPr id="46209" name="Rectangle 129"/>
          <p:cNvSpPr>
            <a:spLocks noChangeArrowheads="1"/>
          </p:cNvSpPr>
          <p:nvPr/>
        </p:nvSpPr>
        <p:spPr bwMode="auto">
          <a:xfrm>
            <a:off x="2514600" y="4343400"/>
            <a:ext cx="228600" cy="152400"/>
          </a:xfrm>
          <a:prstGeom prst="rect">
            <a:avLst/>
          </a:prstGeom>
          <a:solidFill>
            <a:srgbClr val="00FF00"/>
          </a:solidFill>
          <a:ln w="9525">
            <a:noFill/>
            <a:miter lim="800000"/>
            <a:headEnd/>
            <a:tailEnd/>
          </a:ln>
        </p:spPr>
        <p:txBody>
          <a:bodyPr wrap="none" anchor="ctr"/>
          <a:lstStyle/>
          <a:p>
            <a:endParaRPr lang="en-US"/>
          </a:p>
        </p:txBody>
      </p:sp>
      <p:sp>
        <p:nvSpPr>
          <p:cNvPr id="46210" name="Rectangle 130"/>
          <p:cNvSpPr>
            <a:spLocks noChangeArrowheads="1"/>
          </p:cNvSpPr>
          <p:nvPr/>
        </p:nvSpPr>
        <p:spPr bwMode="auto">
          <a:xfrm>
            <a:off x="1952625" y="4343400"/>
            <a:ext cx="228600" cy="152400"/>
          </a:xfrm>
          <a:prstGeom prst="rect">
            <a:avLst/>
          </a:prstGeom>
          <a:solidFill>
            <a:srgbClr val="00FF00"/>
          </a:solidFill>
          <a:ln w="9525">
            <a:noFill/>
            <a:miter lim="800000"/>
            <a:headEnd/>
            <a:tailEnd/>
          </a:ln>
        </p:spPr>
        <p:txBody>
          <a:bodyPr wrap="none" anchor="ctr"/>
          <a:lstStyle/>
          <a:p>
            <a:endParaRPr lang="en-US"/>
          </a:p>
        </p:txBody>
      </p:sp>
      <p:sp>
        <p:nvSpPr>
          <p:cNvPr id="46211" name="Rectangle 131"/>
          <p:cNvSpPr>
            <a:spLocks noChangeArrowheads="1"/>
          </p:cNvSpPr>
          <p:nvPr/>
        </p:nvSpPr>
        <p:spPr bwMode="auto">
          <a:xfrm>
            <a:off x="4419600" y="4343400"/>
            <a:ext cx="228600" cy="152400"/>
          </a:xfrm>
          <a:prstGeom prst="rect">
            <a:avLst/>
          </a:prstGeom>
          <a:solidFill>
            <a:srgbClr val="00FF00"/>
          </a:solidFill>
          <a:ln w="9525">
            <a:noFill/>
            <a:miter lim="800000"/>
            <a:headEnd/>
            <a:tailEnd/>
          </a:ln>
        </p:spPr>
        <p:txBody>
          <a:bodyPr wrap="none" anchor="ctr"/>
          <a:lstStyle/>
          <a:p>
            <a:endParaRPr lang="en-US"/>
          </a:p>
        </p:txBody>
      </p:sp>
      <p:sp>
        <p:nvSpPr>
          <p:cNvPr id="46212" name="Rectangle 132"/>
          <p:cNvSpPr>
            <a:spLocks noChangeArrowheads="1"/>
          </p:cNvSpPr>
          <p:nvPr/>
        </p:nvSpPr>
        <p:spPr bwMode="auto">
          <a:xfrm>
            <a:off x="4410075" y="3781425"/>
            <a:ext cx="228600" cy="152400"/>
          </a:xfrm>
          <a:prstGeom prst="rect">
            <a:avLst/>
          </a:prstGeom>
          <a:solidFill>
            <a:srgbClr val="00FF00"/>
          </a:solidFill>
          <a:ln w="9525">
            <a:noFill/>
            <a:miter lim="800000"/>
            <a:headEnd/>
            <a:tailEnd/>
          </a:ln>
        </p:spPr>
        <p:txBody>
          <a:bodyPr wrap="none" anchor="ctr"/>
          <a:lstStyle/>
          <a:p>
            <a:endParaRPr lang="en-US"/>
          </a:p>
        </p:txBody>
      </p:sp>
      <p:sp>
        <p:nvSpPr>
          <p:cNvPr id="46213" name="Rectangle 133"/>
          <p:cNvSpPr>
            <a:spLocks noChangeArrowheads="1"/>
          </p:cNvSpPr>
          <p:nvPr/>
        </p:nvSpPr>
        <p:spPr bwMode="auto">
          <a:xfrm>
            <a:off x="5695950" y="2705100"/>
            <a:ext cx="228600" cy="152400"/>
          </a:xfrm>
          <a:prstGeom prst="rect">
            <a:avLst/>
          </a:prstGeom>
          <a:solidFill>
            <a:srgbClr val="00FF00"/>
          </a:solidFill>
          <a:ln w="9525">
            <a:noFill/>
            <a:miter lim="800000"/>
            <a:headEnd/>
            <a:tailEnd/>
          </a:ln>
        </p:spPr>
        <p:txBody>
          <a:bodyPr wrap="none" anchor="ctr"/>
          <a:lstStyle/>
          <a:p>
            <a:endParaRPr lang="en-US"/>
          </a:p>
        </p:txBody>
      </p:sp>
      <p:sp>
        <p:nvSpPr>
          <p:cNvPr id="46214" name="Rectangle 134"/>
          <p:cNvSpPr>
            <a:spLocks noChangeArrowheads="1"/>
          </p:cNvSpPr>
          <p:nvPr/>
        </p:nvSpPr>
        <p:spPr bwMode="auto">
          <a:xfrm>
            <a:off x="6172200" y="2714625"/>
            <a:ext cx="228600" cy="152400"/>
          </a:xfrm>
          <a:prstGeom prst="rect">
            <a:avLst/>
          </a:prstGeom>
          <a:solidFill>
            <a:srgbClr val="00FF00"/>
          </a:solidFill>
          <a:ln w="9525">
            <a:noFill/>
            <a:miter lim="800000"/>
            <a:headEnd/>
            <a:tailEnd/>
          </a:ln>
        </p:spPr>
        <p:txBody>
          <a:bodyPr wrap="none" anchor="ctr"/>
          <a:lstStyle/>
          <a:p>
            <a:endParaRPr lang="en-US"/>
          </a:p>
        </p:txBody>
      </p:sp>
      <p:sp>
        <p:nvSpPr>
          <p:cNvPr id="46215" name="Rectangle 135"/>
          <p:cNvSpPr>
            <a:spLocks noChangeArrowheads="1"/>
          </p:cNvSpPr>
          <p:nvPr/>
        </p:nvSpPr>
        <p:spPr bwMode="auto">
          <a:xfrm>
            <a:off x="5638800" y="3276600"/>
            <a:ext cx="228600" cy="152400"/>
          </a:xfrm>
          <a:prstGeom prst="rect">
            <a:avLst/>
          </a:prstGeom>
          <a:solidFill>
            <a:srgbClr val="00FF00"/>
          </a:solidFill>
          <a:ln w="9525">
            <a:noFill/>
            <a:miter lim="800000"/>
            <a:headEnd/>
            <a:tailEnd/>
          </a:ln>
        </p:spPr>
        <p:txBody>
          <a:bodyPr wrap="none" anchor="ctr"/>
          <a:lstStyle/>
          <a:p>
            <a:endParaRPr lang="en-US"/>
          </a:p>
        </p:txBody>
      </p:sp>
      <p:sp>
        <p:nvSpPr>
          <p:cNvPr id="46216" name="Rectangle 136"/>
          <p:cNvSpPr>
            <a:spLocks noChangeArrowheads="1"/>
          </p:cNvSpPr>
          <p:nvPr/>
        </p:nvSpPr>
        <p:spPr bwMode="auto">
          <a:xfrm>
            <a:off x="6172200" y="3276600"/>
            <a:ext cx="228600" cy="152400"/>
          </a:xfrm>
          <a:prstGeom prst="rect">
            <a:avLst/>
          </a:prstGeom>
          <a:solidFill>
            <a:srgbClr val="00FF00"/>
          </a:solidFill>
          <a:ln w="9525">
            <a:noFill/>
            <a:miter lim="800000"/>
            <a:headEnd/>
            <a:tailEnd/>
          </a:ln>
        </p:spPr>
        <p:txBody>
          <a:bodyPr wrap="none" anchor="ctr"/>
          <a:lstStyle/>
          <a:p>
            <a:endParaRPr lang="en-US"/>
          </a:p>
        </p:txBody>
      </p:sp>
      <p:sp>
        <p:nvSpPr>
          <p:cNvPr id="46217" name="Rectangle 137"/>
          <p:cNvSpPr>
            <a:spLocks noChangeArrowheads="1"/>
          </p:cNvSpPr>
          <p:nvPr/>
        </p:nvSpPr>
        <p:spPr bwMode="auto">
          <a:xfrm>
            <a:off x="5705475" y="3790950"/>
            <a:ext cx="228600" cy="152400"/>
          </a:xfrm>
          <a:prstGeom prst="rect">
            <a:avLst/>
          </a:prstGeom>
          <a:solidFill>
            <a:srgbClr val="00FF00"/>
          </a:solidFill>
          <a:ln w="9525">
            <a:noFill/>
            <a:miter lim="800000"/>
            <a:headEnd/>
            <a:tailEnd/>
          </a:ln>
        </p:spPr>
        <p:txBody>
          <a:bodyPr wrap="none" anchor="ctr"/>
          <a:lstStyle/>
          <a:p>
            <a:endParaRPr lang="en-US"/>
          </a:p>
        </p:txBody>
      </p:sp>
      <p:sp>
        <p:nvSpPr>
          <p:cNvPr id="46218" name="Rectangle 138"/>
          <p:cNvSpPr>
            <a:spLocks noChangeArrowheads="1"/>
          </p:cNvSpPr>
          <p:nvPr/>
        </p:nvSpPr>
        <p:spPr bwMode="auto">
          <a:xfrm>
            <a:off x="5629275" y="4371975"/>
            <a:ext cx="228600" cy="152400"/>
          </a:xfrm>
          <a:prstGeom prst="rect">
            <a:avLst/>
          </a:prstGeom>
          <a:solidFill>
            <a:srgbClr val="00FF00"/>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6107">
                                            <p:txEl>
                                              <p:pRg st="0" end="0"/>
                                            </p:txEl>
                                          </p:spTgt>
                                        </p:tgtEl>
                                        <p:attrNameLst>
                                          <p:attrName>style.visibility</p:attrName>
                                        </p:attrNameLst>
                                      </p:cBhvr>
                                      <p:to>
                                        <p:strVal val="visible"/>
                                      </p:to>
                                    </p:set>
                                    <p:anim calcmode="lin" valueType="num">
                                      <p:cBhvr>
                                        <p:cTn id="7" dur="500" fill="hold"/>
                                        <p:tgtEl>
                                          <p:spTgt spid="4610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610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6107">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6191"/>
                                        </p:tgtEl>
                                        <p:attrNameLst>
                                          <p:attrName>style.visibility</p:attrName>
                                        </p:attrNameLst>
                                      </p:cBhvr>
                                      <p:to>
                                        <p:strVal val="visible"/>
                                      </p:to>
                                    </p:set>
                                    <p:anim calcmode="lin" valueType="num">
                                      <p:cBhvr>
                                        <p:cTn id="12" dur="500" fill="hold"/>
                                        <p:tgtEl>
                                          <p:spTgt spid="46191"/>
                                        </p:tgtEl>
                                        <p:attrNameLst>
                                          <p:attrName>ppt_w</p:attrName>
                                        </p:attrNameLst>
                                      </p:cBhvr>
                                      <p:tavLst>
                                        <p:tav tm="0">
                                          <p:val>
                                            <p:fltVal val="0"/>
                                          </p:val>
                                        </p:tav>
                                        <p:tav tm="100000">
                                          <p:val>
                                            <p:strVal val="#ppt_w"/>
                                          </p:val>
                                        </p:tav>
                                      </p:tavLst>
                                    </p:anim>
                                    <p:anim calcmode="lin" valueType="num">
                                      <p:cBhvr>
                                        <p:cTn id="13" dur="500" fill="hold"/>
                                        <p:tgtEl>
                                          <p:spTgt spid="46191"/>
                                        </p:tgtEl>
                                        <p:attrNameLst>
                                          <p:attrName>ppt_h</p:attrName>
                                        </p:attrNameLst>
                                      </p:cBhvr>
                                      <p:tavLst>
                                        <p:tav tm="0">
                                          <p:val>
                                            <p:fltVal val="0"/>
                                          </p:val>
                                        </p:tav>
                                        <p:tav tm="100000">
                                          <p:val>
                                            <p:strVal val="#ppt_h"/>
                                          </p:val>
                                        </p:tav>
                                      </p:tavLst>
                                    </p:anim>
                                    <p:animEffect transition="in" filter="fade">
                                      <p:cBhvr>
                                        <p:cTn id="14" dur="500"/>
                                        <p:tgtEl>
                                          <p:spTgt spid="46191"/>
                                        </p:tgtEl>
                                      </p:cBhvr>
                                    </p:animEffect>
                                  </p:childTnLst>
                                </p:cTn>
                              </p:par>
                              <p:par>
                                <p:cTn id="15" presetID="53" presetClass="entr" presetSubtype="0" fill="hold" nodeType="withEffect">
                                  <p:stCondLst>
                                    <p:cond delay="0"/>
                                  </p:stCondLst>
                                  <p:childTnLst>
                                    <p:set>
                                      <p:cBhvr>
                                        <p:cTn id="16" dur="1" fill="hold">
                                          <p:stCondLst>
                                            <p:cond delay="0"/>
                                          </p:stCondLst>
                                        </p:cTn>
                                        <p:tgtEl>
                                          <p:spTgt spid="46190"/>
                                        </p:tgtEl>
                                        <p:attrNameLst>
                                          <p:attrName>style.visibility</p:attrName>
                                        </p:attrNameLst>
                                      </p:cBhvr>
                                      <p:to>
                                        <p:strVal val="visible"/>
                                      </p:to>
                                    </p:set>
                                    <p:anim calcmode="lin" valueType="num">
                                      <p:cBhvr>
                                        <p:cTn id="17" dur="500" fill="hold"/>
                                        <p:tgtEl>
                                          <p:spTgt spid="46190"/>
                                        </p:tgtEl>
                                        <p:attrNameLst>
                                          <p:attrName>ppt_w</p:attrName>
                                        </p:attrNameLst>
                                      </p:cBhvr>
                                      <p:tavLst>
                                        <p:tav tm="0">
                                          <p:val>
                                            <p:fltVal val="0"/>
                                          </p:val>
                                        </p:tav>
                                        <p:tav tm="100000">
                                          <p:val>
                                            <p:strVal val="#ppt_w"/>
                                          </p:val>
                                        </p:tav>
                                      </p:tavLst>
                                    </p:anim>
                                    <p:anim calcmode="lin" valueType="num">
                                      <p:cBhvr>
                                        <p:cTn id="18" dur="500" fill="hold"/>
                                        <p:tgtEl>
                                          <p:spTgt spid="46190"/>
                                        </p:tgtEl>
                                        <p:attrNameLst>
                                          <p:attrName>ppt_h</p:attrName>
                                        </p:attrNameLst>
                                      </p:cBhvr>
                                      <p:tavLst>
                                        <p:tav tm="0">
                                          <p:val>
                                            <p:fltVal val="0"/>
                                          </p:val>
                                        </p:tav>
                                        <p:tav tm="100000">
                                          <p:val>
                                            <p:strVal val="#ppt_h"/>
                                          </p:val>
                                        </p:tav>
                                      </p:tavLst>
                                    </p:anim>
                                    <p:animEffect transition="in" filter="fade">
                                      <p:cBhvr>
                                        <p:cTn id="19" dur="500"/>
                                        <p:tgtEl>
                                          <p:spTgt spid="46190"/>
                                        </p:tgtEl>
                                      </p:cBhvr>
                                    </p:animEffect>
                                  </p:childTnLst>
                                </p:cTn>
                              </p:par>
                              <p:par>
                                <p:cTn id="20" presetID="53" presetClass="entr" presetSubtype="0" fill="hold" nodeType="withEffect">
                                  <p:stCondLst>
                                    <p:cond delay="0"/>
                                  </p:stCondLst>
                                  <p:childTnLst>
                                    <p:set>
                                      <p:cBhvr>
                                        <p:cTn id="21" dur="1" fill="hold">
                                          <p:stCondLst>
                                            <p:cond delay="0"/>
                                          </p:stCondLst>
                                        </p:cTn>
                                        <p:tgtEl>
                                          <p:spTgt spid="46193"/>
                                        </p:tgtEl>
                                        <p:attrNameLst>
                                          <p:attrName>style.visibility</p:attrName>
                                        </p:attrNameLst>
                                      </p:cBhvr>
                                      <p:to>
                                        <p:strVal val="visible"/>
                                      </p:to>
                                    </p:set>
                                    <p:anim calcmode="lin" valueType="num">
                                      <p:cBhvr>
                                        <p:cTn id="22" dur="500" fill="hold"/>
                                        <p:tgtEl>
                                          <p:spTgt spid="46193"/>
                                        </p:tgtEl>
                                        <p:attrNameLst>
                                          <p:attrName>ppt_w</p:attrName>
                                        </p:attrNameLst>
                                      </p:cBhvr>
                                      <p:tavLst>
                                        <p:tav tm="0">
                                          <p:val>
                                            <p:fltVal val="0"/>
                                          </p:val>
                                        </p:tav>
                                        <p:tav tm="100000">
                                          <p:val>
                                            <p:strVal val="#ppt_w"/>
                                          </p:val>
                                        </p:tav>
                                      </p:tavLst>
                                    </p:anim>
                                    <p:anim calcmode="lin" valueType="num">
                                      <p:cBhvr>
                                        <p:cTn id="23" dur="500" fill="hold"/>
                                        <p:tgtEl>
                                          <p:spTgt spid="46193"/>
                                        </p:tgtEl>
                                        <p:attrNameLst>
                                          <p:attrName>ppt_h</p:attrName>
                                        </p:attrNameLst>
                                      </p:cBhvr>
                                      <p:tavLst>
                                        <p:tav tm="0">
                                          <p:val>
                                            <p:fltVal val="0"/>
                                          </p:val>
                                        </p:tav>
                                        <p:tav tm="100000">
                                          <p:val>
                                            <p:strVal val="#ppt_h"/>
                                          </p:val>
                                        </p:tav>
                                      </p:tavLst>
                                    </p:anim>
                                    <p:animEffect transition="in" filter="fade">
                                      <p:cBhvr>
                                        <p:cTn id="24" dur="500"/>
                                        <p:tgtEl>
                                          <p:spTgt spid="46193"/>
                                        </p:tgtEl>
                                      </p:cBhvr>
                                    </p:animEffect>
                                  </p:childTnLst>
                                </p:cTn>
                              </p:par>
                              <p:par>
                                <p:cTn id="25" presetID="53" presetClass="entr" presetSubtype="0" fill="hold" nodeType="withEffect">
                                  <p:stCondLst>
                                    <p:cond delay="0"/>
                                  </p:stCondLst>
                                  <p:childTnLst>
                                    <p:set>
                                      <p:cBhvr>
                                        <p:cTn id="26" dur="1" fill="hold">
                                          <p:stCondLst>
                                            <p:cond delay="0"/>
                                          </p:stCondLst>
                                        </p:cTn>
                                        <p:tgtEl>
                                          <p:spTgt spid="46192"/>
                                        </p:tgtEl>
                                        <p:attrNameLst>
                                          <p:attrName>style.visibility</p:attrName>
                                        </p:attrNameLst>
                                      </p:cBhvr>
                                      <p:to>
                                        <p:strVal val="visible"/>
                                      </p:to>
                                    </p:set>
                                    <p:anim calcmode="lin" valueType="num">
                                      <p:cBhvr>
                                        <p:cTn id="27" dur="500" fill="hold"/>
                                        <p:tgtEl>
                                          <p:spTgt spid="46192"/>
                                        </p:tgtEl>
                                        <p:attrNameLst>
                                          <p:attrName>ppt_w</p:attrName>
                                        </p:attrNameLst>
                                      </p:cBhvr>
                                      <p:tavLst>
                                        <p:tav tm="0">
                                          <p:val>
                                            <p:fltVal val="0"/>
                                          </p:val>
                                        </p:tav>
                                        <p:tav tm="100000">
                                          <p:val>
                                            <p:strVal val="#ppt_w"/>
                                          </p:val>
                                        </p:tav>
                                      </p:tavLst>
                                    </p:anim>
                                    <p:anim calcmode="lin" valueType="num">
                                      <p:cBhvr>
                                        <p:cTn id="28" dur="500" fill="hold"/>
                                        <p:tgtEl>
                                          <p:spTgt spid="46192"/>
                                        </p:tgtEl>
                                        <p:attrNameLst>
                                          <p:attrName>ppt_h</p:attrName>
                                        </p:attrNameLst>
                                      </p:cBhvr>
                                      <p:tavLst>
                                        <p:tav tm="0">
                                          <p:val>
                                            <p:fltVal val="0"/>
                                          </p:val>
                                        </p:tav>
                                        <p:tav tm="100000">
                                          <p:val>
                                            <p:strVal val="#ppt_h"/>
                                          </p:val>
                                        </p:tav>
                                      </p:tavLst>
                                    </p:anim>
                                    <p:animEffect transition="in" filter="fade">
                                      <p:cBhvr>
                                        <p:cTn id="29" dur="500"/>
                                        <p:tgtEl>
                                          <p:spTgt spid="46192"/>
                                        </p:tgtEl>
                                      </p:cBhvr>
                                    </p:animEffect>
                                  </p:childTnLst>
                                </p:cTn>
                              </p:par>
                              <p:par>
                                <p:cTn id="30" presetID="53"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32" fill="hold" grpId="0" nodeType="clickEffect">
                                  <p:stCondLst>
                                    <p:cond delay="0"/>
                                  </p:stCondLst>
                                  <p:childTnLst>
                                    <p:set>
                                      <p:cBhvr>
                                        <p:cTn id="38" dur="1" fill="hold">
                                          <p:stCondLst>
                                            <p:cond delay="0"/>
                                          </p:stCondLst>
                                        </p:cTn>
                                        <p:tgtEl>
                                          <p:spTgt spid="46177"/>
                                        </p:tgtEl>
                                        <p:attrNameLst>
                                          <p:attrName>style.visibility</p:attrName>
                                        </p:attrNameLst>
                                      </p:cBhvr>
                                      <p:to>
                                        <p:strVal val="visible"/>
                                      </p:to>
                                    </p:set>
                                    <p:animEffect transition="in" filter="diamond(out)">
                                      <p:cBhvr>
                                        <p:cTn id="39" dur="500"/>
                                        <p:tgtEl>
                                          <p:spTgt spid="46177"/>
                                        </p:tgtEl>
                                      </p:cBhvr>
                                    </p:animEffect>
                                  </p:childTnLst>
                                </p:cTn>
                              </p:par>
                            </p:childTnLst>
                          </p:cTn>
                        </p:par>
                      </p:childTnLst>
                    </p:cTn>
                  </p:par>
                  <p:par>
                    <p:cTn id="40" fill="hold">
                      <p:stCondLst>
                        <p:cond delay="indefinite"/>
                      </p:stCondLst>
                      <p:childTnLst>
                        <p:par>
                          <p:cTn id="41" fill="hold">
                            <p:stCondLst>
                              <p:cond delay="0"/>
                            </p:stCondLst>
                            <p:childTnLst>
                              <p:par>
                                <p:cTn id="42" presetID="35" presetClass="emph" presetSubtype="0" repeatCount="indefinite" fill="hold" grpId="1" nodeType="clickEffect">
                                  <p:stCondLst>
                                    <p:cond delay="0"/>
                                  </p:stCondLst>
                                  <p:endCondLst>
                                    <p:cond evt="onNext" delay="0">
                                      <p:tgtEl>
                                        <p:sldTgt/>
                                      </p:tgtEl>
                                    </p:cond>
                                  </p:endCondLst>
                                  <p:childTnLst>
                                    <p:anim calcmode="discrete" valueType="str">
                                      <p:cBhvr>
                                        <p:cTn id="43" dur="500" fill="hold"/>
                                        <p:tgtEl>
                                          <p:spTgt spid="46177"/>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1000"/>
                                        <p:tgtEl>
                                          <p:spTgt spid="12"/>
                                        </p:tgtEl>
                                      </p:cBhvr>
                                    </p:animEffect>
                                  </p:childTnLst>
                                </p:cTn>
                              </p:par>
                            </p:childTnLst>
                          </p:cTn>
                        </p:par>
                        <p:par>
                          <p:cTn id="49" fill="hold">
                            <p:stCondLst>
                              <p:cond delay="1000"/>
                            </p:stCondLst>
                            <p:childTnLst>
                              <p:par>
                                <p:cTn id="50" presetID="8" presetClass="entr" presetSubtype="32" fill="hold" grpId="0" nodeType="afterEffect">
                                  <p:stCondLst>
                                    <p:cond delay="0"/>
                                  </p:stCondLst>
                                  <p:childTnLst>
                                    <p:set>
                                      <p:cBhvr>
                                        <p:cTn id="51" dur="1" fill="hold">
                                          <p:stCondLst>
                                            <p:cond delay="0"/>
                                          </p:stCondLst>
                                        </p:cTn>
                                        <p:tgtEl>
                                          <p:spTgt spid="46203"/>
                                        </p:tgtEl>
                                        <p:attrNameLst>
                                          <p:attrName>style.visibility</p:attrName>
                                        </p:attrNameLst>
                                      </p:cBhvr>
                                      <p:to>
                                        <p:strVal val="visible"/>
                                      </p:to>
                                    </p:set>
                                    <p:animEffect transition="in" filter="diamond(out)">
                                      <p:cBhvr>
                                        <p:cTn id="52" dur="500"/>
                                        <p:tgtEl>
                                          <p:spTgt spid="46203"/>
                                        </p:tgtEl>
                                      </p:cBhvr>
                                    </p:animEffect>
                                  </p:childTnLst>
                                </p:cTn>
                              </p:par>
                              <p:par>
                                <p:cTn id="53" presetID="8" presetClass="entr" presetSubtype="32" fill="hold" grpId="0" nodeType="withEffect">
                                  <p:stCondLst>
                                    <p:cond delay="0"/>
                                  </p:stCondLst>
                                  <p:childTnLst>
                                    <p:set>
                                      <p:cBhvr>
                                        <p:cTn id="54" dur="1" fill="hold">
                                          <p:stCondLst>
                                            <p:cond delay="0"/>
                                          </p:stCondLst>
                                        </p:cTn>
                                        <p:tgtEl>
                                          <p:spTgt spid="46204"/>
                                        </p:tgtEl>
                                        <p:attrNameLst>
                                          <p:attrName>style.visibility</p:attrName>
                                        </p:attrNameLst>
                                      </p:cBhvr>
                                      <p:to>
                                        <p:strVal val="visible"/>
                                      </p:to>
                                    </p:set>
                                    <p:animEffect transition="in" filter="diamond(out)">
                                      <p:cBhvr>
                                        <p:cTn id="55" dur="500"/>
                                        <p:tgtEl>
                                          <p:spTgt spid="46204"/>
                                        </p:tgtEl>
                                      </p:cBhvr>
                                    </p:animEffect>
                                  </p:childTnLst>
                                </p:cTn>
                              </p:par>
                              <p:par>
                                <p:cTn id="56" presetID="8" presetClass="entr" presetSubtype="32" fill="hold" grpId="0" nodeType="withEffect">
                                  <p:stCondLst>
                                    <p:cond delay="0"/>
                                  </p:stCondLst>
                                  <p:childTnLst>
                                    <p:set>
                                      <p:cBhvr>
                                        <p:cTn id="57" dur="1" fill="hold">
                                          <p:stCondLst>
                                            <p:cond delay="0"/>
                                          </p:stCondLst>
                                        </p:cTn>
                                        <p:tgtEl>
                                          <p:spTgt spid="46179"/>
                                        </p:tgtEl>
                                        <p:attrNameLst>
                                          <p:attrName>style.visibility</p:attrName>
                                        </p:attrNameLst>
                                      </p:cBhvr>
                                      <p:to>
                                        <p:strVal val="visible"/>
                                      </p:to>
                                    </p:set>
                                    <p:animEffect transition="in" filter="diamond(out)">
                                      <p:cBhvr>
                                        <p:cTn id="58" dur="500"/>
                                        <p:tgtEl>
                                          <p:spTgt spid="46179"/>
                                        </p:tgtEl>
                                      </p:cBhvr>
                                    </p:animEffect>
                                  </p:childTnLst>
                                </p:cTn>
                              </p:par>
                              <p:par>
                                <p:cTn id="59" presetID="8" presetClass="entr" presetSubtype="32" fill="hold" grpId="0" nodeType="withEffect">
                                  <p:stCondLst>
                                    <p:cond delay="0"/>
                                  </p:stCondLst>
                                  <p:childTnLst>
                                    <p:set>
                                      <p:cBhvr>
                                        <p:cTn id="60" dur="1" fill="hold">
                                          <p:stCondLst>
                                            <p:cond delay="0"/>
                                          </p:stCondLst>
                                        </p:cTn>
                                        <p:tgtEl>
                                          <p:spTgt spid="46207"/>
                                        </p:tgtEl>
                                        <p:attrNameLst>
                                          <p:attrName>style.visibility</p:attrName>
                                        </p:attrNameLst>
                                      </p:cBhvr>
                                      <p:to>
                                        <p:strVal val="visible"/>
                                      </p:to>
                                    </p:set>
                                    <p:animEffect transition="in" filter="diamond(out)">
                                      <p:cBhvr>
                                        <p:cTn id="61" dur="500"/>
                                        <p:tgtEl>
                                          <p:spTgt spid="46207"/>
                                        </p:tgtEl>
                                      </p:cBhvr>
                                    </p:animEffect>
                                  </p:childTnLst>
                                </p:cTn>
                              </p:par>
                              <p:par>
                                <p:cTn id="62" presetID="8" presetClass="entr" presetSubtype="32" fill="hold" grpId="0" nodeType="withEffect">
                                  <p:stCondLst>
                                    <p:cond delay="0"/>
                                  </p:stCondLst>
                                  <p:childTnLst>
                                    <p:set>
                                      <p:cBhvr>
                                        <p:cTn id="63" dur="1" fill="hold">
                                          <p:stCondLst>
                                            <p:cond delay="0"/>
                                          </p:stCondLst>
                                        </p:cTn>
                                        <p:tgtEl>
                                          <p:spTgt spid="46208"/>
                                        </p:tgtEl>
                                        <p:attrNameLst>
                                          <p:attrName>style.visibility</p:attrName>
                                        </p:attrNameLst>
                                      </p:cBhvr>
                                      <p:to>
                                        <p:strVal val="visible"/>
                                      </p:to>
                                    </p:set>
                                    <p:animEffect transition="in" filter="diamond(out)">
                                      <p:cBhvr>
                                        <p:cTn id="64" dur="500"/>
                                        <p:tgtEl>
                                          <p:spTgt spid="46208"/>
                                        </p:tgtEl>
                                      </p:cBhvr>
                                    </p:animEffect>
                                  </p:childTnLst>
                                </p:cTn>
                              </p:par>
                              <p:par>
                                <p:cTn id="65" presetID="8" presetClass="entr" presetSubtype="32" fill="hold" grpId="0" nodeType="withEffect">
                                  <p:stCondLst>
                                    <p:cond delay="0"/>
                                  </p:stCondLst>
                                  <p:childTnLst>
                                    <p:set>
                                      <p:cBhvr>
                                        <p:cTn id="66" dur="1" fill="hold">
                                          <p:stCondLst>
                                            <p:cond delay="0"/>
                                          </p:stCondLst>
                                        </p:cTn>
                                        <p:tgtEl>
                                          <p:spTgt spid="46210"/>
                                        </p:tgtEl>
                                        <p:attrNameLst>
                                          <p:attrName>style.visibility</p:attrName>
                                        </p:attrNameLst>
                                      </p:cBhvr>
                                      <p:to>
                                        <p:strVal val="visible"/>
                                      </p:to>
                                    </p:set>
                                    <p:animEffect transition="in" filter="diamond(out)">
                                      <p:cBhvr>
                                        <p:cTn id="67" dur="500"/>
                                        <p:tgtEl>
                                          <p:spTgt spid="46210"/>
                                        </p:tgtEl>
                                      </p:cBhvr>
                                    </p:animEffect>
                                  </p:childTnLst>
                                </p:cTn>
                              </p:par>
                              <p:par>
                                <p:cTn id="68" presetID="8" presetClass="entr" presetSubtype="32" fill="hold" grpId="0" nodeType="withEffect">
                                  <p:stCondLst>
                                    <p:cond delay="0"/>
                                  </p:stCondLst>
                                  <p:childTnLst>
                                    <p:set>
                                      <p:cBhvr>
                                        <p:cTn id="69" dur="1" fill="hold">
                                          <p:stCondLst>
                                            <p:cond delay="0"/>
                                          </p:stCondLst>
                                        </p:cTn>
                                        <p:tgtEl>
                                          <p:spTgt spid="46209"/>
                                        </p:tgtEl>
                                        <p:attrNameLst>
                                          <p:attrName>style.visibility</p:attrName>
                                        </p:attrNameLst>
                                      </p:cBhvr>
                                      <p:to>
                                        <p:strVal val="visible"/>
                                      </p:to>
                                    </p:set>
                                    <p:animEffect transition="in" filter="diamond(out)">
                                      <p:cBhvr>
                                        <p:cTn id="70" dur="500"/>
                                        <p:tgtEl>
                                          <p:spTgt spid="46209"/>
                                        </p:tgtEl>
                                      </p:cBhvr>
                                    </p:animEffect>
                                  </p:childTnLst>
                                </p:cTn>
                              </p:par>
                              <p:par>
                                <p:cTn id="71" presetID="8" presetClass="entr" presetSubtype="32" fill="hold" grpId="0" nodeType="withEffect">
                                  <p:stCondLst>
                                    <p:cond delay="0"/>
                                  </p:stCondLst>
                                  <p:childTnLst>
                                    <p:set>
                                      <p:cBhvr>
                                        <p:cTn id="72" dur="1" fill="hold">
                                          <p:stCondLst>
                                            <p:cond delay="0"/>
                                          </p:stCondLst>
                                        </p:cTn>
                                        <p:tgtEl>
                                          <p:spTgt spid="46180"/>
                                        </p:tgtEl>
                                        <p:attrNameLst>
                                          <p:attrName>style.visibility</p:attrName>
                                        </p:attrNameLst>
                                      </p:cBhvr>
                                      <p:to>
                                        <p:strVal val="visible"/>
                                      </p:to>
                                    </p:set>
                                    <p:animEffect transition="in" filter="diamond(out)">
                                      <p:cBhvr>
                                        <p:cTn id="73" dur="500"/>
                                        <p:tgtEl>
                                          <p:spTgt spid="46180"/>
                                        </p:tgtEl>
                                      </p:cBhvr>
                                    </p:animEffect>
                                  </p:childTnLst>
                                </p:cTn>
                              </p:par>
                              <p:par>
                                <p:cTn id="74" presetID="8" presetClass="entr" presetSubtype="32" fill="hold" grpId="0" nodeType="withEffect">
                                  <p:stCondLst>
                                    <p:cond delay="0"/>
                                  </p:stCondLst>
                                  <p:childTnLst>
                                    <p:set>
                                      <p:cBhvr>
                                        <p:cTn id="75" dur="1" fill="hold">
                                          <p:stCondLst>
                                            <p:cond delay="0"/>
                                          </p:stCondLst>
                                        </p:cTn>
                                        <p:tgtEl>
                                          <p:spTgt spid="46182"/>
                                        </p:tgtEl>
                                        <p:attrNameLst>
                                          <p:attrName>style.visibility</p:attrName>
                                        </p:attrNameLst>
                                      </p:cBhvr>
                                      <p:to>
                                        <p:strVal val="visible"/>
                                      </p:to>
                                    </p:set>
                                    <p:animEffect transition="in" filter="diamond(out)">
                                      <p:cBhvr>
                                        <p:cTn id="76" dur="500"/>
                                        <p:tgtEl>
                                          <p:spTgt spid="46182"/>
                                        </p:tgtEl>
                                      </p:cBhvr>
                                    </p:animEffect>
                                  </p:childTnLst>
                                </p:cTn>
                              </p:par>
                              <p:par>
                                <p:cTn id="77" presetID="8" presetClass="entr" presetSubtype="32" fill="hold" grpId="0" nodeType="withEffect">
                                  <p:stCondLst>
                                    <p:cond delay="0"/>
                                  </p:stCondLst>
                                  <p:childTnLst>
                                    <p:set>
                                      <p:cBhvr>
                                        <p:cTn id="78" dur="1" fill="hold">
                                          <p:stCondLst>
                                            <p:cond delay="0"/>
                                          </p:stCondLst>
                                        </p:cTn>
                                        <p:tgtEl>
                                          <p:spTgt spid="46205"/>
                                        </p:tgtEl>
                                        <p:attrNameLst>
                                          <p:attrName>style.visibility</p:attrName>
                                        </p:attrNameLst>
                                      </p:cBhvr>
                                      <p:to>
                                        <p:strVal val="visible"/>
                                      </p:to>
                                    </p:set>
                                    <p:animEffect transition="in" filter="diamond(out)">
                                      <p:cBhvr>
                                        <p:cTn id="79" dur="500"/>
                                        <p:tgtEl>
                                          <p:spTgt spid="46205"/>
                                        </p:tgtEl>
                                      </p:cBhvr>
                                    </p:animEffect>
                                  </p:childTnLst>
                                </p:cTn>
                              </p:par>
                              <p:par>
                                <p:cTn id="80" presetID="8" presetClass="entr" presetSubtype="32" fill="hold" grpId="0" nodeType="withEffect">
                                  <p:stCondLst>
                                    <p:cond delay="0"/>
                                  </p:stCondLst>
                                  <p:childTnLst>
                                    <p:set>
                                      <p:cBhvr>
                                        <p:cTn id="81" dur="1" fill="hold">
                                          <p:stCondLst>
                                            <p:cond delay="0"/>
                                          </p:stCondLst>
                                        </p:cTn>
                                        <p:tgtEl>
                                          <p:spTgt spid="46206"/>
                                        </p:tgtEl>
                                        <p:attrNameLst>
                                          <p:attrName>style.visibility</p:attrName>
                                        </p:attrNameLst>
                                      </p:cBhvr>
                                      <p:to>
                                        <p:strVal val="visible"/>
                                      </p:to>
                                    </p:set>
                                    <p:animEffect transition="in" filter="diamond(out)">
                                      <p:cBhvr>
                                        <p:cTn id="82" dur="500"/>
                                        <p:tgtEl>
                                          <p:spTgt spid="46206"/>
                                        </p:tgtEl>
                                      </p:cBhvr>
                                    </p:animEffect>
                                  </p:childTnLst>
                                </p:cTn>
                              </p:par>
                              <p:par>
                                <p:cTn id="83" presetID="8" presetClass="entr" presetSubtype="32" fill="hold" grpId="0" nodeType="withEffect">
                                  <p:stCondLst>
                                    <p:cond delay="0"/>
                                  </p:stCondLst>
                                  <p:childTnLst>
                                    <p:set>
                                      <p:cBhvr>
                                        <p:cTn id="84" dur="1" fill="hold">
                                          <p:stCondLst>
                                            <p:cond delay="0"/>
                                          </p:stCondLst>
                                        </p:cTn>
                                        <p:tgtEl>
                                          <p:spTgt spid="46181"/>
                                        </p:tgtEl>
                                        <p:attrNameLst>
                                          <p:attrName>style.visibility</p:attrName>
                                        </p:attrNameLst>
                                      </p:cBhvr>
                                      <p:to>
                                        <p:strVal val="visible"/>
                                      </p:to>
                                    </p:set>
                                    <p:animEffect transition="in" filter="diamond(out)">
                                      <p:cBhvr>
                                        <p:cTn id="85" dur="500"/>
                                        <p:tgtEl>
                                          <p:spTgt spid="46181"/>
                                        </p:tgtEl>
                                      </p:cBhvr>
                                    </p:animEffect>
                                  </p:childTnLst>
                                </p:cTn>
                              </p:par>
                              <p:par>
                                <p:cTn id="86" presetID="8" presetClass="entr" presetSubtype="32" fill="hold" grpId="0" nodeType="withEffect">
                                  <p:stCondLst>
                                    <p:cond delay="0"/>
                                  </p:stCondLst>
                                  <p:childTnLst>
                                    <p:set>
                                      <p:cBhvr>
                                        <p:cTn id="87" dur="1" fill="hold">
                                          <p:stCondLst>
                                            <p:cond delay="0"/>
                                          </p:stCondLst>
                                        </p:cTn>
                                        <p:tgtEl>
                                          <p:spTgt spid="46212"/>
                                        </p:tgtEl>
                                        <p:attrNameLst>
                                          <p:attrName>style.visibility</p:attrName>
                                        </p:attrNameLst>
                                      </p:cBhvr>
                                      <p:to>
                                        <p:strVal val="visible"/>
                                      </p:to>
                                    </p:set>
                                    <p:animEffect transition="in" filter="diamond(out)">
                                      <p:cBhvr>
                                        <p:cTn id="88" dur="500"/>
                                        <p:tgtEl>
                                          <p:spTgt spid="46212"/>
                                        </p:tgtEl>
                                      </p:cBhvr>
                                    </p:animEffect>
                                  </p:childTnLst>
                                </p:cTn>
                              </p:par>
                              <p:par>
                                <p:cTn id="89" presetID="8" presetClass="entr" presetSubtype="32" fill="hold" grpId="0" nodeType="withEffect">
                                  <p:stCondLst>
                                    <p:cond delay="0"/>
                                  </p:stCondLst>
                                  <p:childTnLst>
                                    <p:set>
                                      <p:cBhvr>
                                        <p:cTn id="90" dur="1" fill="hold">
                                          <p:stCondLst>
                                            <p:cond delay="0"/>
                                          </p:stCondLst>
                                        </p:cTn>
                                        <p:tgtEl>
                                          <p:spTgt spid="46183"/>
                                        </p:tgtEl>
                                        <p:attrNameLst>
                                          <p:attrName>style.visibility</p:attrName>
                                        </p:attrNameLst>
                                      </p:cBhvr>
                                      <p:to>
                                        <p:strVal val="visible"/>
                                      </p:to>
                                    </p:set>
                                    <p:animEffect transition="in" filter="diamond(out)">
                                      <p:cBhvr>
                                        <p:cTn id="91" dur="500"/>
                                        <p:tgtEl>
                                          <p:spTgt spid="46183"/>
                                        </p:tgtEl>
                                      </p:cBhvr>
                                    </p:animEffect>
                                  </p:childTnLst>
                                </p:cTn>
                              </p:par>
                              <p:par>
                                <p:cTn id="92" presetID="8" presetClass="entr" presetSubtype="32" fill="hold" grpId="0" nodeType="withEffect">
                                  <p:stCondLst>
                                    <p:cond delay="0"/>
                                  </p:stCondLst>
                                  <p:childTnLst>
                                    <p:set>
                                      <p:cBhvr>
                                        <p:cTn id="93" dur="1" fill="hold">
                                          <p:stCondLst>
                                            <p:cond delay="0"/>
                                          </p:stCondLst>
                                        </p:cTn>
                                        <p:tgtEl>
                                          <p:spTgt spid="46211"/>
                                        </p:tgtEl>
                                        <p:attrNameLst>
                                          <p:attrName>style.visibility</p:attrName>
                                        </p:attrNameLst>
                                      </p:cBhvr>
                                      <p:to>
                                        <p:strVal val="visible"/>
                                      </p:to>
                                    </p:set>
                                    <p:animEffect transition="in" filter="diamond(out)">
                                      <p:cBhvr>
                                        <p:cTn id="94" dur="500"/>
                                        <p:tgtEl>
                                          <p:spTgt spid="46211"/>
                                        </p:tgtEl>
                                      </p:cBhvr>
                                    </p:animEffect>
                                  </p:childTnLst>
                                </p:cTn>
                              </p:par>
                              <p:par>
                                <p:cTn id="95" presetID="8" presetClass="entr" presetSubtype="32" fill="hold" grpId="0" nodeType="withEffect">
                                  <p:stCondLst>
                                    <p:cond delay="0"/>
                                  </p:stCondLst>
                                  <p:childTnLst>
                                    <p:set>
                                      <p:cBhvr>
                                        <p:cTn id="96" dur="1" fill="hold">
                                          <p:stCondLst>
                                            <p:cond delay="0"/>
                                          </p:stCondLst>
                                        </p:cTn>
                                        <p:tgtEl>
                                          <p:spTgt spid="46218"/>
                                        </p:tgtEl>
                                        <p:attrNameLst>
                                          <p:attrName>style.visibility</p:attrName>
                                        </p:attrNameLst>
                                      </p:cBhvr>
                                      <p:to>
                                        <p:strVal val="visible"/>
                                      </p:to>
                                    </p:set>
                                    <p:animEffect transition="in" filter="diamond(out)">
                                      <p:cBhvr>
                                        <p:cTn id="97" dur="500"/>
                                        <p:tgtEl>
                                          <p:spTgt spid="46218"/>
                                        </p:tgtEl>
                                      </p:cBhvr>
                                    </p:animEffect>
                                  </p:childTnLst>
                                </p:cTn>
                              </p:par>
                              <p:par>
                                <p:cTn id="98" presetID="8" presetClass="entr" presetSubtype="32" fill="hold" grpId="0" nodeType="withEffect">
                                  <p:stCondLst>
                                    <p:cond delay="0"/>
                                  </p:stCondLst>
                                  <p:childTnLst>
                                    <p:set>
                                      <p:cBhvr>
                                        <p:cTn id="99" dur="1" fill="hold">
                                          <p:stCondLst>
                                            <p:cond delay="0"/>
                                          </p:stCondLst>
                                        </p:cTn>
                                        <p:tgtEl>
                                          <p:spTgt spid="46178"/>
                                        </p:tgtEl>
                                        <p:attrNameLst>
                                          <p:attrName>style.visibility</p:attrName>
                                        </p:attrNameLst>
                                      </p:cBhvr>
                                      <p:to>
                                        <p:strVal val="visible"/>
                                      </p:to>
                                    </p:set>
                                    <p:animEffect transition="in" filter="diamond(out)">
                                      <p:cBhvr>
                                        <p:cTn id="100" dur="500"/>
                                        <p:tgtEl>
                                          <p:spTgt spid="46178"/>
                                        </p:tgtEl>
                                      </p:cBhvr>
                                    </p:animEffect>
                                  </p:childTnLst>
                                </p:cTn>
                              </p:par>
                              <p:par>
                                <p:cTn id="101" presetID="8" presetClass="entr" presetSubtype="32" fill="hold" grpId="0" nodeType="withEffect">
                                  <p:stCondLst>
                                    <p:cond delay="0"/>
                                  </p:stCondLst>
                                  <p:childTnLst>
                                    <p:set>
                                      <p:cBhvr>
                                        <p:cTn id="102" dur="1" fill="hold">
                                          <p:stCondLst>
                                            <p:cond delay="0"/>
                                          </p:stCondLst>
                                        </p:cTn>
                                        <p:tgtEl>
                                          <p:spTgt spid="46194"/>
                                        </p:tgtEl>
                                        <p:attrNameLst>
                                          <p:attrName>style.visibility</p:attrName>
                                        </p:attrNameLst>
                                      </p:cBhvr>
                                      <p:to>
                                        <p:strVal val="visible"/>
                                      </p:to>
                                    </p:set>
                                    <p:animEffect transition="in" filter="diamond(out)">
                                      <p:cBhvr>
                                        <p:cTn id="103" dur="500"/>
                                        <p:tgtEl>
                                          <p:spTgt spid="46194"/>
                                        </p:tgtEl>
                                      </p:cBhvr>
                                    </p:animEffect>
                                  </p:childTnLst>
                                </p:cTn>
                              </p:par>
                              <p:par>
                                <p:cTn id="104" presetID="8" presetClass="entr" presetSubtype="32" fill="hold" grpId="0" nodeType="withEffect">
                                  <p:stCondLst>
                                    <p:cond delay="0"/>
                                  </p:stCondLst>
                                  <p:childTnLst>
                                    <p:set>
                                      <p:cBhvr>
                                        <p:cTn id="105" dur="1" fill="hold">
                                          <p:stCondLst>
                                            <p:cond delay="0"/>
                                          </p:stCondLst>
                                        </p:cTn>
                                        <p:tgtEl>
                                          <p:spTgt spid="46217"/>
                                        </p:tgtEl>
                                        <p:attrNameLst>
                                          <p:attrName>style.visibility</p:attrName>
                                        </p:attrNameLst>
                                      </p:cBhvr>
                                      <p:to>
                                        <p:strVal val="visible"/>
                                      </p:to>
                                    </p:set>
                                    <p:animEffect transition="in" filter="diamond(out)">
                                      <p:cBhvr>
                                        <p:cTn id="106" dur="500"/>
                                        <p:tgtEl>
                                          <p:spTgt spid="46217"/>
                                        </p:tgtEl>
                                      </p:cBhvr>
                                    </p:animEffect>
                                  </p:childTnLst>
                                </p:cTn>
                              </p:par>
                              <p:par>
                                <p:cTn id="107" presetID="8" presetClass="entr" presetSubtype="32" fill="hold" grpId="0" nodeType="withEffect">
                                  <p:stCondLst>
                                    <p:cond delay="0"/>
                                  </p:stCondLst>
                                  <p:childTnLst>
                                    <p:set>
                                      <p:cBhvr>
                                        <p:cTn id="108" dur="1" fill="hold">
                                          <p:stCondLst>
                                            <p:cond delay="0"/>
                                          </p:stCondLst>
                                        </p:cTn>
                                        <p:tgtEl>
                                          <p:spTgt spid="46215"/>
                                        </p:tgtEl>
                                        <p:attrNameLst>
                                          <p:attrName>style.visibility</p:attrName>
                                        </p:attrNameLst>
                                      </p:cBhvr>
                                      <p:to>
                                        <p:strVal val="visible"/>
                                      </p:to>
                                    </p:set>
                                    <p:animEffect transition="in" filter="diamond(out)">
                                      <p:cBhvr>
                                        <p:cTn id="109" dur="500"/>
                                        <p:tgtEl>
                                          <p:spTgt spid="46215"/>
                                        </p:tgtEl>
                                      </p:cBhvr>
                                    </p:animEffect>
                                  </p:childTnLst>
                                </p:cTn>
                              </p:par>
                              <p:par>
                                <p:cTn id="110" presetID="8" presetClass="entr" presetSubtype="32" fill="hold" grpId="0" nodeType="withEffect">
                                  <p:stCondLst>
                                    <p:cond delay="0"/>
                                  </p:stCondLst>
                                  <p:childTnLst>
                                    <p:set>
                                      <p:cBhvr>
                                        <p:cTn id="111" dur="1" fill="hold">
                                          <p:stCondLst>
                                            <p:cond delay="0"/>
                                          </p:stCondLst>
                                        </p:cTn>
                                        <p:tgtEl>
                                          <p:spTgt spid="46216"/>
                                        </p:tgtEl>
                                        <p:attrNameLst>
                                          <p:attrName>style.visibility</p:attrName>
                                        </p:attrNameLst>
                                      </p:cBhvr>
                                      <p:to>
                                        <p:strVal val="visible"/>
                                      </p:to>
                                    </p:set>
                                    <p:animEffect transition="in" filter="diamond(out)">
                                      <p:cBhvr>
                                        <p:cTn id="112" dur="500"/>
                                        <p:tgtEl>
                                          <p:spTgt spid="46216"/>
                                        </p:tgtEl>
                                      </p:cBhvr>
                                    </p:animEffect>
                                  </p:childTnLst>
                                </p:cTn>
                              </p:par>
                              <p:par>
                                <p:cTn id="113" presetID="8" presetClass="entr" presetSubtype="32" fill="hold" grpId="0" nodeType="withEffect">
                                  <p:stCondLst>
                                    <p:cond delay="0"/>
                                  </p:stCondLst>
                                  <p:childTnLst>
                                    <p:set>
                                      <p:cBhvr>
                                        <p:cTn id="114" dur="1" fill="hold">
                                          <p:stCondLst>
                                            <p:cond delay="0"/>
                                          </p:stCondLst>
                                        </p:cTn>
                                        <p:tgtEl>
                                          <p:spTgt spid="46214"/>
                                        </p:tgtEl>
                                        <p:attrNameLst>
                                          <p:attrName>style.visibility</p:attrName>
                                        </p:attrNameLst>
                                      </p:cBhvr>
                                      <p:to>
                                        <p:strVal val="visible"/>
                                      </p:to>
                                    </p:set>
                                    <p:animEffect transition="in" filter="diamond(out)">
                                      <p:cBhvr>
                                        <p:cTn id="115" dur="500"/>
                                        <p:tgtEl>
                                          <p:spTgt spid="46214"/>
                                        </p:tgtEl>
                                      </p:cBhvr>
                                    </p:animEffect>
                                  </p:childTnLst>
                                </p:cTn>
                              </p:par>
                              <p:par>
                                <p:cTn id="116" presetID="8" presetClass="entr" presetSubtype="32" fill="hold" grpId="0" nodeType="withEffect">
                                  <p:stCondLst>
                                    <p:cond delay="0"/>
                                  </p:stCondLst>
                                  <p:childTnLst>
                                    <p:set>
                                      <p:cBhvr>
                                        <p:cTn id="117" dur="1" fill="hold">
                                          <p:stCondLst>
                                            <p:cond delay="0"/>
                                          </p:stCondLst>
                                        </p:cTn>
                                        <p:tgtEl>
                                          <p:spTgt spid="46213"/>
                                        </p:tgtEl>
                                        <p:attrNameLst>
                                          <p:attrName>style.visibility</p:attrName>
                                        </p:attrNameLst>
                                      </p:cBhvr>
                                      <p:to>
                                        <p:strVal val="visible"/>
                                      </p:to>
                                    </p:set>
                                    <p:animEffect transition="in" filter="diamond(out)">
                                      <p:cBhvr>
                                        <p:cTn id="118" dur="500"/>
                                        <p:tgtEl>
                                          <p:spTgt spid="46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7" grpId="0" build="p"/>
      <p:bldP spid="46177" grpId="0" animBg="1"/>
      <p:bldP spid="46177" grpId="1" animBg="1"/>
      <p:bldP spid="46178" grpId="0" animBg="1"/>
      <p:bldP spid="46179" grpId="0" animBg="1"/>
      <p:bldP spid="46180" grpId="0" animBg="1"/>
      <p:bldP spid="46181" grpId="0" animBg="1"/>
      <p:bldP spid="46182" grpId="0" animBg="1"/>
      <p:bldP spid="46183" grpId="0" animBg="1"/>
      <p:bldP spid="46194" grpId="0" animBg="1"/>
      <p:bldP spid="46203" grpId="0" animBg="1"/>
      <p:bldP spid="46204" grpId="0" animBg="1"/>
      <p:bldP spid="46205" grpId="0" animBg="1"/>
      <p:bldP spid="46206" grpId="0" animBg="1"/>
      <p:bldP spid="46207" grpId="0" animBg="1"/>
      <p:bldP spid="46208" grpId="0" animBg="1"/>
      <p:bldP spid="46209" grpId="0" animBg="1"/>
      <p:bldP spid="46210" grpId="0" animBg="1"/>
      <p:bldP spid="46211" grpId="0" animBg="1"/>
      <p:bldP spid="46212" grpId="0" animBg="1"/>
      <p:bldP spid="46213" grpId="0" animBg="1"/>
      <p:bldP spid="46214" grpId="0" animBg="1"/>
      <p:bldP spid="46215" grpId="0" animBg="1"/>
      <p:bldP spid="46216" grpId="0" animBg="1"/>
      <p:bldP spid="46217" grpId="0" animBg="1"/>
      <p:bldP spid="462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1" name="Rectangle 103"/>
          <p:cNvSpPr>
            <a:spLocks noGrp="1" noChangeArrowheads="1"/>
          </p:cNvSpPr>
          <p:nvPr>
            <p:ph type="title"/>
          </p:nvPr>
        </p:nvSpPr>
        <p:spPr>
          <a:xfrm>
            <a:off x="381000" y="122238"/>
            <a:ext cx="8229600" cy="639762"/>
          </a:xfrm>
        </p:spPr>
        <p:txBody>
          <a:bodyPr/>
          <a:lstStyle/>
          <a:p>
            <a:pPr eaLnBrk="1" hangingPunct="1">
              <a:defRPr/>
            </a:pPr>
            <a:r>
              <a:rPr lang="en-US" sz="3500" dirty="0" smtClean="0">
                <a:solidFill>
                  <a:schemeClr val="bg1"/>
                </a:solidFill>
              </a:rPr>
              <a:t>The Scalability problem</a:t>
            </a:r>
          </a:p>
        </p:txBody>
      </p:sp>
      <p:sp>
        <p:nvSpPr>
          <p:cNvPr id="48232" name="Rectangle 104"/>
          <p:cNvSpPr>
            <a:spLocks noGrp="1" noChangeArrowheads="1"/>
          </p:cNvSpPr>
          <p:nvPr>
            <p:ph type="body" idx="1"/>
          </p:nvPr>
        </p:nvSpPr>
        <p:spPr>
          <a:xfrm>
            <a:off x="457200" y="1143000"/>
            <a:ext cx="8229600" cy="1524000"/>
          </a:xfrm>
        </p:spPr>
        <p:txBody>
          <a:bodyPr/>
          <a:lstStyle/>
          <a:p>
            <a:pPr eaLnBrk="1" hangingPunct="1"/>
            <a:r>
              <a:rPr lang="en-US" sz="2100" b="1" smtClean="0">
                <a:effectLst/>
              </a:rPr>
              <a:t>As a bridged network becomes larger and larger, more and more stations will be originating broadcast traffic; soon, broadcasted frames cause the network to become congested again.</a:t>
            </a:r>
          </a:p>
        </p:txBody>
      </p:sp>
      <p:grpSp>
        <p:nvGrpSpPr>
          <p:cNvPr id="2" name="Group 280"/>
          <p:cNvGrpSpPr>
            <a:grpSpLocks/>
          </p:cNvGrpSpPr>
          <p:nvPr/>
        </p:nvGrpSpPr>
        <p:grpSpPr bwMode="auto">
          <a:xfrm>
            <a:off x="304800" y="2590800"/>
            <a:ext cx="8610600" cy="2819400"/>
            <a:chOff x="192" y="2352"/>
            <a:chExt cx="5424" cy="1776"/>
          </a:xfrm>
        </p:grpSpPr>
        <p:grpSp>
          <p:nvGrpSpPr>
            <p:cNvPr id="3" name="Group 279"/>
            <p:cNvGrpSpPr>
              <a:grpSpLocks/>
            </p:cNvGrpSpPr>
            <p:nvPr/>
          </p:nvGrpSpPr>
          <p:grpSpPr bwMode="auto">
            <a:xfrm>
              <a:off x="192" y="2400"/>
              <a:ext cx="2016" cy="1728"/>
              <a:chOff x="192" y="2400"/>
              <a:chExt cx="2016" cy="1728"/>
            </a:xfrm>
          </p:grpSpPr>
          <p:grpSp>
            <p:nvGrpSpPr>
              <p:cNvPr id="4" name="Group 274"/>
              <p:cNvGrpSpPr>
                <a:grpSpLocks/>
              </p:cNvGrpSpPr>
              <p:nvPr/>
            </p:nvGrpSpPr>
            <p:grpSpPr bwMode="auto">
              <a:xfrm>
                <a:off x="192" y="2400"/>
                <a:ext cx="2016" cy="1728"/>
                <a:chOff x="576" y="2400"/>
                <a:chExt cx="2016" cy="1728"/>
              </a:xfrm>
            </p:grpSpPr>
            <p:grpSp>
              <p:nvGrpSpPr>
                <p:cNvPr id="5" name="Group 133"/>
                <p:cNvGrpSpPr>
                  <a:grpSpLocks/>
                </p:cNvGrpSpPr>
                <p:nvPr/>
              </p:nvGrpSpPr>
              <p:grpSpPr bwMode="auto">
                <a:xfrm>
                  <a:off x="912" y="2784"/>
                  <a:ext cx="1344" cy="1104"/>
                  <a:chOff x="912" y="2784"/>
                  <a:chExt cx="3408" cy="1248"/>
                </a:xfrm>
              </p:grpSpPr>
              <p:grpSp>
                <p:nvGrpSpPr>
                  <p:cNvPr id="6" name="Group 2"/>
                  <p:cNvGrpSpPr>
                    <a:grpSpLocks/>
                  </p:cNvGrpSpPr>
                  <p:nvPr/>
                </p:nvGrpSpPr>
                <p:grpSpPr bwMode="auto">
                  <a:xfrm>
                    <a:off x="912" y="2784"/>
                    <a:ext cx="3408" cy="1248"/>
                    <a:chOff x="816" y="2928"/>
                    <a:chExt cx="3408" cy="1248"/>
                  </a:xfrm>
                </p:grpSpPr>
                <p:grpSp>
                  <p:nvGrpSpPr>
                    <p:cNvPr id="7" name="Group 3"/>
                    <p:cNvGrpSpPr>
                      <a:grpSpLocks/>
                    </p:cNvGrpSpPr>
                    <p:nvPr/>
                  </p:nvGrpSpPr>
                  <p:grpSpPr bwMode="auto">
                    <a:xfrm>
                      <a:off x="2016" y="3600"/>
                      <a:ext cx="2208" cy="576"/>
                      <a:chOff x="1776" y="1920"/>
                      <a:chExt cx="2208" cy="576"/>
                    </a:xfrm>
                  </p:grpSpPr>
                  <p:grpSp>
                    <p:nvGrpSpPr>
                      <p:cNvPr id="8" name="Group 4"/>
                      <p:cNvGrpSpPr>
                        <a:grpSpLocks/>
                      </p:cNvGrpSpPr>
                      <p:nvPr/>
                    </p:nvGrpSpPr>
                    <p:grpSpPr bwMode="auto">
                      <a:xfrm>
                        <a:off x="2880" y="1920"/>
                        <a:ext cx="1104" cy="576"/>
                        <a:chOff x="528" y="1248"/>
                        <a:chExt cx="1104" cy="576"/>
                      </a:xfrm>
                    </p:grpSpPr>
                    <p:sp>
                      <p:nvSpPr>
                        <p:cNvPr id="35085" name="Line 5"/>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086" name="Line 6"/>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087" name="Line 7"/>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088" name="Line 8"/>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089" name="Line 9"/>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090" name="Picture 10"/>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091" name="Picture 11"/>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092" name="Picture 12"/>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093" name="Picture 13"/>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9" name="Group 14"/>
                      <p:cNvGrpSpPr>
                        <a:grpSpLocks/>
                      </p:cNvGrpSpPr>
                      <p:nvPr/>
                    </p:nvGrpSpPr>
                    <p:grpSpPr bwMode="auto">
                      <a:xfrm>
                        <a:off x="1776" y="1920"/>
                        <a:ext cx="1104" cy="576"/>
                        <a:chOff x="528" y="1248"/>
                        <a:chExt cx="1104" cy="576"/>
                      </a:xfrm>
                    </p:grpSpPr>
                    <p:sp>
                      <p:nvSpPr>
                        <p:cNvPr id="35076" name="Line 15"/>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077" name="Line 16"/>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078" name="Line 17"/>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079" name="Line 18"/>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080" name="Line 19"/>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081" name="Picture 20"/>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082" name="Picture 21"/>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083" name="Picture 22"/>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084" name="Picture 23"/>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5075" name="Picture 24"/>
                      <p:cNvPicPr>
                        <a:picLocks noChangeAspect="1" noChangeArrowheads="1"/>
                      </p:cNvPicPr>
                      <p:nvPr/>
                    </p:nvPicPr>
                    <p:blipFill>
                      <a:blip r:embed="rId3"/>
                      <a:srcRect/>
                      <a:stretch>
                        <a:fillRect/>
                      </a:stretch>
                    </p:blipFill>
                    <p:spPr bwMode="auto">
                      <a:xfrm>
                        <a:off x="2688" y="2106"/>
                        <a:ext cx="463" cy="198"/>
                      </a:xfrm>
                      <a:prstGeom prst="rect">
                        <a:avLst/>
                      </a:prstGeom>
                      <a:noFill/>
                      <a:ln w="9525">
                        <a:noFill/>
                        <a:miter lim="800000"/>
                        <a:headEnd/>
                        <a:tailEnd/>
                      </a:ln>
                    </p:spPr>
                  </p:pic>
                </p:grpSp>
                <p:sp>
                  <p:nvSpPr>
                    <p:cNvPr id="35027" name="Line 25"/>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10" name="Group 26"/>
                    <p:cNvGrpSpPr>
                      <a:grpSpLocks/>
                    </p:cNvGrpSpPr>
                    <p:nvPr/>
                  </p:nvGrpSpPr>
                  <p:grpSpPr bwMode="auto">
                    <a:xfrm>
                      <a:off x="864" y="2928"/>
                      <a:ext cx="3360" cy="576"/>
                      <a:chOff x="624" y="1248"/>
                      <a:chExt cx="3360" cy="576"/>
                    </a:xfrm>
                  </p:grpSpPr>
                  <p:grpSp>
                    <p:nvGrpSpPr>
                      <p:cNvPr id="11" name="Group 27"/>
                      <p:cNvGrpSpPr>
                        <a:grpSpLocks/>
                      </p:cNvGrpSpPr>
                      <p:nvPr/>
                    </p:nvGrpSpPr>
                    <p:grpSpPr bwMode="auto">
                      <a:xfrm>
                        <a:off x="624" y="1248"/>
                        <a:ext cx="1104" cy="576"/>
                        <a:chOff x="528" y="1248"/>
                        <a:chExt cx="1104" cy="576"/>
                      </a:xfrm>
                    </p:grpSpPr>
                    <p:sp>
                      <p:nvSpPr>
                        <p:cNvPr id="35064" name="Line 28"/>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065" name="Line 29"/>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066" name="Line 30"/>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067" name="Line 31"/>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068" name="Line 32"/>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069" name="Picture 33"/>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070" name="Picture 34"/>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071" name="Picture 35"/>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072" name="Picture 36"/>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12" name="Group 37"/>
                      <p:cNvGrpSpPr>
                        <a:grpSpLocks/>
                      </p:cNvGrpSpPr>
                      <p:nvPr/>
                    </p:nvGrpSpPr>
                    <p:grpSpPr bwMode="auto">
                      <a:xfrm>
                        <a:off x="1776" y="1248"/>
                        <a:ext cx="1104" cy="576"/>
                        <a:chOff x="528" y="1248"/>
                        <a:chExt cx="1104" cy="576"/>
                      </a:xfrm>
                    </p:grpSpPr>
                    <p:sp>
                      <p:nvSpPr>
                        <p:cNvPr id="35055" name="Line 38"/>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056" name="Line 39"/>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057" name="Line 40"/>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058" name="Line 41"/>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059" name="Line 42"/>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060" name="Picture 43"/>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061" name="Picture 44"/>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062" name="Picture 45"/>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063" name="Picture 46"/>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13" name="Group 47"/>
                      <p:cNvGrpSpPr>
                        <a:grpSpLocks/>
                      </p:cNvGrpSpPr>
                      <p:nvPr/>
                    </p:nvGrpSpPr>
                    <p:grpSpPr bwMode="auto">
                      <a:xfrm>
                        <a:off x="2880" y="1248"/>
                        <a:ext cx="1104" cy="576"/>
                        <a:chOff x="528" y="1248"/>
                        <a:chExt cx="1104" cy="576"/>
                      </a:xfrm>
                    </p:grpSpPr>
                    <p:sp>
                      <p:nvSpPr>
                        <p:cNvPr id="35046" name="Line 48"/>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047" name="Line 49"/>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048" name="Line 50"/>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049" name="Line 51"/>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050" name="Line 52"/>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051" name="Picture 53"/>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052" name="Picture 54"/>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053" name="Picture 55"/>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054" name="Picture 56"/>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5044" name="Picture 57"/>
                      <p:cNvPicPr>
                        <a:picLocks noChangeAspect="1" noChangeArrowheads="1"/>
                      </p:cNvPicPr>
                      <p:nvPr/>
                    </p:nvPicPr>
                    <p:blipFill>
                      <a:blip r:embed="rId3"/>
                      <a:srcRect/>
                      <a:stretch>
                        <a:fillRect/>
                      </a:stretch>
                    </p:blipFill>
                    <p:spPr bwMode="auto">
                      <a:xfrm>
                        <a:off x="2688" y="1440"/>
                        <a:ext cx="463" cy="198"/>
                      </a:xfrm>
                      <a:prstGeom prst="rect">
                        <a:avLst/>
                      </a:prstGeom>
                      <a:noFill/>
                      <a:ln w="9525">
                        <a:noFill/>
                        <a:miter lim="800000"/>
                        <a:headEnd/>
                        <a:tailEnd/>
                      </a:ln>
                    </p:spPr>
                  </p:pic>
                  <p:pic>
                    <p:nvPicPr>
                      <p:cNvPr id="35045" name="Picture 58"/>
                      <p:cNvPicPr>
                        <a:picLocks noChangeAspect="1" noChangeArrowheads="1"/>
                      </p:cNvPicPr>
                      <p:nvPr/>
                    </p:nvPicPr>
                    <p:blipFill>
                      <a:blip r:embed="rId3"/>
                      <a:srcRect/>
                      <a:stretch>
                        <a:fillRect/>
                      </a:stretch>
                    </p:blipFill>
                    <p:spPr bwMode="auto">
                      <a:xfrm>
                        <a:off x="1536" y="1440"/>
                        <a:ext cx="463" cy="198"/>
                      </a:xfrm>
                      <a:prstGeom prst="rect">
                        <a:avLst/>
                      </a:prstGeom>
                      <a:noFill/>
                      <a:ln w="9525">
                        <a:noFill/>
                        <a:miter lim="800000"/>
                        <a:headEnd/>
                        <a:tailEnd/>
                      </a:ln>
                    </p:spPr>
                  </p:pic>
                </p:grpSp>
                <p:grpSp>
                  <p:nvGrpSpPr>
                    <p:cNvPr id="14" name="Group 59"/>
                    <p:cNvGrpSpPr>
                      <a:grpSpLocks/>
                    </p:cNvGrpSpPr>
                    <p:nvPr/>
                  </p:nvGrpSpPr>
                  <p:grpSpPr bwMode="auto">
                    <a:xfrm>
                      <a:off x="816" y="3600"/>
                      <a:ext cx="1327" cy="576"/>
                      <a:chOff x="576" y="1920"/>
                      <a:chExt cx="1327" cy="576"/>
                    </a:xfrm>
                  </p:grpSpPr>
                  <p:grpSp>
                    <p:nvGrpSpPr>
                      <p:cNvPr id="15" name="Group 60"/>
                      <p:cNvGrpSpPr>
                        <a:grpSpLocks/>
                      </p:cNvGrpSpPr>
                      <p:nvPr/>
                    </p:nvGrpSpPr>
                    <p:grpSpPr bwMode="auto">
                      <a:xfrm>
                        <a:off x="576" y="1920"/>
                        <a:ext cx="1104" cy="576"/>
                        <a:chOff x="528" y="1248"/>
                        <a:chExt cx="1104" cy="576"/>
                      </a:xfrm>
                    </p:grpSpPr>
                    <p:sp>
                      <p:nvSpPr>
                        <p:cNvPr id="35032" name="Line 6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033" name="Line 6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034" name="Line 6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035" name="Line 6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036" name="Line 6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037" name="Picture 6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038" name="Picture 6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039" name="Picture 6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040" name="Picture 6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5031" name="Picture 70"/>
                      <p:cNvPicPr>
                        <a:picLocks noChangeAspect="1" noChangeArrowheads="1"/>
                      </p:cNvPicPr>
                      <p:nvPr/>
                    </p:nvPicPr>
                    <p:blipFill>
                      <a:blip r:embed="rId3"/>
                      <a:srcRect/>
                      <a:stretch>
                        <a:fillRect/>
                      </a:stretch>
                    </p:blipFill>
                    <p:spPr bwMode="auto">
                      <a:xfrm>
                        <a:off x="1440" y="2112"/>
                        <a:ext cx="463" cy="198"/>
                      </a:xfrm>
                      <a:prstGeom prst="rect">
                        <a:avLst/>
                      </a:prstGeom>
                      <a:noFill/>
                      <a:ln w="9525">
                        <a:noFill/>
                        <a:miter lim="800000"/>
                        <a:headEnd/>
                        <a:tailEnd/>
                      </a:ln>
                    </p:spPr>
                  </p:pic>
                </p:grpSp>
              </p:grpSp>
              <p:grpSp>
                <p:nvGrpSpPr>
                  <p:cNvPr id="16" name="Group 71"/>
                  <p:cNvGrpSpPr>
                    <a:grpSpLocks/>
                  </p:cNvGrpSpPr>
                  <p:nvPr/>
                </p:nvGrpSpPr>
                <p:grpSpPr bwMode="auto">
                  <a:xfrm>
                    <a:off x="912" y="2976"/>
                    <a:ext cx="3408" cy="864"/>
                    <a:chOff x="912" y="2544"/>
                    <a:chExt cx="3408" cy="864"/>
                  </a:xfrm>
                </p:grpSpPr>
                <p:sp>
                  <p:nvSpPr>
                    <p:cNvPr id="34995" name="Line 72"/>
                    <p:cNvSpPr>
                      <a:spLocks noChangeShapeType="1"/>
                    </p:cNvSpPr>
                    <p:nvPr/>
                  </p:nvSpPr>
                  <p:spPr bwMode="auto">
                    <a:xfrm>
                      <a:off x="3216" y="3312"/>
                      <a:ext cx="1104" cy="0"/>
                    </a:xfrm>
                    <a:prstGeom prst="line">
                      <a:avLst/>
                    </a:prstGeom>
                    <a:noFill/>
                    <a:ln w="19050">
                      <a:solidFill>
                        <a:srgbClr val="00FF00"/>
                      </a:solidFill>
                      <a:round/>
                      <a:headEnd/>
                      <a:tailEnd/>
                    </a:ln>
                  </p:spPr>
                  <p:txBody>
                    <a:bodyPr/>
                    <a:lstStyle/>
                    <a:p>
                      <a:endParaRPr lang="en-US"/>
                    </a:p>
                  </p:txBody>
                </p:sp>
                <p:sp>
                  <p:nvSpPr>
                    <p:cNvPr id="34996" name="Line 73"/>
                    <p:cNvSpPr>
                      <a:spLocks noChangeShapeType="1"/>
                    </p:cNvSpPr>
                    <p:nvPr/>
                  </p:nvSpPr>
                  <p:spPr bwMode="auto">
                    <a:xfrm flipV="1">
                      <a:off x="3642" y="3216"/>
                      <a:ext cx="0" cy="96"/>
                    </a:xfrm>
                    <a:prstGeom prst="line">
                      <a:avLst/>
                    </a:prstGeom>
                    <a:noFill/>
                    <a:ln w="19050">
                      <a:solidFill>
                        <a:srgbClr val="00FF00"/>
                      </a:solidFill>
                      <a:round/>
                      <a:headEnd/>
                      <a:tailEnd/>
                    </a:ln>
                  </p:spPr>
                  <p:txBody>
                    <a:bodyPr/>
                    <a:lstStyle/>
                    <a:p>
                      <a:endParaRPr lang="en-US"/>
                    </a:p>
                  </p:txBody>
                </p:sp>
                <p:sp>
                  <p:nvSpPr>
                    <p:cNvPr id="34997" name="Line 74"/>
                    <p:cNvSpPr>
                      <a:spLocks noChangeShapeType="1"/>
                    </p:cNvSpPr>
                    <p:nvPr/>
                  </p:nvSpPr>
                  <p:spPr bwMode="auto">
                    <a:xfrm flipV="1">
                      <a:off x="3936" y="3216"/>
                      <a:ext cx="0" cy="96"/>
                    </a:xfrm>
                    <a:prstGeom prst="line">
                      <a:avLst/>
                    </a:prstGeom>
                    <a:noFill/>
                    <a:ln w="19050">
                      <a:solidFill>
                        <a:srgbClr val="00FF00"/>
                      </a:solidFill>
                      <a:round/>
                      <a:headEnd/>
                      <a:tailEnd/>
                    </a:ln>
                  </p:spPr>
                  <p:txBody>
                    <a:bodyPr/>
                    <a:lstStyle/>
                    <a:p>
                      <a:endParaRPr lang="en-US"/>
                    </a:p>
                  </p:txBody>
                </p:sp>
                <p:sp>
                  <p:nvSpPr>
                    <p:cNvPr id="34998" name="Line 75"/>
                    <p:cNvSpPr>
                      <a:spLocks noChangeShapeType="1"/>
                    </p:cNvSpPr>
                    <p:nvPr/>
                  </p:nvSpPr>
                  <p:spPr bwMode="auto">
                    <a:xfrm flipV="1">
                      <a:off x="3600" y="3312"/>
                      <a:ext cx="0" cy="96"/>
                    </a:xfrm>
                    <a:prstGeom prst="line">
                      <a:avLst/>
                    </a:prstGeom>
                    <a:noFill/>
                    <a:ln w="19050">
                      <a:solidFill>
                        <a:srgbClr val="00FF00"/>
                      </a:solidFill>
                      <a:round/>
                      <a:headEnd/>
                      <a:tailEnd/>
                    </a:ln>
                  </p:spPr>
                  <p:txBody>
                    <a:bodyPr/>
                    <a:lstStyle/>
                    <a:p>
                      <a:endParaRPr lang="en-US"/>
                    </a:p>
                  </p:txBody>
                </p:sp>
                <p:sp>
                  <p:nvSpPr>
                    <p:cNvPr id="34999" name="Line 76"/>
                    <p:cNvSpPr>
                      <a:spLocks noChangeShapeType="1"/>
                    </p:cNvSpPr>
                    <p:nvPr/>
                  </p:nvSpPr>
                  <p:spPr bwMode="auto">
                    <a:xfrm flipV="1">
                      <a:off x="3984" y="3312"/>
                      <a:ext cx="0" cy="96"/>
                    </a:xfrm>
                    <a:prstGeom prst="line">
                      <a:avLst/>
                    </a:prstGeom>
                    <a:noFill/>
                    <a:ln w="19050">
                      <a:solidFill>
                        <a:srgbClr val="00FF00"/>
                      </a:solidFill>
                      <a:round/>
                      <a:headEnd/>
                      <a:tailEnd/>
                    </a:ln>
                  </p:spPr>
                  <p:txBody>
                    <a:bodyPr/>
                    <a:lstStyle/>
                    <a:p>
                      <a:endParaRPr lang="en-US"/>
                    </a:p>
                  </p:txBody>
                </p:sp>
                <p:sp>
                  <p:nvSpPr>
                    <p:cNvPr id="35000" name="Line 77"/>
                    <p:cNvSpPr>
                      <a:spLocks noChangeShapeType="1"/>
                    </p:cNvSpPr>
                    <p:nvPr/>
                  </p:nvSpPr>
                  <p:spPr bwMode="auto">
                    <a:xfrm>
                      <a:off x="2112" y="3312"/>
                      <a:ext cx="1104" cy="0"/>
                    </a:xfrm>
                    <a:prstGeom prst="line">
                      <a:avLst/>
                    </a:prstGeom>
                    <a:noFill/>
                    <a:ln w="19050">
                      <a:solidFill>
                        <a:srgbClr val="00FF00"/>
                      </a:solidFill>
                      <a:round/>
                      <a:headEnd/>
                      <a:tailEnd/>
                    </a:ln>
                  </p:spPr>
                  <p:txBody>
                    <a:bodyPr/>
                    <a:lstStyle/>
                    <a:p>
                      <a:endParaRPr lang="en-US"/>
                    </a:p>
                  </p:txBody>
                </p:sp>
                <p:sp>
                  <p:nvSpPr>
                    <p:cNvPr id="35001" name="Line 78"/>
                    <p:cNvSpPr>
                      <a:spLocks noChangeShapeType="1"/>
                    </p:cNvSpPr>
                    <p:nvPr/>
                  </p:nvSpPr>
                  <p:spPr bwMode="auto">
                    <a:xfrm flipV="1">
                      <a:off x="2538" y="3216"/>
                      <a:ext cx="0" cy="96"/>
                    </a:xfrm>
                    <a:prstGeom prst="line">
                      <a:avLst/>
                    </a:prstGeom>
                    <a:noFill/>
                    <a:ln w="19050">
                      <a:solidFill>
                        <a:srgbClr val="00FF00"/>
                      </a:solidFill>
                      <a:round/>
                      <a:headEnd/>
                      <a:tailEnd/>
                    </a:ln>
                  </p:spPr>
                  <p:txBody>
                    <a:bodyPr/>
                    <a:lstStyle/>
                    <a:p>
                      <a:endParaRPr lang="en-US"/>
                    </a:p>
                  </p:txBody>
                </p:sp>
                <p:sp>
                  <p:nvSpPr>
                    <p:cNvPr id="35002" name="Line 79"/>
                    <p:cNvSpPr>
                      <a:spLocks noChangeShapeType="1"/>
                    </p:cNvSpPr>
                    <p:nvPr/>
                  </p:nvSpPr>
                  <p:spPr bwMode="auto">
                    <a:xfrm flipV="1">
                      <a:off x="2832" y="3216"/>
                      <a:ext cx="0" cy="96"/>
                    </a:xfrm>
                    <a:prstGeom prst="line">
                      <a:avLst/>
                    </a:prstGeom>
                    <a:noFill/>
                    <a:ln w="19050">
                      <a:solidFill>
                        <a:srgbClr val="00FF00"/>
                      </a:solidFill>
                      <a:round/>
                      <a:headEnd/>
                      <a:tailEnd/>
                    </a:ln>
                  </p:spPr>
                  <p:txBody>
                    <a:bodyPr/>
                    <a:lstStyle/>
                    <a:p>
                      <a:endParaRPr lang="en-US"/>
                    </a:p>
                  </p:txBody>
                </p:sp>
                <p:sp>
                  <p:nvSpPr>
                    <p:cNvPr id="35003" name="Line 80"/>
                    <p:cNvSpPr>
                      <a:spLocks noChangeShapeType="1"/>
                    </p:cNvSpPr>
                    <p:nvPr/>
                  </p:nvSpPr>
                  <p:spPr bwMode="auto">
                    <a:xfrm flipV="1">
                      <a:off x="2496" y="3312"/>
                      <a:ext cx="0" cy="96"/>
                    </a:xfrm>
                    <a:prstGeom prst="line">
                      <a:avLst/>
                    </a:prstGeom>
                    <a:noFill/>
                    <a:ln w="19050">
                      <a:solidFill>
                        <a:srgbClr val="00FF00"/>
                      </a:solidFill>
                      <a:round/>
                      <a:headEnd/>
                      <a:tailEnd/>
                    </a:ln>
                  </p:spPr>
                  <p:txBody>
                    <a:bodyPr/>
                    <a:lstStyle/>
                    <a:p>
                      <a:endParaRPr lang="en-US"/>
                    </a:p>
                  </p:txBody>
                </p:sp>
                <p:sp>
                  <p:nvSpPr>
                    <p:cNvPr id="35004" name="Line 81"/>
                    <p:cNvSpPr>
                      <a:spLocks noChangeShapeType="1"/>
                    </p:cNvSpPr>
                    <p:nvPr/>
                  </p:nvSpPr>
                  <p:spPr bwMode="auto">
                    <a:xfrm flipV="1">
                      <a:off x="2880" y="3312"/>
                      <a:ext cx="0" cy="96"/>
                    </a:xfrm>
                    <a:prstGeom prst="line">
                      <a:avLst/>
                    </a:prstGeom>
                    <a:noFill/>
                    <a:ln w="19050">
                      <a:solidFill>
                        <a:srgbClr val="00FF00"/>
                      </a:solidFill>
                      <a:round/>
                      <a:headEnd/>
                      <a:tailEnd/>
                    </a:ln>
                  </p:spPr>
                  <p:txBody>
                    <a:bodyPr/>
                    <a:lstStyle/>
                    <a:p>
                      <a:endParaRPr lang="en-US"/>
                    </a:p>
                  </p:txBody>
                </p:sp>
                <p:sp>
                  <p:nvSpPr>
                    <p:cNvPr id="35005" name="Line 82"/>
                    <p:cNvSpPr>
                      <a:spLocks noChangeShapeType="1"/>
                    </p:cNvSpPr>
                    <p:nvPr/>
                  </p:nvSpPr>
                  <p:spPr bwMode="auto">
                    <a:xfrm>
                      <a:off x="2064" y="2688"/>
                      <a:ext cx="0" cy="624"/>
                    </a:xfrm>
                    <a:prstGeom prst="line">
                      <a:avLst/>
                    </a:prstGeom>
                    <a:noFill/>
                    <a:ln w="9525">
                      <a:solidFill>
                        <a:srgbClr val="00FF00"/>
                      </a:solidFill>
                      <a:round/>
                      <a:headEnd/>
                      <a:tailEnd/>
                    </a:ln>
                  </p:spPr>
                  <p:txBody>
                    <a:bodyPr/>
                    <a:lstStyle/>
                    <a:p>
                      <a:endParaRPr lang="en-US"/>
                    </a:p>
                  </p:txBody>
                </p:sp>
                <p:sp>
                  <p:nvSpPr>
                    <p:cNvPr id="35006" name="Line 83"/>
                    <p:cNvSpPr>
                      <a:spLocks noChangeShapeType="1"/>
                    </p:cNvSpPr>
                    <p:nvPr/>
                  </p:nvSpPr>
                  <p:spPr bwMode="auto">
                    <a:xfrm>
                      <a:off x="960" y="2640"/>
                      <a:ext cx="1104" cy="0"/>
                    </a:xfrm>
                    <a:prstGeom prst="line">
                      <a:avLst/>
                    </a:prstGeom>
                    <a:noFill/>
                    <a:ln w="19050">
                      <a:solidFill>
                        <a:srgbClr val="00FF00"/>
                      </a:solidFill>
                      <a:round/>
                      <a:headEnd/>
                      <a:tailEnd/>
                    </a:ln>
                  </p:spPr>
                  <p:txBody>
                    <a:bodyPr/>
                    <a:lstStyle/>
                    <a:p>
                      <a:endParaRPr lang="en-US"/>
                    </a:p>
                  </p:txBody>
                </p:sp>
                <p:sp>
                  <p:nvSpPr>
                    <p:cNvPr id="35007" name="Line 84"/>
                    <p:cNvSpPr>
                      <a:spLocks noChangeShapeType="1"/>
                    </p:cNvSpPr>
                    <p:nvPr/>
                  </p:nvSpPr>
                  <p:spPr bwMode="auto">
                    <a:xfrm flipV="1">
                      <a:off x="1386" y="2544"/>
                      <a:ext cx="0" cy="96"/>
                    </a:xfrm>
                    <a:prstGeom prst="line">
                      <a:avLst/>
                    </a:prstGeom>
                    <a:noFill/>
                    <a:ln w="19050">
                      <a:solidFill>
                        <a:srgbClr val="00FF00"/>
                      </a:solidFill>
                      <a:round/>
                      <a:headEnd/>
                      <a:tailEnd/>
                    </a:ln>
                  </p:spPr>
                  <p:txBody>
                    <a:bodyPr/>
                    <a:lstStyle/>
                    <a:p>
                      <a:endParaRPr lang="en-US"/>
                    </a:p>
                  </p:txBody>
                </p:sp>
                <p:sp>
                  <p:nvSpPr>
                    <p:cNvPr id="35008" name="Line 85"/>
                    <p:cNvSpPr>
                      <a:spLocks noChangeShapeType="1"/>
                    </p:cNvSpPr>
                    <p:nvPr/>
                  </p:nvSpPr>
                  <p:spPr bwMode="auto">
                    <a:xfrm flipV="1">
                      <a:off x="1680" y="2544"/>
                      <a:ext cx="0" cy="96"/>
                    </a:xfrm>
                    <a:prstGeom prst="line">
                      <a:avLst/>
                    </a:prstGeom>
                    <a:noFill/>
                    <a:ln w="19050">
                      <a:solidFill>
                        <a:srgbClr val="00FF00"/>
                      </a:solidFill>
                      <a:round/>
                      <a:headEnd/>
                      <a:tailEnd/>
                    </a:ln>
                  </p:spPr>
                  <p:txBody>
                    <a:bodyPr/>
                    <a:lstStyle/>
                    <a:p>
                      <a:endParaRPr lang="en-US"/>
                    </a:p>
                  </p:txBody>
                </p:sp>
                <p:sp>
                  <p:nvSpPr>
                    <p:cNvPr id="35009" name="Line 86"/>
                    <p:cNvSpPr>
                      <a:spLocks noChangeShapeType="1"/>
                    </p:cNvSpPr>
                    <p:nvPr/>
                  </p:nvSpPr>
                  <p:spPr bwMode="auto">
                    <a:xfrm flipV="1">
                      <a:off x="1344" y="2640"/>
                      <a:ext cx="0" cy="96"/>
                    </a:xfrm>
                    <a:prstGeom prst="line">
                      <a:avLst/>
                    </a:prstGeom>
                    <a:noFill/>
                    <a:ln w="19050">
                      <a:solidFill>
                        <a:srgbClr val="00FF00"/>
                      </a:solidFill>
                      <a:round/>
                      <a:headEnd/>
                      <a:tailEnd/>
                    </a:ln>
                  </p:spPr>
                  <p:txBody>
                    <a:bodyPr/>
                    <a:lstStyle/>
                    <a:p>
                      <a:endParaRPr lang="en-US"/>
                    </a:p>
                  </p:txBody>
                </p:sp>
                <p:sp>
                  <p:nvSpPr>
                    <p:cNvPr id="35010" name="Line 87"/>
                    <p:cNvSpPr>
                      <a:spLocks noChangeShapeType="1"/>
                    </p:cNvSpPr>
                    <p:nvPr/>
                  </p:nvSpPr>
                  <p:spPr bwMode="auto">
                    <a:xfrm flipV="1">
                      <a:off x="1728" y="2640"/>
                      <a:ext cx="0" cy="96"/>
                    </a:xfrm>
                    <a:prstGeom prst="line">
                      <a:avLst/>
                    </a:prstGeom>
                    <a:noFill/>
                    <a:ln w="19050">
                      <a:solidFill>
                        <a:srgbClr val="00FF00"/>
                      </a:solidFill>
                      <a:round/>
                      <a:headEnd/>
                      <a:tailEnd/>
                    </a:ln>
                  </p:spPr>
                  <p:txBody>
                    <a:bodyPr/>
                    <a:lstStyle/>
                    <a:p>
                      <a:endParaRPr lang="en-US"/>
                    </a:p>
                  </p:txBody>
                </p:sp>
                <p:sp>
                  <p:nvSpPr>
                    <p:cNvPr id="35011" name="Line 88"/>
                    <p:cNvSpPr>
                      <a:spLocks noChangeShapeType="1"/>
                    </p:cNvSpPr>
                    <p:nvPr/>
                  </p:nvSpPr>
                  <p:spPr bwMode="auto">
                    <a:xfrm>
                      <a:off x="2112" y="2640"/>
                      <a:ext cx="1104" cy="0"/>
                    </a:xfrm>
                    <a:prstGeom prst="line">
                      <a:avLst/>
                    </a:prstGeom>
                    <a:noFill/>
                    <a:ln w="19050">
                      <a:solidFill>
                        <a:srgbClr val="00FF00"/>
                      </a:solidFill>
                      <a:round/>
                      <a:headEnd/>
                      <a:tailEnd/>
                    </a:ln>
                  </p:spPr>
                  <p:txBody>
                    <a:bodyPr/>
                    <a:lstStyle/>
                    <a:p>
                      <a:endParaRPr lang="en-US"/>
                    </a:p>
                  </p:txBody>
                </p:sp>
                <p:sp>
                  <p:nvSpPr>
                    <p:cNvPr id="35012" name="Line 89"/>
                    <p:cNvSpPr>
                      <a:spLocks noChangeShapeType="1"/>
                    </p:cNvSpPr>
                    <p:nvPr/>
                  </p:nvSpPr>
                  <p:spPr bwMode="auto">
                    <a:xfrm flipV="1">
                      <a:off x="2538" y="2544"/>
                      <a:ext cx="0" cy="96"/>
                    </a:xfrm>
                    <a:prstGeom prst="line">
                      <a:avLst/>
                    </a:prstGeom>
                    <a:noFill/>
                    <a:ln w="19050">
                      <a:solidFill>
                        <a:srgbClr val="00FF00"/>
                      </a:solidFill>
                      <a:round/>
                      <a:headEnd/>
                      <a:tailEnd/>
                    </a:ln>
                  </p:spPr>
                  <p:txBody>
                    <a:bodyPr/>
                    <a:lstStyle/>
                    <a:p>
                      <a:endParaRPr lang="en-US"/>
                    </a:p>
                  </p:txBody>
                </p:sp>
                <p:sp>
                  <p:nvSpPr>
                    <p:cNvPr id="35013" name="Line 90"/>
                    <p:cNvSpPr>
                      <a:spLocks noChangeShapeType="1"/>
                    </p:cNvSpPr>
                    <p:nvPr/>
                  </p:nvSpPr>
                  <p:spPr bwMode="auto">
                    <a:xfrm flipV="1">
                      <a:off x="2832" y="2544"/>
                      <a:ext cx="0" cy="96"/>
                    </a:xfrm>
                    <a:prstGeom prst="line">
                      <a:avLst/>
                    </a:prstGeom>
                    <a:noFill/>
                    <a:ln w="19050">
                      <a:solidFill>
                        <a:srgbClr val="00FF00"/>
                      </a:solidFill>
                      <a:round/>
                      <a:headEnd/>
                      <a:tailEnd/>
                    </a:ln>
                  </p:spPr>
                  <p:txBody>
                    <a:bodyPr/>
                    <a:lstStyle/>
                    <a:p>
                      <a:endParaRPr lang="en-US"/>
                    </a:p>
                  </p:txBody>
                </p:sp>
                <p:sp>
                  <p:nvSpPr>
                    <p:cNvPr id="35014" name="Line 91"/>
                    <p:cNvSpPr>
                      <a:spLocks noChangeShapeType="1"/>
                    </p:cNvSpPr>
                    <p:nvPr/>
                  </p:nvSpPr>
                  <p:spPr bwMode="auto">
                    <a:xfrm flipV="1">
                      <a:off x="2496" y="2640"/>
                      <a:ext cx="0" cy="96"/>
                    </a:xfrm>
                    <a:prstGeom prst="line">
                      <a:avLst/>
                    </a:prstGeom>
                    <a:noFill/>
                    <a:ln w="19050">
                      <a:solidFill>
                        <a:srgbClr val="00FF00"/>
                      </a:solidFill>
                      <a:round/>
                      <a:headEnd/>
                      <a:tailEnd/>
                    </a:ln>
                  </p:spPr>
                  <p:txBody>
                    <a:bodyPr/>
                    <a:lstStyle/>
                    <a:p>
                      <a:endParaRPr lang="en-US"/>
                    </a:p>
                  </p:txBody>
                </p:sp>
                <p:sp>
                  <p:nvSpPr>
                    <p:cNvPr id="35015" name="Line 92"/>
                    <p:cNvSpPr>
                      <a:spLocks noChangeShapeType="1"/>
                    </p:cNvSpPr>
                    <p:nvPr/>
                  </p:nvSpPr>
                  <p:spPr bwMode="auto">
                    <a:xfrm flipV="1">
                      <a:off x="2880" y="2640"/>
                      <a:ext cx="0" cy="96"/>
                    </a:xfrm>
                    <a:prstGeom prst="line">
                      <a:avLst/>
                    </a:prstGeom>
                    <a:noFill/>
                    <a:ln w="19050">
                      <a:solidFill>
                        <a:srgbClr val="00FF00"/>
                      </a:solidFill>
                      <a:round/>
                      <a:headEnd/>
                      <a:tailEnd/>
                    </a:ln>
                  </p:spPr>
                  <p:txBody>
                    <a:bodyPr/>
                    <a:lstStyle/>
                    <a:p>
                      <a:endParaRPr lang="en-US"/>
                    </a:p>
                  </p:txBody>
                </p:sp>
                <p:sp>
                  <p:nvSpPr>
                    <p:cNvPr id="35016" name="Line 93"/>
                    <p:cNvSpPr>
                      <a:spLocks noChangeShapeType="1"/>
                    </p:cNvSpPr>
                    <p:nvPr/>
                  </p:nvSpPr>
                  <p:spPr bwMode="auto">
                    <a:xfrm>
                      <a:off x="3216" y="2640"/>
                      <a:ext cx="1104" cy="0"/>
                    </a:xfrm>
                    <a:prstGeom prst="line">
                      <a:avLst/>
                    </a:prstGeom>
                    <a:noFill/>
                    <a:ln w="19050">
                      <a:solidFill>
                        <a:srgbClr val="00FF00"/>
                      </a:solidFill>
                      <a:round/>
                      <a:headEnd/>
                      <a:tailEnd/>
                    </a:ln>
                  </p:spPr>
                  <p:txBody>
                    <a:bodyPr/>
                    <a:lstStyle/>
                    <a:p>
                      <a:endParaRPr lang="en-US"/>
                    </a:p>
                  </p:txBody>
                </p:sp>
                <p:sp>
                  <p:nvSpPr>
                    <p:cNvPr id="35017" name="Line 94"/>
                    <p:cNvSpPr>
                      <a:spLocks noChangeShapeType="1"/>
                    </p:cNvSpPr>
                    <p:nvPr/>
                  </p:nvSpPr>
                  <p:spPr bwMode="auto">
                    <a:xfrm flipV="1">
                      <a:off x="3642" y="2544"/>
                      <a:ext cx="0" cy="96"/>
                    </a:xfrm>
                    <a:prstGeom prst="line">
                      <a:avLst/>
                    </a:prstGeom>
                    <a:noFill/>
                    <a:ln w="19050">
                      <a:solidFill>
                        <a:srgbClr val="00FF00"/>
                      </a:solidFill>
                      <a:round/>
                      <a:headEnd/>
                      <a:tailEnd/>
                    </a:ln>
                  </p:spPr>
                  <p:txBody>
                    <a:bodyPr/>
                    <a:lstStyle/>
                    <a:p>
                      <a:endParaRPr lang="en-US"/>
                    </a:p>
                  </p:txBody>
                </p:sp>
                <p:sp>
                  <p:nvSpPr>
                    <p:cNvPr id="35018" name="Line 95"/>
                    <p:cNvSpPr>
                      <a:spLocks noChangeShapeType="1"/>
                    </p:cNvSpPr>
                    <p:nvPr/>
                  </p:nvSpPr>
                  <p:spPr bwMode="auto">
                    <a:xfrm flipV="1">
                      <a:off x="3936" y="2544"/>
                      <a:ext cx="0" cy="96"/>
                    </a:xfrm>
                    <a:prstGeom prst="line">
                      <a:avLst/>
                    </a:prstGeom>
                    <a:noFill/>
                    <a:ln w="19050">
                      <a:solidFill>
                        <a:srgbClr val="00FF00"/>
                      </a:solidFill>
                      <a:round/>
                      <a:headEnd/>
                      <a:tailEnd/>
                    </a:ln>
                  </p:spPr>
                  <p:txBody>
                    <a:bodyPr/>
                    <a:lstStyle/>
                    <a:p>
                      <a:endParaRPr lang="en-US"/>
                    </a:p>
                  </p:txBody>
                </p:sp>
                <p:sp>
                  <p:nvSpPr>
                    <p:cNvPr id="35019" name="Line 96"/>
                    <p:cNvSpPr>
                      <a:spLocks noChangeShapeType="1"/>
                    </p:cNvSpPr>
                    <p:nvPr/>
                  </p:nvSpPr>
                  <p:spPr bwMode="auto">
                    <a:xfrm flipV="1">
                      <a:off x="3600" y="2640"/>
                      <a:ext cx="0" cy="96"/>
                    </a:xfrm>
                    <a:prstGeom prst="line">
                      <a:avLst/>
                    </a:prstGeom>
                    <a:noFill/>
                    <a:ln w="19050">
                      <a:solidFill>
                        <a:srgbClr val="00FF00"/>
                      </a:solidFill>
                      <a:round/>
                      <a:headEnd/>
                      <a:tailEnd/>
                    </a:ln>
                  </p:spPr>
                  <p:txBody>
                    <a:bodyPr/>
                    <a:lstStyle/>
                    <a:p>
                      <a:endParaRPr lang="en-US"/>
                    </a:p>
                  </p:txBody>
                </p:sp>
                <p:sp>
                  <p:nvSpPr>
                    <p:cNvPr id="35020" name="Line 97"/>
                    <p:cNvSpPr>
                      <a:spLocks noChangeShapeType="1"/>
                    </p:cNvSpPr>
                    <p:nvPr/>
                  </p:nvSpPr>
                  <p:spPr bwMode="auto">
                    <a:xfrm flipV="1">
                      <a:off x="3984" y="2640"/>
                      <a:ext cx="0" cy="96"/>
                    </a:xfrm>
                    <a:prstGeom prst="line">
                      <a:avLst/>
                    </a:prstGeom>
                    <a:noFill/>
                    <a:ln w="19050">
                      <a:solidFill>
                        <a:srgbClr val="00FF00"/>
                      </a:solidFill>
                      <a:round/>
                      <a:headEnd/>
                      <a:tailEnd/>
                    </a:ln>
                  </p:spPr>
                  <p:txBody>
                    <a:bodyPr/>
                    <a:lstStyle/>
                    <a:p>
                      <a:endParaRPr lang="en-US"/>
                    </a:p>
                  </p:txBody>
                </p:sp>
                <p:sp>
                  <p:nvSpPr>
                    <p:cNvPr id="35021" name="Line 98"/>
                    <p:cNvSpPr>
                      <a:spLocks noChangeShapeType="1"/>
                    </p:cNvSpPr>
                    <p:nvPr/>
                  </p:nvSpPr>
                  <p:spPr bwMode="auto">
                    <a:xfrm>
                      <a:off x="912" y="3312"/>
                      <a:ext cx="1104" cy="0"/>
                    </a:xfrm>
                    <a:prstGeom prst="line">
                      <a:avLst/>
                    </a:prstGeom>
                    <a:noFill/>
                    <a:ln w="19050">
                      <a:solidFill>
                        <a:srgbClr val="00FF00"/>
                      </a:solidFill>
                      <a:round/>
                      <a:headEnd/>
                      <a:tailEnd/>
                    </a:ln>
                  </p:spPr>
                  <p:txBody>
                    <a:bodyPr/>
                    <a:lstStyle/>
                    <a:p>
                      <a:endParaRPr lang="en-US"/>
                    </a:p>
                  </p:txBody>
                </p:sp>
                <p:sp>
                  <p:nvSpPr>
                    <p:cNvPr id="35022" name="Line 99"/>
                    <p:cNvSpPr>
                      <a:spLocks noChangeShapeType="1"/>
                    </p:cNvSpPr>
                    <p:nvPr/>
                  </p:nvSpPr>
                  <p:spPr bwMode="auto">
                    <a:xfrm flipV="1">
                      <a:off x="1338" y="3216"/>
                      <a:ext cx="0" cy="96"/>
                    </a:xfrm>
                    <a:prstGeom prst="line">
                      <a:avLst/>
                    </a:prstGeom>
                    <a:noFill/>
                    <a:ln w="19050">
                      <a:solidFill>
                        <a:srgbClr val="00FF00"/>
                      </a:solidFill>
                      <a:round/>
                      <a:headEnd/>
                      <a:tailEnd/>
                    </a:ln>
                  </p:spPr>
                  <p:txBody>
                    <a:bodyPr/>
                    <a:lstStyle/>
                    <a:p>
                      <a:endParaRPr lang="en-US"/>
                    </a:p>
                  </p:txBody>
                </p:sp>
                <p:sp>
                  <p:nvSpPr>
                    <p:cNvPr id="35023" name="Line 100"/>
                    <p:cNvSpPr>
                      <a:spLocks noChangeShapeType="1"/>
                    </p:cNvSpPr>
                    <p:nvPr/>
                  </p:nvSpPr>
                  <p:spPr bwMode="auto">
                    <a:xfrm flipV="1">
                      <a:off x="1632" y="3216"/>
                      <a:ext cx="0" cy="96"/>
                    </a:xfrm>
                    <a:prstGeom prst="line">
                      <a:avLst/>
                    </a:prstGeom>
                    <a:noFill/>
                    <a:ln w="19050">
                      <a:solidFill>
                        <a:srgbClr val="00FF00"/>
                      </a:solidFill>
                      <a:round/>
                      <a:headEnd/>
                      <a:tailEnd/>
                    </a:ln>
                  </p:spPr>
                  <p:txBody>
                    <a:bodyPr/>
                    <a:lstStyle/>
                    <a:p>
                      <a:endParaRPr lang="en-US"/>
                    </a:p>
                  </p:txBody>
                </p:sp>
                <p:sp>
                  <p:nvSpPr>
                    <p:cNvPr id="35024" name="Line 101"/>
                    <p:cNvSpPr>
                      <a:spLocks noChangeShapeType="1"/>
                    </p:cNvSpPr>
                    <p:nvPr/>
                  </p:nvSpPr>
                  <p:spPr bwMode="auto">
                    <a:xfrm flipV="1">
                      <a:off x="1296" y="3312"/>
                      <a:ext cx="0" cy="96"/>
                    </a:xfrm>
                    <a:prstGeom prst="line">
                      <a:avLst/>
                    </a:prstGeom>
                    <a:noFill/>
                    <a:ln w="19050">
                      <a:solidFill>
                        <a:srgbClr val="00FF00"/>
                      </a:solidFill>
                      <a:round/>
                      <a:headEnd/>
                      <a:tailEnd/>
                    </a:ln>
                  </p:spPr>
                  <p:txBody>
                    <a:bodyPr/>
                    <a:lstStyle/>
                    <a:p>
                      <a:endParaRPr lang="en-US"/>
                    </a:p>
                  </p:txBody>
                </p:sp>
                <p:sp>
                  <p:nvSpPr>
                    <p:cNvPr id="35025" name="Line 102"/>
                    <p:cNvSpPr>
                      <a:spLocks noChangeShapeType="1"/>
                    </p:cNvSpPr>
                    <p:nvPr/>
                  </p:nvSpPr>
                  <p:spPr bwMode="auto">
                    <a:xfrm flipV="1">
                      <a:off x="1680" y="3312"/>
                      <a:ext cx="0" cy="96"/>
                    </a:xfrm>
                    <a:prstGeom prst="line">
                      <a:avLst/>
                    </a:prstGeom>
                    <a:noFill/>
                    <a:ln w="19050">
                      <a:solidFill>
                        <a:srgbClr val="00FF00"/>
                      </a:solidFill>
                      <a:round/>
                      <a:headEnd/>
                      <a:tailEnd/>
                    </a:ln>
                  </p:spPr>
                  <p:txBody>
                    <a:bodyPr/>
                    <a:lstStyle/>
                    <a:p>
                      <a:endParaRPr lang="en-US"/>
                    </a:p>
                  </p:txBody>
                </p:sp>
              </p:grpSp>
              <p:sp>
                <p:nvSpPr>
                  <p:cNvPr id="34967" name="Rectangle 105"/>
                  <p:cNvSpPr>
                    <a:spLocks noChangeArrowheads="1"/>
                  </p:cNvSpPr>
                  <p:nvPr/>
                </p:nvSpPr>
                <p:spPr bwMode="auto">
                  <a:xfrm>
                    <a:off x="1335" y="2811"/>
                    <a:ext cx="144" cy="96"/>
                  </a:xfrm>
                  <a:prstGeom prst="rect">
                    <a:avLst/>
                  </a:prstGeom>
                  <a:solidFill>
                    <a:srgbClr val="00FF00"/>
                  </a:solidFill>
                  <a:ln w="9525">
                    <a:noFill/>
                    <a:miter lim="800000"/>
                    <a:headEnd/>
                    <a:tailEnd/>
                  </a:ln>
                </p:spPr>
                <p:txBody>
                  <a:bodyPr wrap="none" anchor="ctr"/>
                  <a:lstStyle/>
                  <a:p>
                    <a:endParaRPr lang="en-US"/>
                  </a:p>
                </p:txBody>
              </p:sp>
              <p:sp>
                <p:nvSpPr>
                  <p:cNvPr id="34968" name="Rectangle 106"/>
                  <p:cNvSpPr>
                    <a:spLocks noChangeArrowheads="1"/>
                  </p:cNvSpPr>
                  <p:nvPr/>
                </p:nvSpPr>
                <p:spPr bwMode="auto">
                  <a:xfrm>
                    <a:off x="3882" y="3846"/>
                    <a:ext cx="144" cy="96"/>
                  </a:xfrm>
                  <a:prstGeom prst="rect">
                    <a:avLst/>
                  </a:prstGeom>
                  <a:solidFill>
                    <a:srgbClr val="00FF00"/>
                  </a:solidFill>
                  <a:ln w="9525">
                    <a:noFill/>
                    <a:miter lim="800000"/>
                    <a:headEnd/>
                    <a:tailEnd/>
                  </a:ln>
                </p:spPr>
                <p:txBody>
                  <a:bodyPr wrap="none" anchor="ctr"/>
                  <a:lstStyle/>
                  <a:p>
                    <a:endParaRPr lang="en-US"/>
                  </a:p>
                </p:txBody>
              </p:sp>
              <p:sp>
                <p:nvSpPr>
                  <p:cNvPr id="34969" name="Rectangle 107"/>
                  <p:cNvSpPr>
                    <a:spLocks noChangeArrowheads="1"/>
                  </p:cNvSpPr>
                  <p:nvPr/>
                </p:nvSpPr>
                <p:spPr bwMode="auto">
                  <a:xfrm>
                    <a:off x="1620" y="3174"/>
                    <a:ext cx="144" cy="96"/>
                  </a:xfrm>
                  <a:prstGeom prst="rect">
                    <a:avLst/>
                  </a:prstGeom>
                  <a:solidFill>
                    <a:srgbClr val="00FF00"/>
                  </a:solidFill>
                  <a:ln w="9525">
                    <a:noFill/>
                    <a:miter lim="800000"/>
                    <a:headEnd/>
                    <a:tailEnd/>
                  </a:ln>
                </p:spPr>
                <p:txBody>
                  <a:bodyPr wrap="none" anchor="ctr"/>
                  <a:lstStyle/>
                  <a:p>
                    <a:endParaRPr lang="en-US"/>
                  </a:p>
                </p:txBody>
              </p:sp>
              <p:sp>
                <p:nvSpPr>
                  <p:cNvPr id="34970" name="Rectangle 108"/>
                  <p:cNvSpPr>
                    <a:spLocks noChangeArrowheads="1"/>
                  </p:cNvSpPr>
                  <p:nvPr/>
                </p:nvSpPr>
                <p:spPr bwMode="auto">
                  <a:xfrm>
                    <a:off x="2490" y="2802"/>
                    <a:ext cx="144" cy="96"/>
                  </a:xfrm>
                  <a:prstGeom prst="rect">
                    <a:avLst/>
                  </a:prstGeom>
                  <a:solidFill>
                    <a:srgbClr val="00FF00"/>
                  </a:solidFill>
                  <a:ln w="9525">
                    <a:noFill/>
                    <a:miter lim="800000"/>
                    <a:headEnd/>
                    <a:tailEnd/>
                  </a:ln>
                </p:spPr>
                <p:txBody>
                  <a:bodyPr wrap="none" anchor="ctr"/>
                  <a:lstStyle/>
                  <a:p>
                    <a:endParaRPr lang="en-US"/>
                  </a:p>
                </p:txBody>
              </p:sp>
              <p:sp>
                <p:nvSpPr>
                  <p:cNvPr id="34971" name="Rectangle 109"/>
                  <p:cNvSpPr>
                    <a:spLocks noChangeArrowheads="1"/>
                  </p:cNvSpPr>
                  <p:nvPr/>
                </p:nvSpPr>
                <p:spPr bwMode="auto">
                  <a:xfrm>
                    <a:off x="2490" y="3486"/>
                    <a:ext cx="144" cy="96"/>
                  </a:xfrm>
                  <a:prstGeom prst="rect">
                    <a:avLst/>
                  </a:prstGeom>
                  <a:solidFill>
                    <a:srgbClr val="00FF00"/>
                  </a:solidFill>
                  <a:ln w="9525">
                    <a:noFill/>
                    <a:miter lim="800000"/>
                    <a:headEnd/>
                    <a:tailEnd/>
                  </a:ln>
                </p:spPr>
                <p:txBody>
                  <a:bodyPr wrap="none" anchor="ctr"/>
                  <a:lstStyle/>
                  <a:p>
                    <a:endParaRPr lang="en-US"/>
                  </a:p>
                </p:txBody>
              </p:sp>
              <p:sp>
                <p:nvSpPr>
                  <p:cNvPr id="34972" name="Rectangle 110"/>
                  <p:cNvSpPr>
                    <a:spLocks noChangeArrowheads="1"/>
                  </p:cNvSpPr>
                  <p:nvPr/>
                </p:nvSpPr>
                <p:spPr bwMode="auto">
                  <a:xfrm>
                    <a:off x="2772" y="2820"/>
                    <a:ext cx="144" cy="96"/>
                  </a:xfrm>
                  <a:prstGeom prst="rect">
                    <a:avLst/>
                  </a:prstGeom>
                  <a:solidFill>
                    <a:srgbClr val="00FF00"/>
                  </a:solidFill>
                  <a:ln w="9525">
                    <a:noFill/>
                    <a:miter lim="800000"/>
                    <a:headEnd/>
                    <a:tailEnd/>
                  </a:ln>
                </p:spPr>
                <p:txBody>
                  <a:bodyPr wrap="none" anchor="ctr"/>
                  <a:lstStyle/>
                  <a:p>
                    <a:endParaRPr lang="en-US"/>
                  </a:p>
                </p:txBody>
              </p:sp>
              <p:sp>
                <p:nvSpPr>
                  <p:cNvPr id="34973" name="Rectangle 111"/>
                  <p:cNvSpPr>
                    <a:spLocks noChangeArrowheads="1"/>
                  </p:cNvSpPr>
                  <p:nvPr/>
                </p:nvSpPr>
                <p:spPr bwMode="auto">
                  <a:xfrm>
                    <a:off x="2442" y="3849"/>
                    <a:ext cx="144" cy="96"/>
                  </a:xfrm>
                  <a:prstGeom prst="rect">
                    <a:avLst/>
                  </a:prstGeom>
                  <a:solidFill>
                    <a:srgbClr val="00FF00"/>
                  </a:solidFill>
                  <a:ln w="9525">
                    <a:noFill/>
                    <a:miter lim="800000"/>
                    <a:headEnd/>
                    <a:tailEnd/>
                  </a:ln>
                </p:spPr>
                <p:txBody>
                  <a:bodyPr wrap="none" anchor="ctr"/>
                  <a:lstStyle/>
                  <a:p>
                    <a:endParaRPr lang="en-US"/>
                  </a:p>
                </p:txBody>
              </p:sp>
              <p:pic>
                <p:nvPicPr>
                  <p:cNvPr id="34974" name="Picture 112"/>
                  <p:cNvPicPr>
                    <a:picLocks noChangeArrowheads="1"/>
                  </p:cNvPicPr>
                  <p:nvPr/>
                </p:nvPicPr>
                <p:blipFill>
                  <a:blip r:embed="rId4"/>
                  <a:srcRect/>
                  <a:stretch>
                    <a:fillRect/>
                  </a:stretch>
                </p:blipFill>
                <p:spPr bwMode="auto">
                  <a:xfrm>
                    <a:off x="3018" y="2832"/>
                    <a:ext cx="480" cy="384"/>
                  </a:xfrm>
                  <a:prstGeom prst="rect">
                    <a:avLst/>
                  </a:prstGeom>
                  <a:noFill/>
                  <a:ln w="12700">
                    <a:noFill/>
                    <a:miter lim="800000"/>
                    <a:headEnd/>
                    <a:tailEnd/>
                  </a:ln>
                </p:spPr>
              </p:pic>
              <p:pic>
                <p:nvPicPr>
                  <p:cNvPr id="34975" name="Picture 113"/>
                  <p:cNvPicPr>
                    <a:picLocks noChangeAspect="1" noChangeArrowheads="1"/>
                  </p:cNvPicPr>
                  <p:nvPr/>
                </p:nvPicPr>
                <p:blipFill>
                  <a:blip r:embed="rId5"/>
                  <a:srcRect/>
                  <a:stretch>
                    <a:fillRect/>
                  </a:stretch>
                </p:blipFill>
                <p:spPr bwMode="auto">
                  <a:xfrm>
                    <a:off x="1824" y="2928"/>
                    <a:ext cx="528" cy="291"/>
                  </a:xfrm>
                  <a:prstGeom prst="rect">
                    <a:avLst/>
                  </a:prstGeom>
                  <a:noFill/>
                  <a:ln w="9525">
                    <a:noFill/>
                    <a:miter lim="800000"/>
                    <a:headEnd/>
                    <a:tailEnd/>
                  </a:ln>
                </p:spPr>
              </p:pic>
              <p:pic>
                <p:nvPicPr>
                  <p:cNvPr id="34976" name="Picture 114"/>
                  <p:cNvPicPr>
                    <a:picLocks noChangeAspect="1" noChangeArrowheads="1"/>
                  </p:cNvPicPr>
                  <p:nvPr/>
                </p:nvPicPr>
                <p:blipFill>
                  <a:blip r:embed="rId5"/>
                  <a:srcRect/>
                  <a:stretch>
                    <a:fillRect/>
                  </a:stretch>
                </p:blipFill>
                <p:spPr bwMode="auto">
                  <a:xfrm>
                    <a:off x="1776" y="3597"/>
                    <a:ext cx="528" cy="291"/>
                  </a:xfrm>
                  <a:prstGeom prst="rect">
                    <a:avLst/>
                  </a:prstGeom>
                  <a:noFill/>
                  <a:ln w="9525">
                    <a:noFill/>
                    <a:miter lim="800000"/>
                    <a:headEnd/>
                    <a:tailEnd/>
                  </a:ln>
                </p:spPr>
              </p:pic>
              <p:pic>
                <p:nvPicPr>
                  <p:cNvPr id="34977" name="Picture 115"/>
                  <p:cNvPicPr>
                    <a:picLocks noChangeArrowheads="1"/>
                  </p:cNvPicPr>
                  <p:nvPr/>
                </p:nvPicPr>
                <p:blipFill>
                  <a:blip r:embed="rId4"/>
                  <a:srcRect/>
                  <a:stretch>
                    <a:fillRect/>
                  </a:stretch>
                </p:blipFill>
                <p:spPr bwMode="auto">
                  <a:xfrm>
                    <a:off x="3018" y="3456"/>
                    <a:ext cx="480" cy="384"/>
                  </a:xfrm>
                  <a:prstGeom prst="rect">
                    <a:avLst/>
                  </a:prstGeom>
                  <a:noFill/>
                  <a:ln w="12700">
                    <a:noFill/>
                    <a:miter lim="800000"/>
                    <a:headEnd/>
                    <a:tailEnd/>
                  </a:ln>
                </p:spPr>
              </p:pic>
              <p:sp>
                <p:nvSpPr>
                  <p:cNvPr id="34978" name="Rectangle 116"/>
                  <p:cNvSpPr>
                    <a:spLocks noChangeArrowheads="1"/>
                  </p:cNvSpPr>
                  <p:nvPr/>
                </p:nvSpPr>
                <p:spPr bwMode="auto">
                  <a:xfrm>
                    <a:off x="3888" y="3474"/>
                    <a:ext cx="144" cy="96"/>
                  </a:xfrm>
                  <a:prstGeom prst="rect">
                    <a:avLst/>
                  </a:prstGeom>
                  <a:solidFill>
                    <a:srgbClr val="00FF00"/>
                  </a:solidFill>
                  <a:ln w="9525">
                    <a:noFill/>
                    <a:miter lim="800000"/>
                    <a:headEnd/>
                    <a:tailEnd/>
                  </a:ln>
                </p:spPr>
                <p:txBody>
                  <a:bodyPr wrap="none" anchor="ctr"/>
                  <a:lstStyle/>
                  <a:p>
                    <a:endParaRPr lang="en-US"/>
                  </a:p>
                </p:txBody>
              </p:sp>
              <p:sp>
                <p:nvSpPr>
                  <p:cNvPr id="34979" name="Rectangle 117"/>
                  <p:cNvSpPr>
                    <a:spLocks noChangeArrowheads="1"/>
                  </p:cNvSpPr>
                  <p:nvPr/>
                </p:nvSpPr>
                <p:spPr bwMode="auto">
                  <a:xfrm>
                    <a:off x="1626" y="2820"/>
                    <a:ext cx="144" cy="96"/>
                  </a:xfrm>
                  <a:prstGeom prst="rect">
                    <a:avLst/>
                  </a:prstGeom>
                  <a:solidFill>
                    <a:srgbClr val="00FF00"/>
                  </a:solidFill>
                  <a:ln w="9525">
                    <a:noFill/>
                    <a:miter lim="800000"/>
                    <a:headEnd/>
                    <a:tailEnd/>
                  </a:ln>
                </p:spPr>
                <p:txBody>
                  <a:bodyPr wrap="none" anchor="ctr"/>
                  <a:lstStyle/>
                  <a:p>
                    <a:endParaRPr lang="en-US"/>
                  </a:p>
                </p:txBody>
              </p:sp>
              <p:sp>
                <p:nvSpPr>
                  <p:cNvPr id="34980" name="Rectangle 118"/>
                  <p:cNvSpPr>
                    <a:spLocks noChangeArrowheads="1"/>
                  </p:cNvSpPr>
                  <p:nvPr/>
                </p:nvSpPr>
                <p:spPr bwMode="auto">
                  <a:xfrm>
                    <a:off x="1296" y="3168"/>
                    <a:ext cx="144" cy="96"/>
                  </a:xfrm>
                  <a:prstGeom prst="rect">
                    <a:avLst/>
                  </a:prstGeom>
                  <a:solidFill>
                    <a:srgbClr val="00FF00"/>
                  </a:solidFill>
                  <a:ln w="9525">
                    <a:noFill/>
                    <a:miter lim="800000"/>
                    <a:headEnd/>
                    <a:tailEnd/>
                  </a:ln>
                </p:spPr>
                <p:txBody>
                  <a:bodyPr wrap="none" anchor="ctr"/>
                  <a:lstStyle/>
                  <a:p>
                    <a:endParaRPr lang="en-US"/>
                  </a:p>
                </p:txBody>
              </p:sp>
              <p:sp>
                <p:nvSpPr>
                  <p:cNvPr id="34981" name="Rectangle 119"/>
                  <p:cNvSpPr>
                    <a:spLocks noChangeArrowheads="1"/>
                  </p:cNvSpPr>
                  <p:nvPr/>
                </p:nvSpPr>
                <p:spPr bwMode="auto">
                  <a:xfrm>
                    <a:off x="2448" y="3168"/>
                    <a:ext cx="144" cy="96"/>
                  </a:xfrm>
                  <a:prstGeom prst="rect">
                    <a:avLst/>
                  </a:prstGeom>
                  <a:solidFill>
                    <a:srgbClr val="00FF00"/>
                  </a:solidFill>
                  <a:ln w="9525">
                    <a:noFill/>
                    <a:miter lim="800000"/>
                    <a:headEnd/>
                    <a:tailEnd/>
                  </a:ln>
                </p:spPr>
                <p:txBody>
                  <a:bodyPr wrap="none" anchor="ctr"/>
                  <a:lstStyle/>
                  <a:p>
                    <a:endParaRPr lang="en-US"/>
                  </a:p>
                </p:txBody>
              </p:sp>
              <p:sp>
                <p:nvSpPr>
                  <p:cNvPr id="34982" name="Rectangle 120"/>
                  <p:cNvSpPr>
                    <a:spLocks noChangeArrowheads="1"/>
                  </p:cNvSpPr>
                  <p:nvPr/>
                </p:nvSpPr>
                <p:spPr bwMode="auto">
                  <a:xfrm>
                    <a:off x="2784" y="3168"/>
                    <a:ext cx="144" cy="96"/>
                  </a:xfrm>
                  <a:prstGeom prst="rect">
                    <a:avLst/>
                  </a:prstGeom>
                  <a:solidFill>
                    <a:srgbClr val="00FF00"/>
                  </a:solidFill>
                  <a:ln w="9525">
                    <a:noFill/>
                    <a:miter lim="800000"/>
                    <a:headEnd/>
                    <a:tailEnd/>
                  </a:ln>
                </p:spPr>
                <p:txBody>
                  <a:bodyPr wrap="none" anchor="ctr"/>
                  <a:lstStyle/>
                  <a:p>
                    <a:endParaRPr lang="en-US"/>
                  </a:p>
                </p:txBody>
              </p:sp>
              <p:sp>
                <p:nvSpPr>
                  <p:cNvPr id="34983" name="Rectangle 121"/>
                  <p:cNvSpPr>
                    <a:spLocks noChangeArrowheads="1"/>
                  </p:cNvSpPr>
                  <p:nvPr/>
                </p:nvSpPr>
                <p:spPr bwMode="auto">
                  <a:xfrm>
                    <a:off x="1290" y="3492"/>
                    <a:ext cx="144" cy="96"/>
                  </a:xfrm>
                  <a:prstGeom prst="rect">
                    <a:avLst/>
                  </a:prstGeom>
                  <a:solidFill>
                    <a:srgbClr val="00FF00"/>
                  </a:solidFill>
                  <a:ln w="9525">
                    <a:noFill/>
                    <a:miter lim="800000"/>
                    <a:headEnd/>
                    <a:tailEnd/>
                  </a:ln>
                </p:spPr>
                <p:txBody>
                  <a:bodyPr wrap="none" anchor="ctr"/>
                  <a:lstStyle/>
                  <a:p>
                    <a:endParaRPr lang="en-US"/>
                  </a:p>
                </p:txBody>
              </p:sp>
              <p:sp>
                <p:nvSpPr>
                  <p:cNvPr id="34984" name="Rectangle 122"/>
                  <p:cNvSpPr>
                    <a:spLocks noChangeArrowheads="1"/>
                  </p:cNvSpPr>
                  <p:nvPr/>
                </p:nvSpPr>
                <p:spPr bwMode="auto">
                  <a:xfrm>
                    <a:off x="1578" y="3474"/>
                    <a:ext cx="144" cy="96"/>
                  </a:xfrm>
                  <a:prstGeom prst="rect">
                    <a:avLst/>
                  </a:prstGeom>
                  <a:solidFill>
                    <a:srgbClr val="00FF00"/>
                  </a:solidFill>
                  <a:ln w="9525">
                    <a:noFill/>
                    <a:miter lim="800000"/>
                    <a:headEnd/>
                    <a:tailEnd/>
                  </a:ln>
                </p:spPr>
                <p:txBody>
                  <a:bodyPr wrap="none" anchor="ctr"/>
                  <a:lstStyle/>
                  <a:p>
                    <a:endParaRPr lang="en-US"/>
                  </a:p>
                </p:txBody>
              </p:sp>
              <p:sp>
                <p:nvSpPr>
                  <p:cNvPr id="34985" name="Rectangle 123"/>
                  <p:cNvSpPr>
                    <a:spLocks noChangeArrowheads="1"/>
                  </p:cNvSpPr>
                  <p:nvPr/>
                </p:nvSpPr>
                <p:spPr bwMode="auto">
                  <a:xfrm>
                    <a:off x="1584" y="3840"/>
                    <a:ext cx="144" cy="96"/>
                  </a:xfrm>
                  <a:prstGeom prst="rect">
                    <a:avLst/>
                  </a:prstGeom>
                  <a:solidFill>
                    <a:srgbClr val="00FF00"/>
                  </a:solidFill>
                  <a:ln w="9525">
                    <a:noFill/>
                    <a:miter lim="800000"/>
                    <a:headEnd/>
                    <a:tailEnd/>
                  </a:ln>
                </p:spPr>
                <p:txBody>
                  <a:bodyPr wrap="none" anchor="ctr"/>
                  <a:lstStyle/>
                  <a:p>
                    <a:endParaRPr lang="en-US"/>
                  </a:p>
                </p:txBody>
              </p:sp>
              <p:sp>
                <p:nvSpPr>
                  <p:cNvPr id="34986" name="Rectangle 124"/>
                  <p:cNvSpPr>
                    <a:spLocks noChangeArrowheads="1"/>
                  </p:cNvSpPr>
                  <p:nvPr/>
                </p:nvSpPr>
                <p:spPr bwMode="auto">
                  <a:xfrm>
                    <a:off x="1230" y="3840"/>
                    <a:ext cx="144" cy="96"/>
                  </a:xfrm>
                  <a:prstGeom prst="rect">
                    <a:avLst/>
                  </a:prstGeom>
                  <a:solidFill>
                    <a:srgbClr val="00FF00"/>
                  </a:solidFill>
                  <a:ln w="9525">
                    <a:noFill/>
                    <a:miter lim="800000"/>
                    <a:headEnd/>
                    <a:tailEnd/>
                  </a:ln>
                </p:spPr>
                <p:txBody>
                  <a:bodyPr wrap="none" anchor="ctr"/>
                  <a:lstStyle/>
                  <a:p>
                    <a:endParaRPr lang="en-US"/>
                  </a:p>
                </p:txBody>
              </p:sp>
              <p:sp>
                <p:nvSpPr>
                  <p:cNvPr id="34987" name="Rectangle 125"/>
                  <p:cNvSpPr>
                    <a:spLocks noChangeArrowheads="1"/>
                  </p:cNvSpPr>
                  <p:nvPr/>
                </p:nvSpPr>
                <p:spPr bwMode="auto">
                  <a:xfrm>
                    <a:off x="2784" y="3840"/>
                    <a:ext cx="144" cy="96"/>
                  </a:xfrm>
                  <a:prstGeom prst="rect">
                    <a:avLst/>
                  </a:prstGeom>
                  <a:solidFill>
                    <a:srgbClr val="00FF00"/>
                  </a:solidFill>
                  <a:ln w="9525">
                    <a:noFill/>
                    <a:miter lim="800000"/>
                    <a:headEnd/>
                    <a:tailEnd/>
                  </a:ln>
                </p:spPr>
                <p:txBody>
                  <a:bodyPr wrap="none" anchor="ctr"/>
                  <a:lstStyle/>
                  <a:p>
                    <a:endParaRPr lang="en-US"/>
                  </a:p>
                </p:txBody>
              </p:sp>
              <p:sp>
                <p:nvSpPr>
                  <p:cNvPr id="34988" name="Rectangle 126"/>
                  <p:cNvSpPr>
                    <a:spLocks noChangeArrowheads="1"/>
                  </p:cNvSpPr>
                  <p:nvPr/>
                </p:nvSpPr>
                <p:spPr bwMode="auto">
                  <a:xfrm>
                    <a:off x="2778" y="3486"/>
                    <a:ext cx="144" cy="96"/>
                  </a:xfrm>
                  <a:prstGeom prst="rect">
                    <a:avLst/>
                  </a:prstGeom>
                  <a:solidFill>
                    <a:srgbClr val="00FF00"/>
                  </a:solidFill>
                  <a:ln w="9525">
                    <a:noFill/>
                    <a:miter lim="800000"/>
                    <a:headEnd/>
                    <a:tailEnd/>
                  </a:ln>
                </p:spPr>
                <p:txBody>
                  <a:bodyPr wrap="none" anchor="ctr"/>
                  <a:lstStyle/>
                  <a:p>
                    <a:endParaRPr lang="en-US"/>
                  </a:p>
                </p:txBody>
              </p:sp>
              <p:sp>
                <p:nvSpPr>
                  <p:cNvPr id="34989" name="Rectangle 127"/>
                  <p:cNvSpPr>
                    <a:spLocks noChangeArrowheads="1"/>
                  </p:cNvSpPr>
                  <p:nvPr/>
                </p:nvSpPr>
                <p:spPr bwMode="auto">
                  <a:xfrm>
                    <a:off x="3588" y="2808"/>
                    <a:ext cx="144" cy="96"/>
                  </a:xfrm>
                  <a:prstGeom prst="rect">
                    <a:avLst/>
                  </a:prstGeom>
                  <a:solidFill>
                    <a:srgbClr val="00FF00"/>
                  </a:solidFill>
                  <a:ln w="9525">
                    <a:noFill/>
                    <a:miter lim="800000"/>
                    <a:headEnd/>
                    <a:tailEnd/>
                  </a:ln>
                </p:spPr>
                <p:txBody>
                  <a:bodyPr wrap="none" anchor="ctr"/>
                  <a:lstStyle/>
                  <a:p>
                    <a:endParaRPr lang="en-US"/>
                  </a:p>
                </p:txBody>
              </p:sp>
              <p:sp>
                <p:nvSpPr>
                  <p:cNvPr id="34990" name="Rectangle 128"/>
                  <p:cNvSpPr>
                    <a:spLocks noChangeArrowheads="1"/>
                  </p:cNvSpPr>
                  <p:nvPr/>
                </p:nvSpPr>
                <p:spPr bwMode="auto">
                  <a:xfrm>
                    <a:off x="3888" y="2814"/>
                    <a:ext cx="144" cy="96"/>
                  </a:xfrm>
                  <a:prstGeom prst="rect">
                    <a:avLst/>
                  </a:prstGeom>
                  <a:solidFill>
                    <a:srgbClr val="00FF00"/>
                  </a:solidFill>
                  <a:ln w="9525">
                    <a:noFill/>
                    <a:miter lim="800000"/>
                    <a:headEnd/>
                    <a:tailEnd/>
                  </a:ln>
                </p:spPr>
                <p:txBody>
                  <a:bodyPr wrap="none" anchor="ctr"/>
                  <a:lstStyle/>
                  <a:p>
                    <a:endParaRPr lang="en-US"/>
                  </a:p>
                </p:txBody>
              </p:sp>
              <p:sp>
                <p:nvSpPr>
                  <p:cNvPr id="34991" name="Rectangle 129"/>
                  <p:cNvSpPr>
                    <a:spLocks noChangeArrowheads="1"/>
                  </p:cNvSpPr>
                  <p:nvPr/>
                </p:nvSpPr>
                <p:spPr bwMode="auto">
                  <a:xfrm>
                    <a:off x="3552" y="3168"/>
                    <a:ext cx="144" cy="96"/>
                  </a:xfrm>
                  <a:prstGeom prst="rect">
                    <a:avLst/>
                  </a:prstGeom>
                  <a:solidFill>
                    <a:srgbClr val="00FF00"/>
                  </a:solidFill>
                  <a:ln w="9525">
                    <a:noFill/>
                    <a:miter lim="800000"/>
                    <a:headEnd/>
                    <a:tailEnd/>
                  </a:ln>
                </p:spPr>
                <p:txBody>
                  <a:bodyPr wrap="none" anchor="ctr"/>
                  <a:lstStyle/>
                  <a:p>
                    <a:endParaRPr lang="en-US"/>
                  </a:p>
                </p:txBody>
              </p:sp>
              <p:sp>
                <p:nvSpPr>
                  <p:cNvPr id="34992" name="Rectangle 130"/>
                  <p:cNvSpPr>
                    <a:spLocks noChangeArrowheads="1"/>
                  </p:cNvSpPr>
                  <p:nvPr/>
                </p:nvSpPr>
                <p:spPr bwMode="auto">
                  <a:xfrm>
                    <a:off x="3888" y="3168"/>
                    <a:ext cx="144" cy="96"/>
                  </a:xfrm>
                  <a:prstGeom prst="rect">
                    <a:avLst/>
                  </a:prstGeom>
                  <a:solidFill>
                    <a:srgbClr val="00FF00"/>
                  </a:solidFill>
                  <a:ln w="9525">
                    <a:noFill/>
                    <a:miter lim="800000"/>
                    <a:headEnd/>
                    <a:tailEnd/>
                  </a:ln>
                </p:spPr>
                <p:txBody>
                  <a:bodyPr wrap="none" anchor="ctr"/>
                  <a:lstStyle/>
                  <a:p>
                    <a:endParaRPr lang="en-US"/>
                  </a:p>
                </p:txBody>
              </p:sp>
              <p:sp>
                <p:nvSpPr>
                  <p:cNvPr id="34993" name="Rectangle 131"/>
                  <p:cNvSpPr>
                    <a:spLocks noChangeArrowheads="1"/>
                  </p:cNvSpPr>
                  <p:nvPr/>
                </p:nvSpPr>
                <p:spPr bwMode="auto">
                  <a:xfrm>
                    <a:off x="3594" y="3492"/>
                    <a:ext cx="144" cy="96"/>
                  </a:xfrm>
                  <a:prstGeom prst="rect">
                    <a:avLst/>
                  </a:prstGeom>
                  <a:solidFill>
                    <a:srgbClr val="00FF00"/>
                  </a:solidFill>
                  <a:ln w="9525">
                    <a:noFill/>
                    <a:miter lim="800000"/>
                    <a:headEnd/>
                    <a:tailEnd/>
                  </a:ln>
                </p:spPr>
                <p:txBody>
                  <a:bodyPr wrap="none" anchor="ctr"/>
                  <a:lstStyle/>
                  <a:p>
                    <a:endParaRPr lang="en-US"/>
                  </a:p>
                </p:txBody>
              </p:sp>
              <p:sp>
                <p:nvSpPr>
                  <p:cNvPr id="34994" name="Rectangle 132"/>
                  <p:cNvSpPr>
                    <a:spLocks noChangeArrowheads="1"/>
                  </p:cNvSpPr>
                  <p:nvPr/>
                </p:nvSpPr>
                <p:spPr bwMode="auto">
                  <a:xfrm>
                    <a:off x="3546" y="3858"/>
                    <a:ext cx="144" cy="96"/>
                  </a:xfrm>
                  <a:prstGeom prst="rect">
                    <a:avLst/>
                  </a:prstGeom>
                  <a:solidFill>
                    <a:srgbClr val="00FF00"/>
                  </a:solidFill>
                  <a:ln w="9525">
                    <a:noFill/>
                    <a:miter lim="800000"/>
                    <a:headEnd/>
                    <a:tailEnd/>
                  </a:ln>
                </p:spPr>
                <p:txBody>
                  <a:bodyPr wrap="none" anchor="ctr"/>
                  <a:lstStyle/>
                  <a:p>
                    <a:endParaRPr lang="en-US"/>
                  </a:p>
                </p:txBody>
              </p:sp>
            </p:grpSp>
            <p:sp>
              <p:nvSpPr>
                <p:cNvPr id="34964" name="Oval 264"/>
                <p:cNvSpPr>
                  <a:spLocks noChangeArrowheads="1"/>
                </p:cNvSpPr>
                <p:nvPr/>
              </p:nvSpPr>
              <p:spPr bwMode="auto">
                <a:xfrm>
                  <a:off x="576" y="2400"/>
                  <a:ext cx="2016" cy="1728"/>
                </a:xfrm>
                <a:prstGeom prst="ellipse">
                  <a:avLst/>
                </a:prstGeom>
                <a:noFill/>
                <a:ln w="12700">
                  <a:solidFill>
                    <a:srgbClr val="00FF00"/>
                  </a:solidFill>
                  <a:round/>
                  <a:headEnd/>
                  <a:tailEnd/>
                </a:ln>
              </p:spPr>
              <p:txBody>
                <a:bodyPr wrap="none" anchor="ctr"/>
                <a:lstStyle/>
                <a:p>
                  <a:endParaRPr lang="en-US"/>
                </a:p>
              </p:txBody>
            </p:sp>
          </p:grpSp>
          <p:sp>
            <p:nvSpPr>
              <p:cNvPr id="34962" name="Rectangle 276"/>
              <p:cNvSpPr>
                <a:spLocks noChangeArrowheads="1"/>
              </p:cNvSpPr>
              <p:nvPr/>
            </p:nvSpPr>
            <p:spPr bwMode="auto">
              <a:xfrm>
                <a:off x="768" y="2496"/>
                <a:ext cx="912" cy="288"/>
              </a:xfrm>
              <a:prstGeom prst="rect">
                <a:avLst/>
              </a:prstGeom>
              <a:noFill/>
              <a:ln w="9525">
                <a:noFill/>
                <a:miter lim="800000"/>
                <a:headEnd/>
                <a:tailEnd/>
              </a:ln>
            </p:spPr>
            <p:txBody>
              <a:bodyPr wrap="none" anchor="ctr"/>
              <a:lstStyle/>
              <a:p>
                <a:pPr algn="ctr"/>
                <a:r>
                  <a:rPr lang="en-US" b="1">
                    <a:solidFill>
                      <a:schemeClr val="folHlink"/>
                    </a:solidFill>
                  </a:rPr>
                  <a:t>Company A</a:t>
                </a:r>
              </a:p>
            </p:txBody>
          </p:sp>
        </p:grpSp>
        <p:grpSp>
          <p:nvGrpSpPr>
            <p:cNvPr id="17" name="Group 278"/>
            <p:cNvGrpSpPr>
              <a:grpSpLocks/>
            </p:cNvGrpSpPr>
            <p:nvPr/>
          </p:nvGrpSpPr>
          <p:grpSpPr bwMode="auto">
            <a:xfrm>
              <a:off x="3696" y="2352"/>
              <a:ext cx="1920" cy="1728"/>
              <a:chOff x="3696" y="2352"/>
              <a:chExt cx="1920" cy="1728"/>
            </a:xfrm>
          </p:grpSpPr>
          <p:grpSp>
            <p:nvGrpSpPr>
              <p:cNvPr id="18" name="Group 275"/>
              <p:cNvGrpSpPr>
                <a:grpSpLocks/>
              </p:cNvGrpSpPr>
              <p:nvPr/>
            </p:nvGrpSpPr>
            <p:grpSpPr bwMode="auto">
              <a:xfrm>
                <a:off x="3696" y="2352"/>
                <a:ext cx="1920" cy="1728"/>
                <a:chOff x="3696" y="2352"/>
                <a:chExt cx="1920" cy="1728"/>
              </a:xfrm>
            </p:grpSpPr>
            <p:grpSp>
              <p:nvGrpSpPr>
                <p:cNvPr id="19" name="Group 134"/>
                <p:cNvGrpSpPr>
                  <a:grpSpLocks/>
                </p:cNvGrpSpPr>
                <p:nvPr/>
              </p:nvGrpSpPr>
              <p:grpSpPr bwMode="auto">
                <a:xfrm>
                  <a:off x="4032" y="2736"/>
                  <a:ext cx="1344" cy="1104"/>
                  <a:chOff x="912" y="2784"/>
                  <a:chExt cx="3408" cy="1248"/>
                </a:xfrm>
              </p:grpSpPr>
              <p:grpSp>
                <p:nvGrpSpPr>
                  <p:cNvPr id="20" name="Group 135"/>
                  <p:cNvGrpSpPr>
                    <a:grpSpLocks/>
                  </p:cNvGrpSpPr>
                  <p:nvPr/>
                </p:nvGrpSpPr>
                <p:grpSpPr bwMode="auto">
                  <a:xfrm>
                    <a:off x="912" y="2784"/>
                    <a:ext cx="3408" cy="1248"/>
                    <a:chOff x="816" y="2928"/>
                    <a:chExt cx="3408" cy="1248"/>
                  </a:xfrm>
                </p:grpSpPr>
                <p:grpSp>
                  <p:nvGrpSpPr>
                    <p:cNvPr id="21" name="Group 136"/>
                    <p:cNvGrpSpPr>
                      <a:grpSpLocks/>
                    </p:cNvGrpSpPr>
                    <p:nvPr/>
                  </p:nvGrpSpPr>
                  <p:grpSpPr bwMode="auto">
                    <a:xfrm>
                      <a:off x="2016" y="3600"/>
                      <a:ext cx="2208" cy="576"/>
                      <a:chOff x="1776" y="1920"/>
                      <a:chExt cx="2208" cy="576"/>
                    </a:xfrm>
                  </p:grpSpPr>
                  <p:grpSp>
                    <p:nvGrpSpPr>
                      <p:cNvPr id="22" name="Group 137"/>
                      <p:cNvGrpSpPr>
                        <a:grpSpLocks/>
                      </p:cNvGrpSpPr>
                      <p:nvPr/>
                    </p:nvGrpSpPr>
                    <p:grpSpPr bwMode="auto">
                      <a:xfrm>
                        <a:off x="2880" y="1920"/>
                        <a:ext cx="1104" cy="576"/>
                        <a:chOff x="528" y="1248"/>
                        <a:chExt cx="1104" cy="576"/>
                      </a:xfrm>
                    </p:grpSpPr>
                    <p:sp>
                      <p:nvSpPr>
                        <p:cNvPr id="34952" name="Line 138"/>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4953" name="Line 139"/>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4954" name="Line 140"/>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4955" name="Line 141"/>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4956" name="Line 142"/>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4957" name="Picture 143"/>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4958" name="Picture 144"/>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4959" name="Picture 145"/>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4960" name="Picture 146"/>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23" name="Group 147"/>
                      <p:cNvGrpSpPr>
                        <a:grpSpLocks/>
                      </p:cNvGrpSpPr>
                      <p:nvPr/>
                    </p:nvGrpSpPr>
                    <p:grpSpPr bwMode="auto">
                      <a:xfrm>
                        <a:off x="1776" y="1920"/>
                        <a:ext cx="1104" cy="576"/>
                        <a:chOff x="528" y="1248"/>
                        <a:chExt cx="1104" cy="576"/>
                      </a:xfrm>
                    </p:grpSpPr>
                    <p:sp>
                      <p:nvSpPr>
                        <p:cNvPr id="34943" name="Line 148"/>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4944" name="Line 149"/>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4945" name="Line 150"/>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4946" name="Line 151"/>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4947" name="Line 152"/>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4948" name="Picture 153"/>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4949" name="Picture 154"/>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4950" name="Picture 155"/>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4951" name="Picture 156"/>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4942" name="Picture 157"/>
                      <p:cNvPicPr>
                        <a:picLocks noChangeAspect="1" noChangeArrowheads="1"/>
                      </p:cNvPicPr>
                      <p:nvPr/>
                    </p:nvPicPr>
                    <p:blipFill>
                      <a:blip r:embed="rId3"/>
                      <a:srcRect/>
                      <a:stretch>
                        <a:fillRect/>
                      </a:stretch>
                    </p:blipFill>
                    <p:spPr bwMode="auto">
                      <a:xfrm>
                        <a:off x="2688" y="2106"/>
                        <a:ext cx="463" cy="198"/>
                      </a:xfrm>
                      <a:prstGeom prst="rect">
                        <a:avLst/>
                      </a:prstGeom>
                      <a:noFill/>
                      <a:ln w="9525">
                        <a:noFill/>
                        <a:miter lim="800000"/>
                        <a:headEnd/>
                        <a:tailEnd/>
                      </a:ln>
                    </p:spPr>
                  </p:pic>
                </p:grpSp>
                <p:sp>
                  <p:nvSpPr>
                    <p:cNvPr id="34894" name="Line 158"/>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24" name="Group 159"/>
                    <p:cNvGrpSpPr>
                      <a:grpSpLocks/>
                    </p:cNvGrpSpPr>
                    <p:nvPr/>
                  </p:nvGrpSpPr>
                  <p:grpSpPr bwMode="auto">
                    <a:xfrm>
                      <a:off x="864" y="2928"/>
                      <a:ext cx="3360" cy="576"/>
                      <a:chOff x="624" y="1248"/>
                      <a:chExt cx="3360" cy="576"/>
                    </a:xfrm>
                  </p:grpSpPr>
                  <p:grpSp>
                    <p:nvGrpSpPr>
                      <p:cNvPr id="25" name="Group 160"/>
                      <p:cNvGrpSpPr>
                        <a:grpSpLocks/>
                      </p:cNvGrpSpPr>
                      <p:nvPr/>
                    </p:nvGrpSpPr>
                    <p:grpSpPr bwMode="auto">
                      <a:xfrm>
                        <a:off x="624" y="1248"/>
                        <a:ext cx="1104" cy="576"/>
                        <a:chOff x="528" y="1248"/>
                        <a:chExt cx="1104" cy="576"/>
                      </a:xfrm>
                    </p:grpSpPr>
                    <p:sp>
                      <p:nvSpPr>
                        <p:cNvPr id="34931" name="Line 16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4932" name="Line 16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4933" name="Line 16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4934" name="Line 16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4935" name="Line 16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4936" name="Picture 16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4937" name="Picture 16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4938" name="Picture 16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4939" name="Picture 16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26" name="Group 170"/>
                      <p:cNvGrpSpPr>
                        <a:grpSpLocks/>
                      </p:cNvGrpSpPr>
                      <p:nvPr/>
                    </p:nvGrpSpPr>
                    <p:grpSpPr bwMode="auto">
                      <a:xfrm>
                        <a:off x="1776" y="1248"/>
                        <a:ext cx="1104" cy="576"/>
                        <a:chOff x="528" y="1248"/>
                        <a:chExt cx="1104" cy="576"/>
                      </a:xfrm>
                    </p:grpSpPr>
                    <p:sp>
                      <p:nvSpPr>
                        <p:cNvPr id="34922" name="Line 17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4923" name="Line 17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4924" name="Line 17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4925" name="Line 17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4926" name="Line 17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4927" name="Picture 17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4928" name="Picture 17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4929" name="Picture 17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4930" name="Picture 17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27" name="Group 180"/>
                      <p:cNvGrpSpPr>
                        <a:grpSpLocks/>
                      </p:cNvGrpSpPr>
                      <p:nvPr/>
                    </p:nvGrpSpPr>
                    <p:grpSpPr bwMode="auto">
                      <a:xfrm>
                        <a:off x="2880" y="1248"/>
                        <a:ext cx="1104" cy="576"/>
                        <a:chOff x="528" y="1248"/>
                        <a:chExt cx="1104" cy="576"/>
                      </a:xfrm>
                    </p:grpSpPr>
                    <p:sp>
                      <p:nvSpPr>
                        <p:cNvPr id="34913" name="Line 18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4914" name="Line 18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4915" name="Line 18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4916" name="Line 18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4917" name="Line 18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4918" name="Picture 18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4919" name="Picture 18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4920" name="Picture 18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4921" name="Picture 18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4911" name="Picture 190"/>
                      <p:cNvPicPr>
                        <a:picLocks noChangeAspect="1" noChangeArrowheads="1"/>
                      </p:cNvPicPr>
                      <p:nvPr/>
                    </p:nvPicPr>
                    <p:blipFill>
                      <a:blip r:embed="rId3"/>
                      <a:srcRect/>
                      <a:stretch>
                        <a:fillRect/>
                      </a:stretch>
                    </p:blipFill>
                    <p:spPr bwMode="auto">
                      <a:xfrm>
                        <a:off x="2688" y="1440"/>
                        <a:ext cx="463" cy="198"/>
                      </a:xfrm>
                      <a:prstGeom prst="rect">
                        <a:avLst/>
                      </a:prstGeom>
                      <a:noFill/>
                      <a:ln w="9525">
                        <a:noFill/>
                        <a:miter lim="800000"/>
                        <a:headEnd/>
                        <a:tailEnd/>
                      </a:ln>
                    </p:spPr>
                  </p:pic>
                  <p:pic>
                    <p:nvPicPr>
                      <p:cNvPr id="34912" name="Picture 191"/>
                      <p:cNvPicPr>
                        <a:picLocks noChangeAspect="1" noChangeArrowheads="1"/>
                      </p:cNvPicPr>
                      <p:nvPr/>
                    </p:nvPicPr>
                    <p:blipFill>
                      <a:blip r:embed="rId3"/>
                      <a:srcRect/>
                      <a:stretch>
                        <a:fillRect/>
                      </a:stretch>
                    </p:blipFill>
                    <p:spPr bwMode="auto">
                      <a:xfrm>
                        <a:off x="1536" y="1440"/>
                        <a:ext cx="463" cy="198"/>
                      </a:xfrm>
                      <a:prstGeom prst="rect">
                        <a:avLst/>
                      </a:prstGeom>
                      <a:noFill/>
                      <a:ln w="9525">
                        <a:noFill/>
                        <a:miter lim="800000"/>
                        <a:headEnd/>
                        <a:tailEnd/>
                      </a:ln>
                    </p:spPr>
                  </p:pic>
                </p:grpSp>
                <p:grpSp>
                  <p:nvGrpSpPr>
                    <p:cNvPr id="28" name="Group 192"/>
                    <p:cNvGrpSpPr>
                      <a:grpSpLocks/>
                    </p:cNvGrpSpPr>
                    <p:nvPr/>
                  </p:nvGrpSpPr>
                  <p:grpSpPr bwMode="auto">
                    <a:xfrm>
                      <a:off x="816" y="3600"/>
                      <a:ext cx="1327" cy="576"/>
                      <a:chOff x="576" y="1920"/>
                      <a:chExt cx="1327" cy="576"/>
                    </a:xfrm>
                  </p:grpSpPr>
                  <p:grpSp>
                    <p:nvGrpSpPr>
                      <p:cNvPr id="29" name="Group 193"/>
                      <p:cNvGrpSpPr>
                        <a:grpSpLocks/>
                      </p:cNvGrpSpPr>
                      <p:nvPr/>
                    </p:nvGrpSpPr>
                    <p:grpSpPr bwMode="auto">
                      <a:xfrm>
                        <a:off x="576" y="1920"/>
                        <a:ext cx="1104" cy="576"/>
                        <a:chOff x="528" y="1248"/>
                        <a:chExt cx="1104" cy="576"/>
                      </a:xfrm>
                    </p:grpSpPr>
                    <p:sp>
                      <p:nvSpPr>
                        <p:cNvPr id="34899" name="Line 19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4900" name="Line 19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4901" name="Line 19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4902" name="Line 19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4903" name="Line 19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4904" name="Picture 19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4905" name="Picture 20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4906" name="Picture 20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4907" name="Picture 20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4898" name="Picture 203"/>
                      <p:cNvPicPr>
                        <a:picLocks noChangeAspect="1" noChangeArrowheads="1"/>
                      </p:cNvPicPr>
                      <p:nvPr/>
                    </p:nvPicPr>
                    <p:blipFill>
                      <a:blip r:embed="rId3"/>
                      <a:srcRect/>
                      <a:stretch>
                        <a:fillRect/>
                      </a:stretch>
                    </p:blipFill>
                    <p:spPr bwMode="auto">
                      <a:xfrm>
                        <a:off x="1440" y="2112"/>
                        <a:ext cx="463" cy="198"/>
                      </a:xfrm>
                      <a:prstGeom prst="rect">
                        <a:avLst/>
                      </a:prstGeom>
                      <a:noFill/>
                      <a:ln w="9525">
                        <a:noFill/>
                        <a:miter lim="800000"/>
                        <a:headEnd/>
                        <a:tailEnd/>
                      </a:ln>
                    </p:spPr>
                  </p:pic>
                </p:grpSp>
              </p:grpSp>
              <p:grpSp>
                <p:nvGrpSpPr>
                  <p:cNvPr id="30" name="Group 204"/>
                  <p:cNvGrpSpPr>
                    <a:grpSpLocks/>
                  </p:cNvGrpSpPr>
                  <p:nvPr/>
                </p:nvGrpSpPr>
                <p:grpSpPr bwMode="auto">
                  <a:xfrm>
                    <a:off x="912" y="2976"/>
                    <a:ext cx="3408" cy="864"/>
                    <a:chOff x="912" y="2544"/>
                    <a:chExt cx="3408" cy="864"/>
                  </a:xfrm>
                </p:grpSpPr>
                <p:sp>
                  <p:nvSpPr>
                    <p:cNvPr id="34862" name="Line 205"/>
                    <p:cNvSpPr>
                      <a:spLocks noChangeShapeType="1"/>
                    </p:cNvSpPr>
                    <p:nvPr/>
                  </p:nvSpPr>
                  <p:spPr bwMode="auto">
                    <a:xfrm>
                      <a:off x="3216" y="3312"/>
                      <a:ext cx="1104" cy="0"/>
                    </a:xfrm>
                    <a:prstGeom prst="line">
                      <a:avLst/>
                    </a:prstGeom>
                    <a:noFill/>
                    <a:ln w="19050">
                      <a:solidFill>
                        <a:srgbClr val="00FF00"/>
                      </a:solidFill>
                      <a:round/>
                      <a:headEnd/>
                      <a:tailEnd/>
                    </a:ln>
                  </p:spPr>
                  <p:txBody>
                    <a:bodyPr/>
                    <a:lstStyle/>
                    <a:p>
                      <a:endParaRPr lang="en-US"/>
                    </a:p>
                  </p:txBody>
                </p:sp>
                <p:sp>
                  <p:nvSpPr>
                    <p:cNvPr id="34863" name="Line 206"/>
                    <p:cNvSpPr>
                      <a:spLocks noChangeShapeType="1"/>
                    </p:cNvSpPr>
                    <p:nvPr/>
                  </p:nvSpPr>
                  <p:spPr bwMode="auto">
                    <a:xfrm flipV="1">
                      <a:off x="3642" y="3216"/>
                      <a:ext cx="0" cy="96"/>
                    </a:xfrm>
                    <a:prstGeom prst="line">
                      <a:avLst/>
                    </a:prstGeom>
                    <a:noFill/>
                    <a:ln w="19050">
                      <a:solidFill>
                        <a:srgbClr val="00FF00"/>
                      </a:solidFill>
                      <a:round/>
                      <a:headEnd/>
                      <a:tailEnd/>
                    </a:ln>
                  </p:spPr>
                  <p:txBody>
                    <a:bodyPr/>
                    <a:lstStyle/>
                    <a:p>
                      <a:endParaRPr lang="en-US"/>
                    </a:p>
                  </p:txBody>
                </p:sp>
                <p:sp>
                  <p:nvSpPr>
                    <p:cNvPr id="34864" name="Line 207"/>
                    <p:cNvSpPr>
                      <a:spLocks noChangeShapeType="1"/>
                    </p:cNvSpPr>
                    <p:nvPr/>
                  </p:nvSpPr>
                  <p:spPr bwMode="auto">
                    <a:xfrm flipV="1">
                      <a:off x="3936" y="3216"/>
                      <a:ext cx="0" cy="96"/>
                    </a:xfrm>
                    <a:prstGeom prst="line">
                      <a:avLst/>
                    </a:prstGeom>
                    <a:noFill/>
                    <a:ln w="19050">
                      <a:solidFill>
                        <a:srgbClr val="00FF00"/>
                      </a:solidFill>
                      <a:round/>
                      <a:headEnd/>
                      <a:tailEnd/>
                    </a:ln>
                  </p:spPr>
                  <p:txBody>
                    <a:bodyPr/>
                    <a:lstStyle/>
                    <a:p>
                      <a:endParaRPr lang="en-US"/>
                    </a:p>
                  </p:txBody>
                </p:sp>
                <p:sp>
                  <p:nvSpPr>
                    <p:cNvPr id="34865" name="Line 208"/>
                    <p:cNvSpPr>
                      <a:spLocks noChangeShapeType="1"/>
                    </p:cNvSpPr>
                    <p:nvPr/>
                  </p:nvSpPr>
                  <p:spPr bwMode="auto">
                    <a:xfrm flipV="1">
                      <a:off x="3600" y="3312"/>
                      <a:ext cx="0" cy="96"/>
                    </a:xfrm>
                    <a:prstGeom prst="line">
                      <a:avLst/>
                    </a:prstGeom>
                    <a:noFill/>
                    <a:ln w="19050">
                      <a:solidFill>
                        <a:srgbClr val="00FF00"/>
                      </a:solidFill>
                      <a:round/>
                      <a:headEnd/>
                      <a:tailEnd/>
                    </a:ln>
                  </p:spPr>
                  <p:txBody>
                    <a:bodyPr/>
                    <a:lstStyle/>
                    <a:p>
                      <a:endParaRPr lang="en-US"/>
                    </a:p>
                  </p:txBody>
                </p:sp>
                <p:sp>
                  <p:nvSpPr>
                    <p:cNvPr id="34866" name="Line 209"/>
                    <p:cNvSpPr>
                      <a:spLocks noChangeShapeType="1"/>
                    </p:cNvSpPr>
                    <p:nvPr/>
                  </p:nvSpPr>
                  <p:spPr bwMode="auto">
                    <a:xfrm flipV="1">
                      <a:off x="3984" y="3312"/>
                      <a:ext cx="0" cy="96"/>
                    </a:xfrm>
                    <a:prstGeom prst="line">
                      <a:avLst/>
                    </a:prstGeom>
                    <a:noFill/>
                    <a:ln w="19050">
                      <a:solidFill>
                        <a:srgbClr val="00FF00"/>
                      </a:solidFill>
                      <a:round/>
                      <a:headEnd/>
                      <a:tailEnd/>
                    </a:ln>
                  </p:spPr>
                  <p:txBody>
                    <a:bodyPr/>
                    <a:lstStyle/>
                    <a:p>
                      <a:endParaRPr lang="en-US"/>
                    </a:p>
                  </p:txBody>
                </p:sp>
                <p:sp>
                  <p:nvSpPr>
                    <p:cNvPr id="34867" name="Line 210"/>
                    <p:cNvSpPr>
                      <a:spLocks noChangeShapeType="1"/>
                    </p:cNvSpPr>
                    <p:nvPr/>
                  </p:nvSpPr>
                  <p:spPr bwMode="auto">
                    <a:xfrm>
                      <a:off x="2112" y="3312"/>
                      <a:ext cx="1104" cy="0"/>
                    </a:xfrm>
                    <a:prstGeom prst="line">
                      <a:avLst/>
                    </a:prstGeom>
                    <a:noFill/>
                    <a:ln w="19050">
                      <a:solidFill>
                        <a:srgbClr val="00FF00"/>
                      </a:solidFill>
                      <a:round/>
                      <a:headEnd/>
                      <a:tailEnd/>
                    </a:ln>
                  </p:spPr>
                  <p:txBody>
                    <a:bodyPr/>
                    <a:lstStyle/>
                    <a:p>
                      <a:endParaRPr lang="en-US"/>
                    </a:p>
                  </p:txBody>
                </p:sp>
                <p:sp>
                  <p:nvSpPr>
                    <p:cNvPr id="34868" name="Line 211"/>
                    <p:cNvSpPr>
                      <a:spLocks noChangeShapeType="1"/>
                    </p:cNvSpPr>
                    <p:nvPr/>
                  </p:nvSpPr>
                  <p:spPr bwMode="auto">
                    <a:xfrm flipV="1">
                      <a:off x="2538" y="3216"/>
                      <a:ext cx="0" cy="96"/>
                    </a:xfrm>
                    <a:prstGeom prst="line">
                      <a:avLst/>
                    </a:prstGeom>
                    <a:noFill/>
                    <a:ln w="19050">
                      <a:solidFill>
                        <a:srgbClr val="00FF00"/>
                      </a:solidFill>
                      <a:round/>
                      <a:headEnd/>
                      <a:tailEnd/>
                    </a:ln>
                  </p:spPr>
                  <p:txBody>
                    <a:bodyPr/>
                    <a:lstStyle/>
                    <a:p>
                      <a:endParaRPr lang="en-US"/>
                    </a:p>
                  </p:txBody>
                </p:sp>
                <p:sp>
                  <p:nvSpPr>
                    <p:cNvPr id="34869" name="Line 212"/>
                    <p:cNvSpPr>
                      <a:spLocks noChangeShapeType="1"/>
                    </p:cNvSpPr>
                    <p:nvPr/>
                  </p:nvSpPr>
                  <p:spPr bwMode="auto">
                    <a:xfrm flipV="1">
                      <a:off x="2832" y="3216"/>
                      <a:ext cx="0" cy="96"/>
                    </a:xfrm>
                    <a:prstGeom prst="line">
                      <a:avLst/>
                    </a:prstGeom>
                    <a:noFill/>
                    <a:ln w="19050">
                      <a:solidFill>
                        <a:srgbClr val="00FF00"/>
                      </a:solidFill>
                      <a:round/>
                      <a:headEnd/>
                      <a:tailEnd/>
                    </a:ln>
                  </p:spPr>
                  <p:txBody>
                    <a:bodyPr/>
                    <a:lstStyle/>
                    <a:p>
                      <a:endParaRPr lang="en-US"/>
                    </a:p>
                  </p:txBody>
                </p:sp>
                <p:sp>
                  <p:nvSpPr>
                    <p:cNvPr id="34870" name="Line 213"/>
                    <p:cNvSpPr>
                      <a:spLocks noChangeShapeType="1"/>
                    </p:cNvSpPr>
                    <p:nvPr/>
                  </p:nvSpPr>
                  <p:spPr bwMode="auto">
                    <a:xfrm flipV="1">
                      <a:off x="2496" y="3312"/>
                      <a:ext cx="0" cy="96"/>
                    </a:xfrm>
                    <a:prstGeom prst="line">
                      <a:avLst/>
                    </a:prstGeom>
                    <a:noFill/>
                    <a:ln w="19050">
                      <a:solidFill>
                        <a:srgbClr val="00FF00"/>
                      </a:solidFill>
                      <a:round/>
                      <a:headEnd/>
                      <a:tailEnd/>
                    </a:ln>
                  </p:spPr>
                  <p:txBody>
                    <a:bodyPr/>
                    <a:lstStyle/>
                    <a:p>
                      <a:endParaRPr lang="en-US"/>
                    </a:p>
                  </p:txBody>
                </p:sp>
                <p:sp>
                  <p:nvSpPr>
                    <p:cNvPr id="34871" name="Line 214"/>
                    <p:cNvSpPr>
                      <a:spLocks noChangeShapeType="1"/>
                    </p:cNvSpPr>
                    <p:nvPr/>
                  </p:nvSpPr>
                  <p:spPr bwMode="auto">
                    <a:xfrm flipV="1">
                      <a:off x="2880" y="3312"/>
                      <a:ext cx="0" cy="96"/>
                    </a:xfrm>
                    <a:prstGeom prst="line">
                      <a:avLst/>
                    </a:prstGeom>
                    <a:noFill/>
                    <a:ln w="19050">
                      <a:solidFill>
                        <a:srgbClr val="00FF00"/>
                      </a:solidFill>
                      <a:round/>
                      <a:headEnd/>
                      <a:tailEnd/>
                    </a:ln>
                  </p:spPr>
                  <p:txBody>
                    <a:bodyPr/>
                    <a:lstStyle/>
                    <a:p>
                      <a:endParaRPr lang="en-US"/>
                    </a:p>
                  </p:txBody>
                </p:sp>
                <p:sp>
                  <p:nvSpPr>
                    <p:cNvPr id="34872" name="Line 215"/>
                    <p:cNvSpPr>
                      <a:spLocks noChangeShapeType="1"/>
                    </p:cNvSpPr>
                    <p:nvPr/>
                  </p:nvSpPr>
                  <p:spPr bwMode="auto">
                    <a:xfrm>
                      <a:off x="2064" y="2688"/>
                      <a:ext cx="0" cy="624"/>
                    </a:xfrm>
                    <a:prstGeom prst="line">
                      <a:avLst/>
                    </a:prstGeom>
                    <a:noFill/>
                    <a:ln w="9525">
                      <a:solidFill>
                        <a:srgbClr val="00FF00"/>
                      </a:solidFill>
                      <a:round/>
                      <a:headEnd/>
                      <a:tailEnd/>
                    </a:ln>
                  </p:spPr>
                  <p:txBody>
                    <a:bodyPr/>
                    <a:lstStyle/>
                    <a:p>
                      <a:endParaRPr lang="en-US"/>
                    </a:p>
                  </p:txBody>
                </p:sp>
                <p:sp>
                  <p:nvSpPr>
                    <p:cNvPr id="34873" name="Line 216"/>
                    <p:cNvSpPr>
                      <a:spLocks noChangeShapeType="1"/>
                    </p:cNvSpPr>
                    <p:nvPr/>
                  </p:nvSpPr>
                  <p:spPr bwMode="auto">
                    <a:xfrm>
                      <a:off x="960" y="2640"/>
                      <a:ext cx="1104" cy="0"/>
                    </a:xfrm>
                    <a:prstGeom prst="line">
                      <a:avLst/>
                    </a:prstGeom>
                    <a:noFill/>
                    <a:ln w="19050">
                      <a:solidFill>
                        <a:srgbClr val="00FF00"/>
                      </a:solidFill>
                      <a:round/>
                      <a:headEnd/>
                      <a:tailEnd/>
                    </a:ln>
                  </p:spPr>
                  <p:txBody>
                    <a:bodyPr/>
                    <a:lstStyle/>
                    <a:p>
                      <a:endParaRPr lang="en-US"/>
                    </a:p>
                  </p:txBody>
                </p:sp>
                <p:sp>
                  <p:nvSpPr>
                    <p:cNvPr id="34874" name="Line 217"/>
                    <p:cNvSpPr>
                      <a:spLocks noChangeShapeType="1"/>
                    </p:cNvSpPr>
                    <p:nvPr/>
                  </p:nvSpPr>
                  <p:spPr bwMode="auto">
                    <a:xfrm flipV="1">
                      <a:off x="1386" y="2544"/>
                      <a:ext cx="0" cy="96"/>
                    </a:xfrm>
                    <a:prstGeom prst="line">
                      <a:avLst/>
                    </a:prstGeom>
                    <a:noFill/>
                    <a:ln w="19050">
                      <a:solidFill>
                        <a:srgbClr val="00FF00"/>
                      </a:solidFill>
                      <a:round/>
                      <a:headEnd/>
                      <a:tailEnd/>
                    </a:ln>
                  </p:spPr>
                  <p:txBody>
                    <a:bodyPr/>
                    <a:lstStyle/>
                    <a:p>
                      <a:endParaRPr lang="en-US"/>
                    </a:p>
                  </p:txBody>
                </p:sp>
                <p:sp>
                  <p:nvSpPr>
                    <p:cNvPr id="34875" name="Line 218"/>
                    <p:cNvSpPr>
                      <a:spLocks noChangeShapeType="1"/>
                    </p:cNvSpPr>
                    <p:nvPr/>
                  </p:nvSpPr>
                  <p:spPr bwMode="auto">
                    <a:xfrm flipV="1">
                      <a:off x="1680" y="2544"/>
                      <a:ext cx="0" cy="96"/>
                    </a:xfrm>
                    <a:prstGeom prst="line">
                      <a:avLst/>
                    </a:prstGeom>
                    <a:noFill/>
                    <a:ln w="19050">
                      <a:solidFill>
                        <a:srgbClr val="00FF00"/>
                      </a:solidFill>
                      <a:round/>
                      <a:headEnd/>
                      <a:tailEnd/>
                    </a:ln>
                  </p:spPr>
                  <p:txBody>
                    <a:bodyPr/>
                    <a:lstStyle/>
                    <a:p>
                      <a:endParaRPr lang="en-US"/>
                    </a:p>
                  </p:txBody>
                </p:sp>
                <p:sp>
                  <p:nvSpPr>
                    <p:cNvPr id="34876" name="Line 219"/>
                    <p:cNvSpPr>
                      <a:spLocks noChangeShapeType="1"/>
                    </p:cNvSpPr>
                    <p:nvPr/>
                  </p:nvSpPr>
                  <p:spPr bwMode="auto">
                    <a:xfrm flipV="1">
                      <a:off x="1344" y="2640"/>
                      <a:ext cx="0" cy="96"/>
                    </a:xfrm>
                    <a:prstGeom prst="line">
                      <a:avLst/>
                    </a:prstGeom>
                    <a:noFill/>
                    <a:ln w="19050">
                      <a:solidFill>
                        <a:srgbClr val="00FF00"/>
                      </a:solidFill>
                      <a:round/>
                      <a:headEnd/>
                      <a:tailEnd/>
                    </a:ln>
                  </p:spPr>
                  <p:txBody>
                    <a:bodyPr/>
                    <a:lstStyle/>
                    <a:p>
                      <a:endParaRPr lang="en-US"/>
                    </a:p>
                  </p:txBody>
                </p:sp>
                <p:sp>
                  <p:nvSpPr>
                    <p:cNvPr id="34877" name="Line 220"/>
                    <p:cNvSpPr>
                      <a:spLocks noChangeShapeType="1"/>
                    </p:cNvSpPr>
                    <p:nvPr/>
                  </p:nvSpPr>
                  <p:spPr bwMode="auto">
                    <a:xfrm flipV="1">
                      <a:off x="1728" y="2640"/>
                      <a:ext cx="0" cy="96"/>
                    </a:xfrm>
                    <a:prstGeom prst="line">
                      <a:avLst/>
                    </a:prstGeom>
                    <a:noFill/>
                    <a:ln w="19050">
                      <a:solidFill>
                        <a:srgbClr val="00FF00"/>
                      </a:solidFill>
                      <a:round/>
                      <a:headEnd/>
                      <a:tailEnd/>
                    </a:ln>
                  </p:spPr>
                  <p:txBody>
                    <a:bodyPr/>
                    <a:lstStyle/>
                    <a:p>
                      <a:endParaRPr lang="en-US"/>
                    </a:p>
                  </p:txBody>
                </p:sp>
                <p:sp>
                  <p:nvSpPr>
                    <p:cNvPr id="34878" name="Line 221"/>
                    <p:cNvSpPr>
                      <a:spLocks noChangeShapeType="1"/>
                    </p:cNvSpPr>
                    <p:nvPr/>
                  </p:nvSpPr>
                  <p:spPr bwMode="auto">
                    <a:xfrm>
                      <a:off x="2112" y="2640"/>
                      <a:ext cx="1104" cy="0"/>
                    </a:xfrm>
                    <a:prstGeom prst="line">
                      <a:avLst/>
                    </a:prstGeom>
                    <a:noFill/>
                    <a:ln w="19050">
                      <a:solidFill>
                        <a:srgbClr val="00FF00"/>
                      </a:solidFill>
                      <a:round/>
                      <a:headEnd/>
                      <a:tailEnd/>
                    </a:ln>
                  </p:spPr>
                  <p:txBody>
                    <a:bodyPr/>
                    <a:lstStyle/>
                    <a:p>
                      <a:endParaRPr lang="en-US"/>
                    </a:p>
                  </p:txBody>
                </p:sp>
                <p:sp>
                  <p:nvSpPr>
                    <p:cNvPr id="34879" name="Line 222"/>
                    <p:cNvSpPr>
                      <a:spLocks noChangeShapeType="1"/>
                    </p:cNvSpPr>
                    <p:nvPr/>
                  </p:nvSpPr>
                  <p:spPr bwMode="auto">
                    <a:xfrm flipV="1">
                      <a:off x="2538" y="2544"/>
                      <a:ext cx="0" cy="96"/>
                    </a:xfrm>
                    <a:prstGeom prst="line">
                      <a:avLst/>
                    </a:prstGeom>
                    <a:noFill/>
                    <a:ln w="19050">
                      <a:solidFill>
                        <a:srgbClr val="00FF00"/>
                      </a:solidFill>
                      <a:round/>
                      <a:headEnd/>
                      <a:tailEnd/>
                    </a:ln>
                  </p:spPr>
                  <p:txBody>
                    <a:bodyPr/>
                    <a:lstStyle/>
                    <a:p>
                      <a:endParaRPr lang="en-US"/>
                    </a:p>
                  </p:txBody>
                </p:sp>
                <p:sp>
                  <p:nvSpPr>
                    <p:cNvPr id="34880" name="Line 223"/>
                    <p:cNvSpPr>
                      <a:spLocks noChangeShapeType="1"/>
                    </p:cNvSpPr>
                    <p:nvPr/>
                  </p:nvSpPr>
                  <p:spPr bwMode="auto">
                    <a:xfrm flipV="1">
                      <a:off x="2832" y="2544"/>
                      <a:ext cx="0" cy="96"/>
                    </a:xfrm>
                    <a:prstGeom prst="line">
                      <a:avLst/>
                    </a:prstGeom>
                    <a:noFill/>
                    <a:ln w="19050">
                      <a:solidFill>
                        <a:srgbClr val="00FF00"/>
                      </a:solidFill>
                      <a:round/>
                      <a:headEnd/>
                      <a:tailEnd/>
                    </a:ln>
                  </p:spPr>
                  <p:txBody>
                    <a:bodyPr/>
                    <a:lstStyle/>
                    <a:p>
                      <a:endParaRPr lang="en-US"/>
                    </a:p>
                  </p:txBody>
                </p:sp>
                <p:sp>
                  <p:nvSpPr>
                    <p:cNvPr id="34881" name="Line 224"/>
                    <p:cNvSpPr>
                      <a:spLocks noChangeShapeType="1"/>
                    </p:cNvSpPr>
                    <p:nvPr/>
                  </p:nvSpPr>
                  <p:spPr bwMode="auto">
                    <a:xfrm flipV="1">
                      <a:off x="2496" y="2640"/>
                      <a:ext cx="0" cy="96"/>
                    </a:xfrm>
                    <a:prstGeom prst="line">
                      <a:avLst/>
                    </a:prstGeom>
                    <a:noFill/>
                    <a:ln w="19050">
                      <a:solidFill>
                        <a:srgbClr val="00FF00"/>
                      </a:solidFill>
                      <a:round/>
                      <a:headEnd/>
                      <a:tailEnd/>
                    </a:ln>
                  </p:spPr>
                  <p:txBody>
                    <a:bodyPr/>
                    <a:lstStyle/>
                    <a:p>
                      <a:endParaRPr lang="en-US"/>
                    </a:p>
                  </p:txBody>
                </p:sp>
                <p:sp>
                  <p:nvSpPr>
                    <p:cNvPr id="34882" name="Line 225"/>
                    <p:cNvSpPr>
                      <a:spLocks noChangeShapeType="1"/>
                    </p:cNvSpPr>
                    <p:nvPr/>
                  </p:nvSpPr>
                  <p:spPr bwMode="auto">
                    <a:xfrm flipV="1">
                      <a:off x="2880" y="2640"/>
                      <a:ext cx="0" cy="96"/>
                    </a:xfrm>
                    <a:prstGeom prst="line">
                      <a:avLst/>
                    </a:prstGeom>
                    <a:noFill/>
                    <a:ln w="19050">
                      <a:solidFill>
                        <a:srgbClr val="00FF00"/>
                      </a:solidFill>
                      <a:round/>
                      <a:headEnd/>
                      <a:tailEnd/>
                    </a:ln>
                  </p:spPr>
                  <p:txBody>
                    <a:bodyPr/>
                    <a:lstStyle/>
                    <a:p>
                      <a:endParaRPr lang="en-US"/>
                    </a:p>
                  </p:txBody>
                </p:sp>
                <p:sp>
                  <p:nvSpPr>
                    <p:cNvPr id="34883" name="Line 226"/>
                    <p:cNvSpPr>
                      <a:spLocks noChangeShapeType="1"/>
                    </p:cNvSpPr>
                    <p:nvPr/>
                  </p:nvSpPr>
                  <p:spPr bwMode="auto">
                    <a:xfrm>
                      <a:off x="3216" y="2640"/>
                      <a:ext cx="1104" cy="0"/>
                    </a:xfrm>
                    <a:prstGeom prst="line">
                      <a:avLst/>
                    </a:prstGeom>
                    <a:noFill/>
                    <a:ln w="19050">
                      <a:solidFill>
                        <a:srgbClr val="00FF00"/>
                      </a:solidFill>
                      <a:round/>
                      <a:headEnd/>
                      <a:tailEnd/>
                    </a:ln>
                  </p:spPr>
                  <p:txBody>
                    <a:bodyPr/>
                    <a:lstStyle/>
                    <a:p>
                      <a:endParaRPr lang="en-US"/>
                    </a:p>
                  </p:txBody>
                </p:sp>
                <p:sp>
                  <p:nvSpPr>
                    <p:cNvPr id="34884" name="Line 227"/>
                    <p:cNvSpPr>
                      <a:spLocks noChangeShapeType="1"/>
                    </p:cNvSpPr>
                    <p:nvPr/>
                  </p:nvSpPr>
                  <p:spPr bwMode="auto">
                    <a:xfrm flipV="1">
                      <a:off x="3642" y="2544"/>
                      <a:ext cx="0" cy="96"/>
                    </a:xfrm>
                    <a:prstGeom prst="line">
                      <a:avLst/>
                    </a:prstGeom>
                    <a:noFill/>
                    <a:ln w="19050">
                      <a:solidFill>
                        <a:srgbClr val="00FF00"/>
                      </a:solidFill>
                      <a:round/>
                      <a:headEnd/>
                      <a:tailEnd/>
                    </a:ln>
                  </p:spPr>
                  <p:txBody>
                    <a:bodyPr/>
                    <a:lstStyle/>
                    <a:p>
                      <a:endParaRPr lang="en-US"/>
                    </a:p>
                  </p:txBody>
                </p:sp>
                <p:sp>
                  <p:nvSpPr>
                    <p:cNvPr id="34885" name="Line 228"/>
                    <p:cNvSpPr>
                      <a:spLocks noChangeShapeType="1"/>
                    </p:cNvSpPr>
                    <p:nvPr/>
                  </p:nvSpPr>
                  <p:spPr bwMode="auto">
                    <a:xfrm flipV="1">
                      <a:off x="3936" y="2544"/>
                      <a:ext cx="0" cy="96"/>
                    </a:xfrm>
                    <a:prstGeom prst="line">
                      <a:avLst/>
                    </a:prstGeom>
                    <a:noFill/>
                    <a:ln w="19050">
                      <a:solidFill>
                        <a:srgbClr val="00FF00"/>
                      </a:solidFill>
                      <a:round/>
                      <a:headEnd/>
                      <a:tailEnd/>
                    </a:ln>
                  </p:spPr>
                  <p:txBody>
                    <a:bodyPr/>
                    <a:lstStyle/>
                    <a:p>
                      <a:endParaRPr lang="en-US"/>
                    </a:p>
                  </p:txBody>
                </p:sp>
                <p:sp>
                  <p:nvSpPr>
                    <p:cNvPr id="34886" name="Line 229"/>
                    <p:cNvSpPr>
                      <a:spLocks noChangeShapeType="1"/>
                    </p:cNvSpPr>
                    <p:nvPr/>
                  </p:nvSpPr>
                  <p:spPr bwMode="auto">
                    <a:xfrm flipV="1">
                      <a:off x="3600" y="2640"/>
                      <a:ext cx="0" cy="96"/>
                    </a:xfrm>
                    <a:prstGeom prst="line">
                      <a:avLst/>
                    </a:prstGeom>
                    <a:noFill/>
                    <a:ln w="19050">
                      <a:solidFill>
                        <a:srgbClr val="00FF00"/>
                      </a:solidFill>
                      <a:round/>
                      <a:headEnd/>
                      <a:tailEnd/>
                    </a:ln>
                  </p:spPr>
                  <p:txBody>
                    <a:bodyPr/>
                    <a:lstStyle/>
                    <a:p>
                      <a:endParaRPr lang="en-US"/>
                    </a:p>
                  </p:txBody>
                </p:sp>
                <p:sp>
                  <p:nvSpPr>
                    <p:cNvPr id="34887" name="Line 230"/>
                    <p:cNvSpPr>
                      <a:spLocks noChangeShapeType="1"/>
                    </p:cNvSpPr>
                    <p:nvPr/>
                  </p:nvSpPr>
                  <p:spPr bwMode="auto">
                    <a:xfrm flipV="1">
                      <a:off x="3984" y="2640"/>
                      <a:ext cx="0" cy="96"/>
                    </a:xfrm>
                    <a:prstGeom prst="line">
                      <a:avLst/>
                    </a:prstGeom>
                    <a:noFill/>
                    <a:ln w="19050">
                      <a:solidFill>
                        <a:srgbClr val="00FF00"/>
                      </a:solidFill>
                      <a:round/>
                      <a:headEnd/>
                      <a:tailEnd/>
                    </a:ln>
                  </p:spPr>
                  <p:txBody>
                    <a:bodyPr/>
                    <a:lstStyle/>
                    <a:p>
                      <a:endParaRPr lang="en-US"/>
                    </a:p>
                  </p:txBody>
                </p:sp>
                <p:sp>
                  <p:nvSpPr>
                    <p:cNvPr id="34888" name="Line 231"/>
                    <p:cNvSpPr>
                      <a:spLocks noChangeShapeType="1"/>
                    </p:cNvSpPr>
                    <p:nvPr/>
                  </p:nvSpPr>
                  <p:spPr bwMode="auto">
                    <a:xfrm>
                      <a:off x="912" y="3312"/>
                      <a:ext cx="1104" cy="0"/>
                    </a:xfrm>
                    <a:prstGeom prst="line">
                      <a:avLst/>
                    </a:prstGeom>
                    <a:noFill/>
                    <a:ln w="19050">
                      <a:solidFill>
                        <a:srgbClr val="00FF00"/>
                      </a:solidFill>
                      <a:round/>
                      <a:headEnd/>
                      <a:tailEnd/>
                    </a:ln>
                  </p:spPr>
                  <p:txBody>
                    <a:bodyPr/>
                    <a:lstStyle/>
                    <a:p>
                      <a:endParaRPr lang="en-US"/>
                    </a:p>
                  </p:txBody>
                </p:sp>
                <p:sp>
                  <p:nvSpPr>
                    <p:cNvPr id="34889" name="Line 232"/>
                    <p:cNvSpPr>
                      <a:spLocks noChangeShapeType="1"/>
                    </p:cNvSpPr>
                    <p:nvPr/>
                  </p:nvSpPr>
                  <p:spPr bwMode="auto">
                    <a:xfrm flipV="1">
                      <a:off x="1338" y="3216"/>
                      <a:ext cx="0" cy="96"/>
                    </a:xfrm>
                    <a:prstGeom prst="line">
                      <a:avLst/>
                    </a:prstGeom>
                    <a:noFill/>
                    <a:ln w="19050">
                      <a:solidFill>
                        <a:srgbClr val="00FF00"/>
                      </a:solidFill>
                      <a:round/>
                      <a:headEnd/>
                      <a:tailEnd/>
                    </a:ln>
                  </p:spPr>
                  <p:txBody>
                    <a:bodyPr/>
                    <a:lstStyle/>
                    <a:p>
                      <a:endParaRPr lang="en-US"/>
                    </a:p>
                  </p:txBody>
                </p:sp>
                <p:sp>
                  <p:nvSpPr>
                    <p:cNvPr id="34890" name="Line 233"/>
                    <p:cNvSpPr>
                      <a:spLocks noChangeShapeType="1"/>
                    </p:cNvSpPr>
                    <p:nvPr/>
                  </p:nvSpPr>
                  <p:spPr bwMode="auto">
                    <a:xfrm flipV="1">
                      <a:off x="1632" y="3216"/>
                      <a:ext cx="0" cy="96"/>
                    </a:xfrm>
                    <a:prstGeom prst="line">
                      <a:avLst/>
                    </a:prstGeom>
                    <a:noFill/>
                    <a:ln w="19050">
                      <a:solidFill>
                        <a:srgbClr val="00FF00"/>
                      </a:solidFill>
                      <a:round/>
                      <a:headEnd/>
                      <a:tailEnd/>
                    </a:ln>
                  </p:spPr>
                  <p:txBody>
                    <a:bodyPr/>
                    <a:lstStyle/>
                    <a:p>
                      <a:endParaRPr lang="en-US"/>
                    </a:p>
                  </p:txBody>
                </p:sp>
                <p:sp>
                  <p:nvSpPr>
                    <p:cNvPr id="34891" name="Line 234"/>
                    <p:cNvSpPr>
                      <a:spLocks noChangeShapeType="1"/>
                    </p:cNvSpPr>
                    <p:nvPr/>
                  </p:nvSpPr>
                  <p:spPr bwMode="auto">
                    <a:xfrm flipV="1">
                      <a:off x="1296" y="3312"/>
                      <a:ext cx="0" cy="96"/>
                    </a:xfrm>
                    <a:prstGeom prst="line">
                      <a:avLst/>
                    </a:prstGeom>
                    <a:noFill/>
                    <a:ln w="19050">
                      <a:solidFill>
                        <a:srgbClr val="00FF00"/>
                      </a:solidFill>
                      <a:round/>
                      <a:headEnd/>
                      <a:tailEnd/>
                    </a:ln>
                  </p:spPr>
                  <p:txBody>
                    <a:bodyPr/>
                    <a:lstStyle/>
                    <a:p>
                      <a:endParaRPr lang="en-US"/>
                    </a:p>
                  </p:txBody>
                </p:sp>
                <p:sp>
                  <p:nvSpPr>
                    <p:cNvPr id="34892" name="Line 235"/>
                    <p:cNvSpPr>
                      <a:spLocks noChangeShapeType="1"/>
                    </p:cNvSpPr>
                    <p:nvPr/>
                  </p:nvSpPr>
                  <p:spPr bwMode="auto">
                    <a:xfrm flipV="1">
                      <a:off x="1680" y="3312"/>
                      <a:ext cx="0" cy="96"/>
                    </a:xfrm>
                    <a:prstGeom prst="line">
                      <a:avLst/>
                    </a:prstGeom>
                    <a:noFill/>
                    <a:ln w="19050">
                      <a:solidFill>
                        <a:srgbClr val="00FF00"/>
                      </a:solidFill>
                      <a:round/>
                      <a:headEnd/>
                      <a:tailEnd/>
                    </a:ln>
                  </p:spPr>
                  <p:txBody>
                    <a:bodyPr/>
                    <a:lstStyle/>
                    <a:p>
                      <a:endParaRPr lang="en-US"/>
                    </a:p>
                  </p:txBody>
                </p:sp>
              </p:grpSp>
              <p:sp>
                <p:nvSpPr>
                  <p:cNvPr id="34834" name="Rectangle 236"/>
                  <p:cNvSpPr>
                    <a:spLocks noChangeArrowheads="1"/>
                  </p:cNvSpPr>
                  <p:nvPr/>
                </p:nvSpPr>
                <p:spPr bwMode="auto">
                  <a:xfrm>
                    <a:off x="1335" y="2811"/>
                    <a:ext cx="144" cy="96"/>
                  </a:xfrm>
                  <a:prstGeom prst="rect">
                    <a:avLst/>
                  </a:prstGeom>
                  <a:solidFill>
                    <a:srgbClr val="00FF00"/>
                  </a:solidFill>
                  <a:ln w="9525">
                    <a:noFill/>
                    <a:miter lim="800000"/>
                    <a:headEnd/>
                    <a:tailEnd/>
                  </a:ln>
                </p:spPr>
                <p:txBody>
                  <a:bodyPr wrap="none" anchor="ctr"/>
                  <a:lstStyle/>
                  <a:p>
                    <a:endParaRPr lang="en-US"/>
                  </a:p>
                </p:txBody>
              </p:sp>
              <p:sp>
                <p:nvSpPr>
                  <p:cNvPr id="34835" name="Rectangle 237"/>
                  <p:cNvSpPr>
                    <a:spLocks noChangeArrowheads="1"/>
                  </p:cNvSpPr>
                  <p:nvPr/>
                </p:nvSpPr>
                <p:spPr bwMode="auto">
                  <a:xfrm>
                    <a:off x="3882" y="3846"/>
                    <a:ext cx="144" cy="96"/>
                  </a:xfrm>
                  <a:prstGeom prst="rect">
                    <a:avLst/>
                  </a:prstGeom>
                  <a:solidFill>
                    <a:srgbClr val="00FF00"/>
                  </a:solidFill>
                  <a:ln w="9525">
                    <a:noFill/>
                    <a:miter lim="800000"/>
                    <a:headEnd/>
                    <a:tailEnd/>
                  </a:ln>
                </p:spPr>
                <p:txBody>
                  <a:bodyPr wrap="none" anchor="ctr"/>
                  <a:lstStyle/>
                  <a:p>
                    <a:endParaRPr lang="en-US"/>
                  </a:p>
                </p:txBody>
              </p:sp>
              <p:sp>
                <p:nvSpPr>
                  <p:cNvPr id="34836" name="Rectangle 238"/>
                  <p:cNvSpPr>
                    <a:spLocks noChangeArrowheads="1"/>
                  </p:cNvSpPr>
                  <p:nvPr/>
                </p:nvSpPr>
                <p:spPr bwMode="auto">
                  <a:xfrm>
                    <a:off x="1620" y="3174"/>
                    <a:ext cx="144" cy="96"/>
                  </a:xfrm>
                  <a:prstGeom prst="rect">
                    <a:avLst/>
                  </a:prstGeom>
                  <a:solidFill>
                    <a:srgbClr val="00FF00"/>
                  </a:solidFill>
                  <a:ln w="9525">
                    <a:noFill/>
                    <a:miter lim="800000"/>
                    <a:headEnd/>
                    <a:tailEnd/>
                  </a:ln>
                </p:spPr>
                <p:txBody>
                  <a:bodyPr wrap="none" anchor="ctr"/>
                  <a:lstStyle/>
                  <a:p>
                    <a:endParaRPr lang="en-US"/>
                  </a:p>
                </p:txBody>
              </p:sp>
              <p:sp>
                <p:nvSpPr>
                  <p:cNvPr id="34837" name="Rectangle 239"/>
                  <p:cNvSpPr>
                    <a:spLocks noChangeArrowheads="1"/>
                  </p:cNvSpPr>
                  <p:nvPr/>
                </p:nvSpPr>
                <p:spPr bwMode="auto">
                  <a:xfrm>
                    <a:off x="2490" y="2802"/>
                    <a:ext cx="144" cy="96"/>
                  </a:xfrm>
                  <a:prstGeom prst="rect">
                    <a:avLst/>
                  </a:prstGeom>
                  <a:solidFill>
                    <a:srgbClr val="00FF00"/>
                  </a:solidFill>
                  <a:ln w="9525">
                    <a:noFill/>
                    <a:miter lim="800000"/>
                    <a:headEnd/>
                    <a:tailEnd/>
                  </a:ln>
                </p:spPr>
                <p:txBody>
                  <a:bodyPr wrap="none" anchor="ctr"/>
                  <a:lstStyle/>
                  <a:p>
                    <a:endParaRPr lang="en-US"/>
                  </a:p>
                </p:txBody>
              </p:sp>
              <p:sp>
                <p:nvSpPr>
                  <p:cNvPr id="34838" name="Rectangle 240"/>
                  <p:cNvSpPr>
                    <a:spLocks noChangeArrowheads="1"/>
                  </p:cNvSpPr>
                  <p:nvPr/>
                </p:nvSpPr>
                <p:spPr bwMode="auto">
                  <a:xfrm>
                    <a:off x="2490" y="3486"/>
                    <a:ext cx="144" cy="96"/>
                  </a:xfrm>
                  <a:prstGeom prst="rect">
                    <a:avLst/>
                  </a:prstGeom>
                  <a:solidFill>
                    <a:srgbClr val="00FF00"/>
                  </a:solidFill>
                  <a:ln w="9525">
                    <a:noFill/>
                    <a:miter lim="800000"/>
                    <a:headEnd/>
                    <a:tailEnd/>
                  </a:ln>
                </p:spPr>
                <p:txBody>
                  <a:bodyPr wrap="none" anchor="ctr"/>
                  <a:lstStyle/>
                  <a:p>
                    <a:endParaRPr lang="en-US"/>
                  </a:p>
                </p:txBody>
              </p:sp>
              <p:sp>
                <p:nvSpPr>
                  <p:cNvPr id="34839" name="Rectangle 241"/>
                  <p:cNvSpPr>
                    <a:spLocks noChangeArrowheads="1"/>
                  </p:cNvSpPr>
                  <p:nvPr/>
                </p:nvSpPr>
                <p:spPr bwMode="auto">
                  <a:xfrm>
                    <a:off x="2772" y="2820"/>
                    <a:ext cx="144" cy="96"/>
                  </a:xfrm>
                  <a:prstGeom prst="rect">
                    <a:avLst/>
                  </a:prstGeom>
                  <a:solidFill>
                    <a:srgbClr val="00FF00"/>
                  </a:solidFill>
                  <a:ln w="9525">
                    <a:noFill/>
                    <a:miter lim="800000"/>
                    <a:headEnd/>
                    <a:tailEnd/>
                  </a:ln>
                </p:spPr>
                <p:txBody>
                  <a:bodyPr wrap="none" anchor="ctr"/>
                  <a:lstStyle/>
                  <a:p>
                    <a:endParaRPr lang="en-US"/>
                  </a:p>
                </p:txBody>
              </p:sp>
              <p:sp>
                <p:nvSpPr>
                  <p:cNvPr id="34840" name="Rectangle 242"/>
                  <p:cNvSpPr>
                    <a:spLocks noChangeArrowheads="1"/>
                  </p:cNvSpPr>
                  <p:nvPr/>
                </p:nvSpPr>
                <p:spPr bwMode="auto">
                  <a:xfrm>
                    <a:off x="2442" y="3849"/>
                    <a:ext cx="144" cy="96"/>
                  </a:xfrm>
                  <a:prstGeom prst="rect">
                    <a:avLst/>
                  </a:prstGeom>
                  <a:solidFill>
                    <a:srgbClr val="00FF00"/>
                  </a:solidFill>
                  <a:ln w="9525">
                    <a:noFill/>
                    <a:miter lim="800000"/>
                    <a:headEnd/>
                    <a:tailEnd/>
                  </a:ln>
                </p:spPr>
                <p:txBody>
                  <a:bodyPr wrap="none" anchor="ctr"/>
                  <a:lstStyle/>
                  <a:p>
                    <a:endParaRPr lang="en-US"/>
                  </a:p>
                </p:txBody>
              </p:sp>
              <p:pic>
                <p:nvPicPr>
                  <p:cNvPr id="34841" name="Picture 243"/>
                  <p:cNvPicPr>
                    <a:picLocks noChangeArrowheads="1"/>
                  </p:cNvPicPr>
                  <p:nvPr/>
                </p:nvPicPr>
                <p:blipFill>
                  <a:blip r:embed="rId4"/>
                  <a:srcRect/>
                  <a:stretch>
                    <a:fillRect/>
                  </a:stretch>
                </p:blipFill>
                <p:spPr bwMode="auto">
                  <a:xfrm>
                    <a:off x="3018" y="2832"/>
                    <a:ext cx="480" cy="384"/>
                  </a:xfrm>
                  <a:prstGeom prst="rect">
                    <a:avLst/>
                  </a:prstGeom>
                  <a:noFill/>
                  <a:ln w="12700">
                    <a:noFill/>
                    <a:miter lim="800000"/>
                    <a:headEnd/>
                    <a:tailEnd/>
                  </a:ln>
                </p:spPr>
              </p:pic>
              <p:pic>
                <p:nvPicPr>
                  <p:cNvPr id="34842" name="Picture 244"/>
                  <p:cNvPicPr>
                    <a:picLocks noChangeAspect="1" noChangeArrowheads="1"/>
                  </p:cNvPicPr>
                  <p:nvPr/>
                </p:nvPicPr>
                <p:blipFill>
                  <a:blip r:embed="rId5"/>
                  <a:srcRect/>
                  <a:stretch>
                    <a:fillRect/>
                  </a:stretch>
                </p:blipFill>
                <p:spPr bwMode="auto">
                  <a:xfrm>
                    <a:off x="1824" y="2928"/>
                    <a:ext cx="528" cy="291"/>
                  </a:xfrm>
                  <a:prstGeom prst="rect">
                    <a:avLst/>
                  </a:prstGeom>
                  <a:noFill/>
                  <a:ln w="9525">
                    <a:noFill/>
                    <a:miter lim="800000"/>
                    <a:headEnd/>
                    <a:tailEnd/>
                  </a:ln>
                </p:spPr>
              </p:pic>
              <p:pic>
                <p:nvPicPr>
                  <p:cNvPr id="34843" name="Picture 245"/>
                  <p:cNvPicPr>
                    <a:picLocks noChangeAspect="1" noChangeArrowheads="1"/>
                  </p:cNvPicPr>
                  <p:nvPr/>
                </p:nvPicPr>
                <p:blipFill>
                  <a:blip r:embed="rId5"/>
                  <a:srcRect/>
                  <a:stretch>
                    <a:fillRect/>
                  </a:stretch>
                </p:blipFill>
                <p:spPr bwMode="auto">
                  <a:xfrm>
                    <a:off x="1776" y="3597"/>
                    <a:ext cx="528" cy="291"/>
                  </a:xfrm>
                  <a:prstGeom prst="rect">
                    <a:avLst/>
                  </a:prstGeom>
                  <a:noFill/>
                  <a:ln w="9525">
                    <a:noFill/>
                    <a:miter lim="800000"/>
                    <a:headEnd/>
                    <a:tailEnd/>
                  </a:ln>
                </p:spPr>
              </p:pic>
              <p:pic>
                <p:nvPicPr>
                  <p:cNvPr id="34844" name="Picture 246"/>
                  <p:cNvPicPr>
                    <a:picLocks noChangeArrowheads="1"/>
                  </p:cNvPicPr>
                  <p:nvPr/>
                </p:nvPicPr>
                <p:blipFill>
                  <a:blip r:embed="rId4"/>
                  <a:srcRect/>
                  <a:stretch>
                    <a:fillRect/>
                  </a:stretch>
                </p:blipFill>
                <p:spPr bwMode="auto">
                  <a:xfrm>
                    <a:off x="3018" y="3456"/>
                    <a:ext cx="480" cy="384"/>
                  </a:xfrm>
                  <a:prstGeom prst="rect">
                    <a:avLst/>
                  </a:prstGeom>
                  <a:noFill/>
                  <a:ln w="12700">
                    <a:noFill/>
                    <a:miter lim="800000"/>
                    <a:headEnd/>
                    <a:tailEnd/>
                  </a:ln>
                </p:spPr>
              </p:pic>
              <p:sp>
                <p:nvSpPr>
                  <p:cNvPr id="34845" name="Rectangle 247"/>
                  <p:cNvSpPr>
                    <a:spLocks noChangeArrowheads="1"/>
                  </p:cNvSpPr>
                  <p:nvPr/>
                </p:nvSpPr>
                <p:spPr bwMode="auto">
                  <a:xfrm>
                    <a:off x="3888" y="3474"/>
                    <a:ext cx="144" cy="96"/>
                  </a:xfrm>
                  <a:prstGeom prst="rect">
                    <a:avLst/>
                  </a:prstGeom>
                  <a:solidFill>
                    <a:srgbClr val="00FF00"/>
                  </a:solidFill>
                  <a:ln w="9525">
                    <a:noFill/>
                    <a:miter lim="800000"/>
                    <a:headEnd/>
                    <a:tailEnd/>
                  </a:ln>
                </p:spPr>
                <p:txBody>
                  <a:bodyPr wrap="none" anchor="ctr"/>
                  <a:lstStyle/>
                  <a:p>
                    <a:endParaRPr lang="en-US"/>
                  </a:p>
                </p:txBody>
              </p:sp>
              <p:sp>
                <p:nvSpPr>
                  <p:cNvPr id="34846" name="Rectangle 248"/>
                  <p:cNvSpPr>
                    <a:spLocks noChangeArrowheads="1"/>
                  </p:cNvSpPr>
                  <p:nvPr/>
                </p:nvSpPr>
                <p:spPr bwMode="auto">
                  <a:xfrm>
                    <a:off x="1626" y="2820"/>
                    <a:ext cx="144" cy="96"/>
                  </a:xfrm>
                  <a:prstGeom prst="rect">
                    <a:avLst/>
                  </a:prstGeom>
                  <a:solidFill>
                    <a:srgbClr val="00FF00"/>
                  </a:solidFill>
                  <a:ln w="9525">
                    <a:noFill/>
                    <a:miter lim="800000"/>
                    <a:headEnd/>
                    <a:tailEnd/>
                  </a:ln>
                </p:spPr>
                <p:txBody>
                  <a:bodyPr wrap="none" anchor="ctr"/>
                  <a:lstStyle/>
                  <a:p>
                    <a:endParaRPr lang="en-US"/>
                  </a:p>
                </p:txBody>
              </p:sp>
              <p:sp>
                <p:nvSpPr>
                  <p:cNvPr id="34847" name="Rectangle 249"/>
                  <p:cNvSpPr>
                    <a:spLocks noChangeArrowheads="1"/>
                  </p:cNvSpPr>
                  <p:nvPr/>
                </p:nvSpPr>
                <p:spPr bwMode="auto">
                  <a:xfrm>
                    <a:off x="1296" y="3168"/>
                    <a:ext cx="144" cy="96"/>
                  </a:xfrm>
                  <a:prstGeom prst="rect">
                    <a:avLst/>
                  </a:prstGeom>
                  <a:solidFill>
                    <a:srgbClr val="00FF00"/>
                  </a:solidFill>
                  <a:ln w="9525">
                    <a:noFill/>
                    <a:miter lim="800000"/>
                    <a:headEnd/>
                    <a:tailEnd/>
                  </a:ln>
                </p:spPr>
                <p:txBody>
                  <a:bodyPr wrap="none" anchor="ctr"/>
                  <a:lstStyle/>
                  <a:p>
                    <a:endParaRPr lang="en-US"/>
                  </a:p>
                </p:txBody>
              </p:sp>
              <p:sp>
                <p:nvSpPr>
                  <p:cNvPr id="34848" name="Rectangle 250"/>
                  <p:cNvSpPr>
                    <a:spLocks noChangeArrowheads="1"/>
                  </p:cNvSpPr>
                  <p:nvPr/>
                </p:nvSpPr>
                <p:spPr bwMode="auto">
                  <a:xfrm>
                    <a:off x="2448" y="3168"/>
                    <a:ext cx="144" cy="96"/>
                  </a:xfrm>
                  <a:prstGeom prst="rect">
                    <a:avLst/>
                  </a:prstGeom>
                  <a:solidFill>
                    <a:srgbClr val="00FF00"/>
                  </a:solidFill>
                  <a:ln w="9525">
                    <a:noFill/>
                    <a:miter lim="800000"/>
                    <a:headEnd/>
                    <a:tailEnd/>
                  </a:ln>
                </p:spPr>
                <p:txBody>
                  <a:bodyPr wrap="none" anchor="ctr"/>
                  <a:lstStyle/>
                  <a:p>
                    <a:endParaRPr lang="en-US"/>
                  </a:p>
                </p:txBody>
              </p:sp>
              <p:sp>
                <p:nvSpPr>
                  <p:cNvPr id="34849" name="Rectangle 251"/>
                  <p:cNvSpPr>
                    <a:spLocks noChangeArrowheads="1"/>
                  </p:cNvSpPr>
                  <p:nvPr/>
                </p:nvSpPr>
                <p:spPr bwMode="auto">
                  <a:xfrm>
                    <a:off x="2784" y="3168"/>
                    <a:ext cx="144" cy="96"/>
                  </a:xfrm>
                  <a:prstGeom prst="rect">
                    <a:avLst/>
                  </a:prstGeom>
                  <a:solidFill>
                    <a:srgbClr val="00FF00"/>
                  </a:solidFill>
                  <a:ln w="9525">
                    <a:noFill/>
                    <a:miter lim="800000"/>
                    <a:headEnd/>
                    <a:tailEnd/>
                  </a:ln>
                </p:spPr>
                <p:txBody>
                  <a:bodyPr wrap="none" anchor="ctr"/>
                  <a:lstStyle/>
                  <a:p>
                    <a:endParaRPr lang="en-US"/>
                  </a:p>
                </p:txBody>
              </p:sp>
              <p:sp>
                <p:nvSpPr>
                  <p:cNvPr id="34850" name="Rectangle 252"/>
                  <p:cNvSpPr>
                    <a:spLocks noChangeArrowheads="1"/>
                  </p:cNvSpPr>
                  <p:nvPr/>
                </p:nvSpPr>
                <p:spPr bwMode="auto">
                  <a:xfrm>
                    <a:off x="1290" y="3492"/>
                    <a:ext cx="144" cy="96"/>
                  </a:xfrm>
                  <a:prstGeom prst="rect">
                    <a:avLst/>
                  </a:prstGeom>
                  <a:solidFill>
                    <a:srgbClr val="00FF00"/>
                  </a:solidFill>
                  <a:ln w="9525">
                    <a:noFill/>
                    <a:miter lim="800000"/>
                    <a:headEnd/>
                    <a:tailEnd/>
                  </a:ln>
                </p:spPr>
                <p:txBody>
                  <a:bodyPr wrap="none" anchor="ctr"/>
                  <a:lstStyle/>
                  <a:p>
                    <a:endParaRPr lang="en-US"/>
                  </a:p>
                </p:txBody>
              </p:sp>
              <p:sp>
                <p:nvSpPr>
                  <p:cNvPr id="34851" name="Rectangle 253"/>
                  <p:cNvSpPr>
                    <a:spLocks noChangeArrowheads="1"/>
                  </p:cNvSpPr>
                  <p:nvPr/>
                </p:nvSpPr>
                <p:spPr bwMode="auto">
                  <a:xfrm>
                    <a:off x="1578" y="3474"/>
                    <a:ext cx="144" cy="96"/>
                  </a:xfrm>
                  <a:prstGeom prst="rect">
                    <a:avLst/>
                  </a:prstGeom>
                  <a:solidFill>
                    <a:srgbClr val="00FF00"/>
                  </a:solidFill>
                  <a:ln w="9525">
                    <a:noFill/>
                    <a:miter lim="800000"/>
                    <a:headEnd/>
                    <a:tailEnd/>
                  </a:ln>
                </p:spPr>
                <p:txBody>
                  <a:bodyPr wrap="none" anchor="ctr"/>
                  <a:lstStyle/>
                  <a:p>
                    <a:endParaRPr lang="en-US"/>
                  </a:p>
                </p:txBody>
              </p:sp>
              <p:sp>
                <p:nvSpPr>
                  <p:cNvPr id="34852" name="Rectangle 254"/>
                  <p:cNvSpPr>
                    <a:spLocks noChangeArrowheads="1"/>
                  </p:cNvSpPr>
                  <p:nvPr/>
                </p:nvSpPr>
                <p:spPr bwMode="auto">
                  <a:xfrm>
                    <a:off x="1584" y="3840"/>
                    <a:ext cx="144" cy="96"/>
                  </a:xfrm>
                  <a:prstGeom prst="rect">
                    <a:avLst/>
                  </a:prstGeom>
                  <a:solidFill>
                    <a:srgbClr val="00FF00"/>
                  </a:solidFill>
                  <a:ln w="9525">
                    <a:noFill/>
                    <a:miter lim="800000"/>
                    <a:headEnd/>
                    <a:tailEnd/>
                  </a:ln>
                </p:spPr>
                <p:txBody>
                  <a:bodyPr wrap="none" anchor="ctr"/>
                  <a:lstStyle/>
                  <a:p>
                    <a:endParaRPr lang="en-US"/>
                  </a:p>
                </p:txBody>
              </p:sp>
              <p:sp>
                <p:nvSpPr>
                  <p:cNvPr id="34853" name="Rectangle 255"/>
                  <p:cNvSpPr>
                    <a:spLocks noChangeArrowheads="1"/>
                  </p:cNvSpPr>
                  <p:nvPr/>
                </p:nvSpPr>
                <p:spPr bwMode="auto">
                  <a:xfrm>
                    <a:off x="1230" y="3840"/>
                    <a:ext cx="144" cy="96"/>
                  </a:xfrm>
                  <a:prstGeom prst="rect">
                    <a:avLst/>
                  </a:prstGeom>
                  <a:solidFill>
                    <a:srgbClr val="00FF00"/>
                  </a:solidFill>
                  <a:ln w="9525">
                    <a:noFill/>
                    <a:miter lim="800000"/>
                    <a:headEnd/>
                    <a:tailEnd/>
                  </a:ln>
                </p:spPr>
                <p:txBody>
                  <a:bodyPr wrap="none" anchor="ctr"/>
                  <a:lstStyle/>
                  <a:p>
                    <a:endParaRPr lang="en-US"/>
                  </a:p>
                </p:txBody>
              </p:sp>
              <p:sp>
                <p:nvSpPr>
                  <p:cNvPr id="34854" name="Rectangle 256"/>
                  <p:cNvSpPr>
                    <a:spLocks noChangeArrowheads="1"/>
                  </p:cNvSpPr>
                  <p:nvPr/>
                </p:nvSpPr>
                <p:spPr bwMode="auto">
                  <a:xfrm>
                    <a:off x="2784" y="3840"/>
                    <a:ext cx="144" cy="96"/>
                  </a:xfrm>
                  <a:prstGeom prst="rect">
                    <a:avLst/>
                  </a:prstGeom>
                  <a:solidFill>
                    <a:srgbClr val="00FF00"/>
                  </a:solidFill>
                  <a:ln w="9525">
                    <a:noFill/>
                    <a:miter lim="800000"/>
                    <a:headEnd/>
                    <a:tailEnd/>
                  </a:ln>
                </p:spPr>
                <p:txBody>
                  <a:bodyPr wrap="none" anchor="ctr"/>
                  <a:lstStyle/>
                  <a:p>
                    <a:endParaRPr lang="en-US"/>
                  </a:p>
                </p:txBody>
              </p:sp>
              <p:sp>
                <p:nvSpPr>
                  <p:cNvPr id="34855" name="Rectangle 257"/>
                  <p:cNvSpPr>
                    <a:spLocks noChangeArrowheads="1"/>
                  </p:cNvSpPr>
                  <p:nvPr/>
                </p:nvSpPr>
                <p:spPr bwMode="auto">
                  <a:xfrm>
                    <a:off x="2778" y="3486"/>
                    <a:ext cx="144" cy="96"/>
                  </a:xfrm>
                  <a:prstGeom prst="rect">
                    <a:avLst/>
                  </a:prstGeom>
                  <a:solidFill>
                    <a:srgbClr val="00FF00"/>
                  </a:solidFill>
                  <a:ln w="9525">
                    <a:noFill/>
                    <a:miter lim="800000"/>
                    <a:headEnd/>
                    <a:tailEnd/>
                  </a:ln>
                </p:spPr>
                <p:txBody>
                  <a:bodyPr wrap="none" anchor="ctr"/>
                  <a:lstStyle/>
                  <a:p>
                    <a:endParaRPr lang="en-US"/>
                  </a:p>
                </p:txBody>
              </p:sp>
              <p:sp>
                <p:nvSpPr>
                  <p:cNvPr id="34856" name="Rectangle 258"/>
                  <p:cNvSpPr>
                    <a:spLocks noChangeArrowheads="1"/>
                  </p:cNvSpPr>
                  <p:nvPr/>
                </p:nvSpPr>
                <p:spPr bwMode="auto">
                  <a:xfrm>
                    <a:off x="3588" y="2808"/>
                    <a:ext cx="144" cy="96"/>
                  </a:xfrm>
                  <a:prstGeom prst="rect">
                    <a:avLst/>
                  </a:prstGeom>
                  <a:solidFill>
                    <a:srgbClr val="00FF00"/>
                  </a:solidFill>
                  <a:ln w="9525">
                    <a:noFill/>
                    <a:miter lim="800000"/>
                    <a:headEnd/>
                    <a:tailEnd/>
                  </a:ln>
                </p:spPr>
                <p:txBody>
                  <a:bodyPr wrap="none" anchor="ctr"/>
                  <a:lstStyle/>
                  <a:p>
                    <a:endParaRPr lang="en-US"/>
                  </a:p>
                </p:txBody>
              </p:sp>
              <p:sp>
                <p:nvSpPr>
                  <p:cNvPr id="34857" name="Rectangle 259"/>
                  <p:cNvSpPr>
                    <a:spLocks noChangeArrowheads="1"/>
                  </p:cNvSpPr>
                  <p:nvPr/>
                </p:nvSpPr>
                <p:spPr bwMode="auto">
                  <a:xfrm>
                    <a:off x="3888" y="2814"/>
                    <a:ext cx="144" cy="96"/>
                  </a:xfrm>
                  <a:prstGeom prst="rect">
                    <a:avLst/>
                  </a:prstGeom>
                  <a:solidFill>
                    <a:srgbClr val="00FF00"/>
                  </a:solidFill>
                  <a:ln w="9525">
                    <a:noFill/>
                    <a:miter lim="800000"/>
                    <a:headEnd/>
                    <a:tailEnd/>
                  </a:ln>
                </p:spPr>
                <p:txBody>
                  <a:bodyPr wrap="none" anchor="ctr"/>
                  <a:lstStyle/>
                  <a:p>
                    <a:endParaRPr lang="en-US"/>
                  </a:p>
                </p:txBody>
              </p:sp>
              <p:sp>
                <p:nvSpPr>
                  <p:cNvPr id="34858" name="Rectangle 260"/>
                  <p:cNvSpPr>
                    <a:spLocks noChangeArrowheads="1"/>
                  </p:cNvSpPr>
                  <p:nvPr/>
                </p:nvSpPr>
                <p:spPr bwMode="auto">
                  <a:xfrm>
                    <a:off x="3552" y="3168"/>
                    <a:ext cx="144" cy="96"/>
                  </a:xfrm>
                  <a:prstGeom prst="rect">
                    <a:avLst/>
                  </a:prstGeom>
                  <a:solidFill>
                    <a:srgbClr val="00FF00"/>
                  </a:solidFill>
                  <a:ln w="9525">
                    <a:noFill/>
                    <a:miter lim="800000"/>
                    <a:headEnd/>
                    <a:tailEnd/>
                  </a:ln>
                </p:spPr>
                <p:txBody>
                  <a:bodyPr wrap="none" anchor="ctr"/>
                  <a:lstStyle/>
                  <a:p>
                    <a:endParaRPr lang="en-US"/>
                  </a:p>
                </p:txBody>
              </p:sp>
              <p:sp>
                <p:nvSpPr>
                  <p:cNvPr id="34859" name="Rectangle 261"/>
                  <p:cNvSpPr>
                    <a:spLocks noChangeArrowheads="1"/>
                  </p:cNvSpPr>
                  <p:nvPr/>
                </p:nvSpPr>
                <p:spPr bwMode="auto">
                  <a:xfrm>
                    <a:off x="3888" y="3168"/>
                    <a:ext cx="144" cy="96"/>
                  </a:xfrm>
                  <a:prstGeom prst="rect">
                    <a:avLst/>
                  </a:prstGeom>
                  <a:solidFill>
                    <a:srgbClr val="00FF00"/>
                  </a:solidFill>
                  <a:ln w="9525">
                    <a:noFill/>
                    <a:miter lim="800000"/>
                    <a:headEnd/>
                    <a:tailEnd/>
                  </a:ln>
                </p:spPr>
                <p:txBody>
                  <a:bodyPr wrap="none" anchor="ctr"/>
                  <a:lstStyle/>
                  <a:p>
                    <a:endParaRPr lang="en-US"/>
                  </a:p>
                </p:txBody>
              </p:sp>
              <p:sp>
                <p:nvSpPr>
                  <p:cNvPr id="34860" name="Rectangle 262"/>
                  <p:cNvSpPr>
                    <a:spLocks noChangeArrowheads="1"/>
                  </p:cNvSpPr>
                  <p:nvPr/>
                </p:nvSpPr>
                <p:spPr bwMode="auto">
                  <a:xfrm>
                    <a:off x="3594" y="3492"/>
                    <a:ext cx="144" cy="96"/>
                  </a:xfrm>
                  <a:prstGeom prst="rect">
                    <a:avLst/>
                  </a:prstGeom>
                  <a:solidFill>
                    <a:srgbClr val="00FF00"/>
                  </a:solidFill>
                  <a:ln w="9525">
                    <a:noFill/>
                    <a:miter lim="800000"/>
                    <a:headEnd/>
                    <a:tailEnd/>
                  </a:ln>
                </p:spPr>
                <p:txBody>
                  <a:bodyPr wrap="none" anchor="ctr"/>
                  <a:lstStyle/>
                  <a:p>
                    <a:endParaRPr lang="en-US"/>
                  </a:p>
                </p:txBody>
              </p:sp>
              <p:sp>
                <p:nvSpPr>
                  <p:cNvPr id="34861" name="Rectangle 263"/>
                  <p:cNvSpPr>
                    <a:spLocks noChangeArrowheads="1"/>
                  </p:cNvSpPr>
                  <p:nvPr/>
                </p:nvSpPr>
                <p:spPr bwMode="auto">
                  <a:xfrm>
                    <a:off x="3546" y="3858"/>
                    <a:ext cx="144" cy="96"/>
                  </a:xfrm>
                  <a:prstGeom prst="rect">
                    <a:avLst/>
                  </a:prstGeom>
                  <a:solidFill>
                    <a:srgbClr val="00FF00"/>
                  </a:solidFill>
                  <a:ln w="9525">
                    <a:noFill/>
                    <a:miter lim="800000"/>
                    <a:headEnd/>
                    <a:tailEnd/>
                  </a:ln>
                </p:spPr>
                <p:txBody>
                  <a:bodyPr wrap="none" anchor="ctr"/>
                  <a:lstStyle/>
                  <a:p>
                    <a:endParaRPr lang="en-US"/>
                  </a:p>
                </p:txBody>
              </p:sp>
            </p:grpSp>
            <p:sp>
              <p:nvSpPr>
                <p:cNvPr id="34831" name="Oval 265"/>
                <p:cNvSpPr>
                  <a:spLocks noChangeArrowheads="1"/>
                </p:cNvSpPr>
                <p:nvPr/>
              </p:nvSpPr>
              <p:spPr bwMode="auto">
                <a:xfrm>
                  <a:off x="3696" y="2352"/>
                  <a:ext cx="1920" cy="1728"/>
                </a:xfrm>
                <a:prstGeom prst="ellipse">
                  <a:avLst/>
                </a:prstGeom>
                <a:noFill/>
                <a:ln w="12700">
                  <a:solidFill>
                    <a:srgbClr val="00FF00"/>
                  </a:solidFill>
                  <a:round/>
                  <a:headEnd/>
                  <a:tailEnd/>
                </a:ln>
              </p:spPr>
              <p:txBody>
                <a:bodyPr wrap="none" anchor="ctr"/>
                <a:lstStyle/>
                <a:p>
                  <a:endParaRPr lang="en-US"/>
                </a:p>
              </p:txBody>
            </p:sp>
          </p:grpSp>
          <p:sp>
            <p:nvSpPr>
              <p:cNvPr id="34829" name="Rectangle 277"/>
              <p:cNvSpPr>
                <a:spLocks noChangeArrowheads="1"/>
              </p:cNvSpPr>
              <p:nvPr/>
            </p:nvSpPr>
            <p:spPr bwMode="auto">
              <a:xfrm>
                <a:off x="4176" y="2448"/>
                <a:ext cx="912" cy="288"/>
              </a:xfrm>
              <a:prstGeom prst="rect">
                <a:avLst/>
              </a:prstGeom>
              <a:noFill/>
              <a:ln w="9525">
                <a:noFill/>
                <a:miter lim="800000"/>
                <a:headEnd/>
                <a:tailEnd/>
              </a:ln>
            </p:spPr>
            <p:txBody>
              <a:bodyPr wrap="none" anchor="ctr"/>
              <a:lstStyle/>
              <a:p>
                <a:pPr algn="ctr"/>
                <a:r>
                  <a:rPr lang="en-US" b="1">
                    <a:solidFill>
                      <a:schemeClr val="folHlink"/>
                    </a:solidFill>
                  </a:rPr>
                  <a:t>Company B</a:t>
                </a:r>
              </a:p>
            </p:txBody>
          </p:sp>
        </p:grpSp>
        <p:grpSp>
          <p:nvGrpSpPr>
            <p:cNvPr id="31" name="Group 270"/>
            <p:cNvGrpSpPr>
              <a:grpSpLocks/>
            </p:cNvGrpSpPr>
            <p:nvPr/>
          </p:nvGrpSpPr>
          <p:grpSpPr bwMode="auto">
            <a:xfrm>
              <a:off x="1824" y="3120"/>
              <a:ext cx="2256" cy="384"/>
              <a:chOff x="1776" y="3168"/>
              <a:chExt cx="2256" cy="384"/>
            </a:xfrm>
          </p:grpSpPr>
          <p:sp>
            <p:nvSpPr>
              <p:cNvPr id="34825" name="Line 271"/>
              <p:cNvSpPr>
                <a:spLocks noChangeShapeType="1"/>
              </p:cNvSpPr>
              <p:nvPr/>
            </p:nvSpPr>
            <p:spPr bwMode="auto">
              <a:xfrm>
                <a:off x="2304" y="3360"/>
                <a:ext cx="1248" cy="0"/>
              </a:xfrm>
              <a:prstGeom prst="line">
                <a:avLst/>
              </a:prstGeom>
              <a:noFill/>
              <a:ln w="76200">
                <a:solidFill>
                  <a:srgbClr val="00FF00"/>
                </a:solidFill>
                <a:round/>
                <a:headEnd/>
                <a:tailEnd/>
              </a:ln>
            </p:spPr>
            <p:txBody>
              <a:bodyPr/>
              <a:lstStyle/>
              <a:p>
                <a:endParaRPr lang="en-US"/>
              </a:p>
            </p:txBody>
          </p:sp>
          <p:pic>
            <p:nvPicPr>
              <p:cNvPr id="34826" name="Picture 272"/>
              <p:cNvPicPr>
                <a:picLocks noChangeAspect="1" noChangeArrowheads="1"/>
              </p:cNvPicPr>
              <p:nvPr/>
            </p:nvPicPr>
            <p:blipFill>
              <a:blip r:embed="rId5"/>
              <a:srcRect/>
              <a:stretch>
                <a:fillRect/>
              </a:stretch>
            </p:blipFill>
            <p:spPr bwMode="auto">
              <a:xfrm>
                <a:off x="1776" y="3168"/>
                <a:ext cx="624" cy="384"/>
              </a:xfrm>
              <a:prstGeom prst="rect">
                <a:avLst/>
              </a:prstGeom>
              <a:noFill/>
              <a:ln w="9525">
                <a:noFill/>
                <a:miter lim="800000"/>
                <a:headEnd/>
                <a:tailEnd/>
              </a:ln>
            </p:spPr>
          </p:pic>
          <p:pic>
            <p:nvPicPr>
              <p:cNvPr id="34827" name="Picture 273"/>
              <p:cNvPicPr>
                <a:picLocks noChangeAspect="1" noChangeArrowheads="1"/>
              </p:cNvPicPr>
              <p:nvPr/>
            </p:nvPicPr>
            <p:blipFill>
              <a:blip r:embed="rId5"/>
              <a:srcRect/>
              <a:stretch>
                <a:fillRect/>
              </a:stretch>
            </p:blipFill>
            <p:spPr bwMode="auto">
              <a:xfrm>
                <a:off x="3408" y="3168"/>
                <a:ext cx="624" cy="384"/>
              </a:xfrm>
              <a:prstGeom prst="rect">
                <a:avLst/>
              </a:prstGeom>
              <a:noFill/>
              <a:ln w="9525">
                <a:noFill/>
                <a:miter lim="800000"/>
                <a:headEnd/>
                <a:tailEnd/>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8232">
                                            <p:txEl>
                                              <p:pRg st="0" end="0"/>
                                            </p:txEl>
                                          </p:spTgt>
                                        </p:tgtEl>
                                        <p:attrNameLst>
                                          <p:attrName>style.visibility</p:attrName>
                                        </p:attrNameLst>
                                      </p:cBhvr>
                                      <p:to>
                                        <p:strVal val="visible"/>
                                      </p:to>
                                    </p:set>
                                    <p:anim calcmode="lin" valueType="num">
                                      <p:cBhvr>
                                        <p:cTn id="7" dur="500" fill="hold"/>
                                        <p:tgtEl>
                                          <p:spTgt spid="4823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823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823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152400"/>
            <a:ext cx="8229600" cy="639762"/>
          </a:xfrm>
        </p:spPr>
        <p:txBody>
          <a:bodyPr/>
          <a:lstStyle/>
          <a:p>
            <a:pPr eaLnBrk="1" hangingPunct="1">
              <a:defRPr/>
            </a:pPr>
            <a:r>
              <a:rPr lang="en-US" sz="3500" dirty="0" smtClean="0">
                <a:solidFill>
                  <a:schemeClr val="bg1"/>
                </a:solidFill>
              </a:rPr>
              <a:t>The Scalability problem</a:t>
            </a:r>
          </a:p>
        </p:txBody>
      </p:sp>
      <p:sp>
        <p:nvSpPr>
          <p:cNvPr id="49155" name="Rectangle 3"/>
          <p:cNvSpPr>
            <a:spLocks noGrp="1" noChangeArrowheads="1"/>
          </p:cNvSpPr>
          <p:nvPr>
            <p:ph type="body" idx="1"/>
          </p:nvPr>
        </p:nvSpPr>
        <p:spPr>
          <a:xfrm>
            <a:off x="457200" y="990600"/>
            <a:ext cx="8229600" cy="1524000"/>
          </a:xfrm>
        </p:spPr>
        <p:txBody>
          <a:bodyPr/>
          <a:lstStyle/>
          <a:p>
            <a:pPr eaLnBrk="1" hangingPunct="1"/>
            <a:r>
              <a:rPr lang="en-US" sz="2100" b="1" smtClean="0">
                <a:effectLst/>
              </a:rPr>
              <a:t>To manage broadcast traffic and other scaling challenges, another kind of boundary is necessary.</a:t>
            </a:r>
          </a:p>
        </p:txBody>
      </p:sp>
      <p:sp>
        <p:nvSpPr>
          <p:cNvPr id="49289" name="Oval 137"/>
          <p:cNvSpPr>
            <a:spLocks noChangeArrowheads="1"/>
          </p:cNvSpPr>
          <p:nvPr/>
        </p:nvSpPr>
        <p:spPr bwMode="auto">
          <a:xfrm>
            <a:off x="228600" y="3048000"/>
            <a:ext cx="3200400" cy="2743200"/>
          </a:xfrm>
          <a:prstGeom prst="ellipse">
            <a:avLst/>
          </a:prstGeom>
          <a:noFill/>
          <a:ln w="12700">
            <a:solidFill>
              <a:srgbClr val="00FF00"/>
            </a:solidFill>
            <a:round/>
            <a:headEnd/>
            <a:tailEnd/>
          </a:ln>
        </p:spPr>
        <p:txBody>
          <a:bodyPr wrap="none" anchor="ctr"/>
          <a:lstStyle/>
          <a:p>
            <a:endParaRPr lang="en-US"/>
          </a:p>
        </p:txBody>
      </p:sp>
      <p:grpSp>
        <p:nvGrpSpPr>
          <p:cNvPr id="2" name="Group 278"/>
          <p:cNvGrpSpPr>
            <a:grpSpLocks/>
          </p:cNvGrpSpPr>
          <p:nvPr/>
        </p:nvGrpSpPr>
        <p:grpSpPr bwMode="auto">
          <a:xfrm>
            <a:off x="762000" y="3200400"/>
            <a:ext cx="2133600" cy="2209800"/>
            <a:chOff x="528" y="2496"/>
            <a:chExt cx="1344" cy="1392"/>
          </a:xfrm>
        </p:grpSpPr>
        <p:grpSp>
          <p:nvGrpSpPr>
            <p:cNvPr id="3" name="Group 7"/>
            <p:cNvGrpSpPr>
              <a:grpSpLocks/>
            </p:cNvGrpSpPr>
            <p:nvPr/>
          </p:nvGrpSpPr>
          <p:grpSpPr bwMode="auto">
            <a:xfrm>
              <a:off x="528" y="2784"/>
              <a:ext cx="1344" cy="1104"/>
              <a:chOff x="912" y="2784"/>
              <a:chExt cx="3408" cy="1248"/>
            </a:xfrm>
          </p:grpSpPr>
          <p:grpSp>
            <p:nvGrpSpPr>
              <p:cNvPr id="4" name="Group 8"/>
              <p:cNvGrpSpPr>
                <a:grpSpLocks/>
              </p:cNvGrpSpPr>
              <p:nvPr/>
            </p:nvGrpSpPr>
            <p:grpSpPr bwMode="auto">
              <a:xfrm>
                <a:off x="912" y="2784"/>
                <a:ext cx="3408" cy="1248"/>
                <a:chOff x="816" y="2928"/>
                <a:chExt cx="3408" cy="1248"/>
              </a:xfrm>
            </p:grpSpPr>
            <p:grpSp>
              <p:nvGrpSpPr>
                <p:cNvPr id="5" name="Group 9"/>
                <p:cNvGrpSpPr>
                  <a:grpSpLocks/>
                </p:cNvGrpSpPr>
                <p:nvPr/>
              </p:nvGrpSpPr>
              <p:grpSpPr bwMode="auto">
                <a:xfrm>
                  <a:off x="2016" y="3600"/>
                  <a:ext cx="2208" cy="576"/>
                  <a:chOff x="1776" y="1920"/>
                  <a:chExt cx="2208" cy="576"/>
                </a:xfrm>
              </p:grpSpPr>
              <p:grpSp>
                <p:nvGrpSpPr>
                  <p:cNvPr id="6" name="Group 10"/>
                  <p:cNvGrpSpPr>
                    <a:grpSpLocks/>
                  </p:cNvGrpSpPr>
                  <p:nvPr/>
                </p:nvGrpSpPr>
                <p:grpSpPr bwMode="auto">
                  <a:xfrm>
                    <a:off x="2880" y="1920"/>
                    <a:ext cx="1104" cy="576"/>
                    <a:chOff x="528" y="1248"/>
                    <a:chExt cx="1104" cy="576"/>
                  </a:xfrm>
                </p:grpSpPr>
                <p:sp>
                  <p:nvSpPr>
                    <p:cNvPr id="36191" name="Line 1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192" name="Line 1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193" name="Line 1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194" name="Line 1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195" name="Line 1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196" name="Picture 1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197" name="Picture 1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198" name="Picture 1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199" name="Picture 1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7" name="Group 20"/>
                  <p:cNvGrpSpPr>
                    <a:grpSpLocks/>
                  </p:cNvGrpSpPr>
                  <p:nvPr/>
                </p:nvGrpSpPr>
                <p:grpSpPr bwMode="auto">
                  <a:xfrm>
                    <a:off x="1776" y="1920"/>
                    <a:ext cx="1104" cy="576"/>
                    <a:chOff x="528" y="1248"/>
                    <a:chExt cx="1104" cy="576"/>
                  </a:xfrm>
                </p:grpSpPr>
                <p:sp>
                  <p:nvSpPr>
                    <p:cNvPr id="36182" name="Line 2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183" name="Line 2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184" name="Line 2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185" name="Line 2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186" name="Line 2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187" name="Picture 2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188" name="Picture 2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189" name="Picture 2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190" name="Picture 2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6181" name="Picture 30"/>
                  <p:cNvPicPr>
                    <a:picLocks noChangeAspect="1" noChangeArrowheads="1"/>
                  </p:cNvPicPr>
                  <p:nvPr/>
                </p:nvPicPr>
                <p:blipFill>
                  <a:blip r:embed="rId3"/>
                  <a:srcRect/>
                  <a:stretch>
                    <a:fillRect/>
                  </a:stretch>
                </p:blipFill>
                <p:spPr bwMode="auto">
                  <a:xfrm>
                    <a:off x="2688" y="2106"/>
                    <a:ext cx="463" cy="198"/>
                  </a:xfrm>
                  <a:prstGeom prst="rect">
                    <a:avLst/>
                  </a:prstGeom>
                  <a:noFill/>
                  <a:ln w="9525">
                    <a:noFill/>
                    <a:miter lim="800000"/>
                    <a:headEnd/>
                    <a:tailEnd/>
                  </a:ln>
                </p:spPr>
              </p:pic>
            </p:grpSp>
            <p:sp>
              <p:nvSpPr>
                <p:cNvPr id="36133" name="Line 31"/>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8" name="Group 32"/>
                <p:cNvGrpSpPr>
                  <a:grpSpLocks/>
                </p:cNvGrpSpPr>
                <p:nvPr/>
              </p:nvGrpSpPr>
              <p:grpSpPr bwMode="auto">
                <a:xfrm>
                  <a:off x="864" y="2928"/>
                  <a:ext cx="3360" cy="576"/>
                  <a:chOff x="624" y="1248"/>
                  <a:chExt cx="3360" cy="576"/>
                </a:xfrm>
              </p:grpSpPr>
              <p:grpSp>
                <p:nvGrpSpPr>
                  <p:cNvPr id="9" name="Group 33"/>
                  <p:cNvGrpSpPr>
                    <a:grpSpLocks/>
                  </p:cNvGrpSpPr>
                  <p:nvPr/>
                </p:nvGrpSpPr>
                <p:grpSpPr bwMode="auto">
                  <a:xfrm>
                    <a:off x="624" y="1248"/>
                    <a:ext cx="1104" cy="576"/>
                    <a:chOff x="528" y="1248"/>
                    <a:chExt cx="1104" cy="576"/>
                  </a:xfrm>
                </p:grpSpPr>
                <p:sp>
                  <p:nvSpPr>
                    <p:cNvPr id="36170" name="Line 3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171" name="Line 3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172" name="Line 3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173" name="Line 3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174" name="Line 3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175" name="Picture 3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176" name="Picture 4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177" name="Picture 4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178" name="Picture 4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10" name="Group 43"/>
                  <p:cNvGrpSpPr>
                    <a:grpSpLocks/>
                  </p:cNvGrpSpPr>
                  <p:nvPr/>
                </p:nvGrpSpPr>
                <p:grpSpPr bwMode="auto">
                  <a:xfrm>
                    <a:off x="1776" y="1248"/>
                    <a:ext cx="1104" cy="576"/>
                    <a:chOff x="528" y="1248"/>
                    <a:chExt cx="1104" cy="576"/>
                  </a:xfrm>
                </p:grpSpPr>
                <p:sp>
                  <p:nvSpPr>
                    <p:cNvPr id="36161" name="Line 4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162" name="Line 4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163" name="Line 4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164" name="Line 4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165" name="Line 4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166" name="Picture 4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167" name="Picture 5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168" name="Picture 5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169" name="Picture 5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11" name="Group 53"/>
                  <p:cNvGrpSpPr>
                    <a:grpSpLocks/>
                  </p:cNvGrpSpPr>
                  <p:nvPr/>
                </p:nvGrpSpPr>
                <p:grpSpPr bwMode="auto">
                  <a:xfrm>
                    <a:off x="2880" y="1248"/>
                    <a:ext cx="1104" cy="576"/>
                    <a:chOff x="528" y="1248"/>
                    <a:chExt cx="1104" cy="576"/>
                  </a:xfrm>
                </p:grpSpPr>
                <p:sp>
                  <p:nvSpPr>
                    <p:cNvPr id="36152" name="Line 54"/>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153" name="Line 55"/>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154" name="Line 56"/>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155" name="Line 57"/>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156" name="Line 58"/>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157" name="Picture 59"/>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158" name="Picture 60"/>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159" name="Picture 61"/>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160" name="Picture 62"/>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6150" name="Picture 63"/>
                  <p:cNvPicPr>
                    <a:picLocks noChangeAspect="1" noChangeArrowheads="1"/>
                  </p:cNvPicPr>
                  <p:nvPr/>
                </p:nvPicPr>
                <p:blipFill>
                  <a:blip r:embed="rId3"/>
                  <a:srcRect/>
                  <a:stretch>
                    <a:fillRect/>
                  </a:stretch>
                </p:blipFill>
                <p:spPr bwMode="auto">
                  <a:xfrm>
                    <a:off x="2688" y="1440"/>
                    <a:ext cx="463" cy="198"/>
                  </a:xfrm>
                  <a:prstGeom prst="rect">
                    <a:avLst/>
                  </a:prstGeom>
                  <a:noFill/>
                  <a:ln w="9525">
                    <a:noFill/>
                    <a:miter lim="800000"/>
                    <a:headEnd/>
                    <a:tailEnd/>
                  </a:ln>
                </p:spPr>
              </p:pic>
              <p:pic>
                <p:nvPicPr>
                  <p:cNvPr id="36151" name="Picture 64"/>
                  <p:cNvPicPr>
                    <a:picLocks noChangeAspect="1" noChangeArrowheads="1"/>
                  </p:cNvPicPr>
                  <p:nvPr/>
                </p:nvPicPr>
                <p:blipFill>
                  <a:blip r:embed="rId3"/>
                  <a:srcRect/>
                  <a:stretch>
                    <a:fillRect/>
                  </a:stretch>
                </p:blipFill>
                <p:spPr bwMode="auto">
                  <a:xfrm>
                    <a:off x="1536" y="1440"/>
                    <a:ext cx="463" cy="198"/>
                  </a:xfrm>
                  <a:prstGeom prst="rect">
                    <a:avLst/>
                  </a:prstGeom>
                  <a:noFill/>
                  <a:ln w="9525">
                    <a:noFill/>
                    <a:miter lim="800000"/>
                    <a:headEnd/>
                    <a:tailEnd/>
                  </a:ln>
                </p:spPr>
              </p:pic>
            </p:grpSp>
            <p:grpSp>
              <p:nvGrpSpPr>
                <p:cNvPr id="12" name="Group 65"/>
                <p:cNvGrpSpPr>
                  <a:grpSpLocks/>
                </p:cNvGrpSpPr>
                <p:nvPr/>
              </p:nvGrpSpPr>
              <p:grpSpPr bwMode="auto">
                <a:xfrm>
                  <a:off x="816" y="3600"/>
                  <a:ext cx="1327" cy="576"/>
                  <a:chOff x="576" y="1920"/>
                  <a:chExt cx="1327" cy="576"/>
                </a:xfrm>
              </p:grpSpPr>
              <p:grpSp>
                <p:nvGrpSpPr>
                  <p:cNvPr id="13" name="Group 66"/>
                  <p:cNvGrpSpPr>
                    <a:grpSpLocks/>
                  </p:cNvGrpSpPr>
                  <p:nvPr/>
                </p:nvGrpSpPr>
                <p:grpSpPr bwMode="auto">
                  <a:xfrm>
                    <a:off x="576" y="1920"/>
                    <a:ext cx="1104" cy="576"/>
                    <a:chOff x="528" y="1248"/>
                    <a:chExt cx="1104" cy="576"/>
                  </a:xfrm>
                </p:grpSpPr>
                <p:sp>
                  <p:nvSpPr>
                    <p:cNvPr id="36138" name="Line 67"/>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139" name="Line 68"/>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140" name="Line 69"/>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141" name="Line 70"/>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142" name="Line 71"/>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143" name="Picture 72"/>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144" name="Picture 73"/>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145" name="Picture 74"/>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146" name="Picture 75"/>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6137" name="Picture 76"/>
                  <p:cNvPicPr>
                    <a:picLocks noChangeAspect="1" noChangeArrowheads="1"/>
                  </p:cNvPicPr>
                  <p:nvPr/>
                </p:nvPicPr>
                <p:blipFill>
                  <a:blip r:embed="rId3"/>
                  <a:srcRect/>
                  <a:stretch>
                    <a:fillRect/>
                  </a:stretch>
                </p:blipFill>
                <p:spPr bwMode="auto">
                  <a:xfrm>
                    <a:off x="1440" y="2112"/>
                    <a:ext cx="463" cy="198"/>
                  </a:xfrm>
                  <a:prstGeom prst="rect">
                    <a:avLst/>
                  </a:prstGeom>
                  <a:noFill/>
                  <a:ln w="9525">
                    <a:noFill/>
                    <a:miter lim="800000"/>
                    <a:headEnd/>
                    <a:tailEnd/>
                  </a:ln>
                </p:spPr>
              </p:pic>
            </p:grpSp>
          </p:grpSp>
          <p:grpSp>
            <p:nvGrpSpPr>
              <p:cNvPr id="14" name="Group 77"/>
              <p:cNvGrpSpPr>
                <a:grpSpLocks/>
              </p:cNvGrpSpPr>
              <p:nvPr/>
            </p:nvGrpSpPr>
            <p:grpSpPr bwMode="auto">
              <a:xfrm>
                <a:off x="912" y="2976"/>
                <a:ext cx="3408" cy="864"/>
                <a:chOff x="912" y="2544"/>
                <a:chExt cx="3408" cy="864"/>
              </a:xfrm>
            </p:grpSpPr>
            <p:sp>
              <p:nvSpPr>
                <p:cNvPr id="36101" name="Line 78"/>
                <p:cNvSpPr>
                  <a:spLocks noChangeShapeType="1"/>
                </p:cNvSpPr>
                <p:nvPr/>
              </p:nvSpPr>
              <p:spPr bwMode="auto">
                <a:xfrm>
                  <a:off x="3216" y="3312"/>
                  <a:ext cx="1104" cy="0"/>
                </a:xfrm>
                <a:prstGeom prst="line">
                  <a:avLst/>
                </a:prstGeom>
                <a:noFill/>
                <a:ln w="19050">
                  <a:solidFill>
                    <a:srgbClr val="00FF00"/>
                  </a:solidFill>
                  <a:round/>
                  <a:headEnd/>
                  <a:tailEnd/>
                </a:ln>
              </p:spPr>
              <p:txBody>
                <a:bodyPr/>
                <a:lstStyle/>
                <a:p>
                  <a:endParaRPr lang="en-US"/>
                </a:p>
              </p:txBody>
            </p:sp>
            <p:sp>
              <p:nvSpPr>
                <p:cNvPr id="36102" name="Line 79"/>
                <p:cNvSpPr>
                  <a:spLocks noChangeShapeType="1"/>
                </p:cNvSpPr>
                <p:nvPr/>
              </p:nvSpPr>
              <p:spPr bwMode="auto">
                <a:xfrm flipV="1">
                  <a:off x="3642" y="3216"/>
                  <a:ext cx="0" cy="96"/>
                </a:xfrm>
                <a:prstGeom prst="line">
                  <a:avLst/>
                </a:prstGeom>
                <a:noFill/>
                <a:ln w="19050">
                  <a:solidFill>
                    <a:srgbClr val="00FF00"/>
                  </a:solidFill>
                  <a:round/>
                  <a:headEnd/>
                  <a:tailEnd/>
                </a:ln>
              </p:spPr>
              <p:txBody>
                <a:bodyPr/>
                <a:lstStyle/>
                <a:p>
                  <a:endParaRPr lang="en-US"/>
                </a:p>
              </p:txBody>
            </p:sp>
            <p:sp>
              <p:nvSpPr>
                <p:cNvPr id="36103" name="Line 80"/>
                <p:cNvSpPr>
                  <a:spLocks noChangeShapeType="1"/>
                </p:cNvSpPr>
                <p:nvPr/>
              </p:nvSpPr>
              <p:spPr bwMode="auto">
                <a:xfrm flipV="1">
                  <a:off x="3936" y="3216"/>
                  <a:ext cx="0" cy="96"/>
                </a:xfrm>
                <a:prstGeom prst="line">
                  <a:avLst/>
                </a:prstGeom>
                <a:noFill/>
                <a:ln w="19050">
                  <a:solidFill>
                    <a:srgbClr val="00FF00"/>
                  </a:solidFill>
                  <a:round/>
                  <a:headEnd/>
                  <a:tailEnd/>
                </a:ln>
              </p:spPr>
              <p:txBody>
                <a:bodyPr/>
                <a:lstStyle/>
                <a:p>
                  <a:endParaRPr lang="en-US"/>
                </a:p>
              </p:txBody>
            </p:sp>
            <p:sp>
              <p:nvSpPr>
                <p:cNvPr id="36104" name="Line 81"/>
                <p:cNvSpPr>
                  <a:spLocks noChangeShapeType="1"/>
                </p:cNvSpPr>
                <p:nvPr/>
              </p:nvSpPr>
              <p:spPr bwMode="auto">
                <a:xfrm flipV="1">
                  <a:off x="3600" y="3312"/>
                  <a:ext cx="0" cy="96"/>
                </a:xfrm>
                <a:prstGeom prst="line">
                  <a:avLst/>
                </a:prstGeom>
                <a:noFill/>
                <a:ln w="19050">
                  <a:solidFill>
                    <a:srgbClr val="00FF00"/>
                  </a:solidFill>
                  <a:round/>
                  <a:headEnd/>
                  <a:tailEnd/>
                </a:ln>
              </p:spPr>
              <p:txBody>
                <a:bodyPr/>
                <a:lstStyle/>
                <a:p>
                  <a:endParaRPr lang="en-US"/>
                </a:p>
              </p:txBody>
            </p:sp>
            <p:sp>
              <p:nvSpPr>
                <p:cNvPr id="36105" name="Line 82"/>
                <p:cNvSpPr>
                  <a:spLocks noChangeShapeType="1"/>
                </p:cNvSpPr>
                <p:nvPr/>
              </p:nvSpPr>
              <p:spPr bwMode="auto">
                <a:xfrm flipV="1">
                  <a:off x="3984" y="3312"/>
                  <a:ext cx="0" cy="96"/>
                </a:xfrm>
                <a:prstGeom prst="line">
                  <a:avLst/>
                </a:prstGeom>
                <a:noFill/>
                <a:ln w="19050">
                  <a:solidFill>
                    <a:srgbClr val="00FF00"/>
                  </a:solidFill>
                  <a:round/>
                  <a:headEnd/>
                  <a:tailEnd/>
                </a:ln>
              </p:spPr>
              <p:txBody>
                <a:bodyPr/>
                <a:lstStyle/>
                <a:p>
                  <a:endParaRPr lang="en-US"/>
                </a:p>
              </p:txBody>
            </p:sp>
            <p:sp>
              <p:nvSpPr>
                <p:cNvPr id="36106" name="Line 83"/>
                <p:cNvSpPr>
                  <a:spLocks noChangeShapeType="1"/>
                </p:cNvSpPr>
                <p:nvPr/>
              </p:nvSpPr>
              <p:spPr bwMode="auto">
                <a:xfrm>
                  <a:off x="2112" y="3312"/>
                  <a:ext cx="1104" cy="0"/>
                </a:xfrm>
                <a:prstGeom prst="line">
                  <a:avLst/>
                </a:prstGeom>
                <a:noFill/>
                <a:ln w="19050">
                  <a:solidFill>
                    <a:srgbClr val="00FF00"/>
                  </a:solidFill>
                  <a:round/>
                  <a:headEnd/>
                  <a:tailEnd/>
                </a:ln>
              </p:spPr>
              <p:txBody>
                <a:bodyPr/>
                <a:lstStyle/>
                <a:p>
                  <a:endParaRPr lang="en-US"/>
                </a:p>
              </p:txBody>
            </p:sp>
            <p:sp>
              <p:nvSpPr>
                <p:cNvPr id="36107" name="Line 84"/>
                <p:cNvSpPr>
                  <a:spLocks noChangeShapeType="1"/>
                </p:cNvSpPr>
                <p:nvPr/>
              </p:nvSpPr>
              <p:spPr bwMode="auto">
                <a:xfrm flipV="1">
                  <a:off x="2538" y="3216"/>
                  <a:ext cx="0" cy="96"/>
                </a:xfrm>
                <a:prstGeom prst="line">
                  <a:avLst/>
                </a:prstGeom>
                <a:noFill/>
                <a:ln w="19050">
                  <a:solidFill>
                    <a:srgbClr val="00FF00"/>
                  </a:solidFill>
                  <a:round/>
                  <a:headEnd/>
                  <a:tailEnd/>
                </a:ln>
              </p:spPr>
              <p:txBody>
                <a:bodyPr/>
                <a:lstStyle/>
                <a:p>
                  <a:endParaRPr lang="en-US"/>
                </a:p>
              </p:txBody>
            </p:sp>
            <p:sp>
              <p:nvSpPr>
                <p:cNvPr id="36108" name="Line 85"/>
                <p:cNvSpPr>
                  <a:spLocks noChangeShapeType="1"/>
                </p:cNvSpPr>
                <p:nvPr/>
              </p:nvSpPr>
              <p:spPr bwMode="auto">
                <a:xfrm flipV="1">
                  <a:off x="2832" y="3216"/>
                  <a:ext cx="0" cy="96"/>
                </a:xfrm>
                <a:prstGeom prst="line">
                  <a:avLst/>
                </a:prstGeom>
                <a:noFill/>
                <a:ln w="19050">
                  <a:solidFill>
                    <a:srgbClr val="00FF00"/>
                  </a:solidFill>
                  <a:round/>
                  <a:headEnd/>
                  <a:tailEnd/>
                </a:ln>
              </p:spPr>
              <p:txBody>
                <a:bodyPr/>
                <a:lstStyle/>
                <a:p>
                  <a:endParaRPr lang="en-US"/>
                </a:p>
              </p:txBody>
            </p:sp>
            <p:sp>
              <p:nvSpPr>
                <p:cNvPr id="36109" name="Line 86"/>
                <p:cNvSpPr>
                  <a:spLocks noChangeShapeType="1"/>
                </p:cNvSpPr>
                <p:nvPr/>
              </p:nvSpPr>
              <p:spPr bwMode="auto">
                <a:xfrm flipV="1">
                  <a:off x="2496" y="3312"/>
                  <a:ext cx="0" cy="96"/>
                </a:xfrm>
                <a:prstGeom prst="line">
                  <a:avLst/>
                </a:prstGeom>
                <a:noFill/>
                <a:ln w="19050">
                  <a:solidFill>
                    <a:srgbClr val="00FF00"/>
                  </a:solidFill>
                  <a:round/>
                  <a:headEnd/>
                  <a:tailEnd/>
                </a:ln>
              </p:spPr>
              <p:txBody>
                <a:bodyPr/>
                <a:lstStyle/>
                <a:p>
                  <a:endParaRPr lang="en-US"/>
                </a:p>
              </p:txBody>
            </p:sp>
            <p:sp>
              <p:nvSpPr>
                <p:cNvPr id="36110" name="Line 87"/>
                <p:cNvSpPr>
                  <a:spLocks noChangeShapeType="1"/>
                </p:cNvSpPr>
                <p:nvPr/>
              </p:nvSpPr>
              <p:spPr bwMode="auto">
                <a:xfrm flipV="1">
                  <a:off x="2880" y="3312"/>
                  <a:ext cx="0" cy="96"/>
                </a:xfrm>
                <a:prstGeom prst="line">
                  <a:avLst/>
                </a:prstGeom>
                <a:noFill/>
                <a:ln w="19050">
                  <a:solidFill>
                    <a:srgbClr val="00FF00"/>
                  </a:solidFill>
                  <a:round/>
                  <a:headEnd/>
                  <a:tailEnd/>
                </a:ln>
              </p:spPr>
              <p:txBody>
                <a:bodyPr/>
                <a:lstStyle/>
                <a:p>
                  <a:endParaRPr lang="en-US"/>
                </a:p>
              </p:txBody>
            </p:sp>
            <p:sp>
              <p:nvSpPr>
                <p:cNvPr id="36111" name="Line 88"/>
                <p:cNvSpPr>
                  <a:spLocks noChangeShapeType="1"/>
                </p:cNvSpPr>
                <p:nvPr/>
              </p:nvSpPr>
              <p:spPr bwMode="auto">
                <a:xfrm>
                  <a:off x="2064" y="2688"/>
                  <a:ext cx="0" cy="624"/>
                </a:xfrm>
                <a:prstGeom prst="line">
                  <a:avLst/>
                </a:prstGeom>
                <a:noFill/>
                <a:ln w="9525">
                  <a:solidFill>
                    <a:srgbClr val="00FF00"/>
                  </a:solidFill>
                  <a:round/>
                  <a:headEnd/>
                  <a:tailEnd/>
                </a:ln>
              </p:spPr>
              <p:txBody>
                <a:bodyPr/>
                <a:lstStyle/>
                <a:p>
                  <a:endParaRPr lang="en-US"/>
                </a:p>
              </p:txBody>
            </p:sp>
            <p:sp>
              <p:nvSpPr>
                <p:cNvPr id="36112" name="Line 89"/>
                <p:cNvSpPr>
                  <a:spLocks noChangeShapeType="1"/>
                </p:cNvSpPr>
                <p:nvPr/>
              </p:nvSpPr>
              <p:spPr bwMode="auto">
                <a:xfrm>
                  <a:off x="960" y="2640"/>
                  <a:ext cx="1104" cy="0"/>
                </a:xfrm>
                <a:prstGeom prst="line">
                  <a:avLst/>
                </a:prstGeom>
                <a:noFill/>
                <a:ln w="19050">
                  <a:solidFill>
                    <a:srgbClr val="00FF00"/>
                  </a:solidFill>
                  <a:round/>
                  <a:headEnd/>
                  <a:tailEnd/>
                </a:ln>
              </p:spPr>
              <p:txBody>
                <a:bodyPr/>
                <a:lstStyle/>
                <a:p>
                  <a:endParaRPr lang="en-US"/>
                </a:p>
              </p:txBody>
            </p:sp>
            <p:sp>
              <p:nvSpPr>
                <p:cNvPr id="36113" name="Line 90"/>
                <p:cNvSpPr>
                  <a:spLocks noChangeShapeType="1"/>
                </p:cNvSpPr>
                <p:nvPr/>
              </p:nvSpPr>
              <p:spPr bwMode="auto">
                <a:xfrm flipV="1">
                  <a:off x="1386" y="2544"/>
                  <a:ext cx="0" cy="96"/>
                </a:xfrm>
                <a:prstGeom prst="line">
                  <a:avLst/>
                </a:prstGeom>
                <a:noFill/>
                <a:ln w="19050">
                  <a:solidFill>
                    <a:srgbClr val="00FF00"/>
                  </a:solidFill>
                  <a:round/>
                  <a:headEnd/>
                  <a:tailEnd/>
                </a:ln>
              </p:spPr>
              <p:txBody>
                <a:bodyPr/>
                <a:lstStyle/>
                <a:p>
                  <a:endParaRPr lang="en-US"/>
                </a:p>
              </p:txBody>
            </p:sp>
            <p:sp>
              <p:nvSpPr>
                <p:cNvPr id="36114" name="Line 91"/>
                <p:cNvSpPr>
                  <a:spLocks noChangeShapeType="1"/>
                </p:cNvSpPr>
                <p:nvPr/>
              </p:nvSpPr>
              <p:spPr bwMode="auto">
                <a:xfrm flipV="1">
                  <a:off x="1680" y="2544"/>
                  <a:ext cx="0" cy="96"/>
                </a:xfrm>
                <a:prstGeom prst="line">
                  <a:avLst/>
                </a:prstGeom>
                <a:noFill/>
                <a:ln w="19050">
                  <a:solidFill>
                    <a:srgbClr val="00FF00"/>
                  </a:solidFill>
                  <a:round/>
                  <a:headEnd/>
                  <a:tailEnd/>
                </a:ln>
              </p:spPr>
              <p:txBody>
                <a:bodyPr/>
                <a:lstStyle/>
                <a:p>
                  <a:endParaRPr lang="en-US"/>
                </a:p>
              </p:txBody>
            </p:sp>
            <p:sp>
              <p:nvSpPr>
                <p:cNvPr id="36115" name="Line 92"/>
                <p:cNvSpPr>
                  <a:spLocks noChangeShapeType="1"/>
                </p:cNvSpPr>
                <p:nvPr/>
              </p:nvSpPr>
              <p:spPr bwMode="auto">
                <a:xfrm flipV="1">
                  <a:off x="1344" y="2640"/>
                  <a:ext cx="0" cy="96"/>
                </a:xfrm>
                <a:prstGeom prst="line">
                  <a:avLst/>
                </a:prstGeom>
                <a:noFill/>
                <a:ln w="19050">
                  <a:solidFill>
                    <a:srgbClr val="00FF00"/>
                  </a:solidFill>
                  <a:round/>
                  <a:headEnd/>
                  <a:tailEnd/>
                </a:ln>
              </p:spPr>
              <p:txBody>
                <a:bodyPr/>
                <a:lstStyle/>
                <a:p>
                  <a:endParaRPr lang="en-US"/>
                </a:p>
              </p:txBody>
            </p:sp>
            <p:sp>
              <p:nvSpPr>
                <p:cNvPr id="36116" name="Line 93"/>
                <p:cNvSpPr>
                  <a:spLocks noChangeShapeType="1"/>
                </p:cNvSpPr>
                <p:nvPr/>
              </p:nvSpPr>
              <p:spPr bwMode="auto">
                <a:xfrm flipV="1">
                  <a:off x="1728" y="2640"/>
                  <a:ext cx="0" cy="96"/>
                </a:xfrm>
                <a:prstGeom prst="line">
                  <a:avLst/>
                </a:prstGeom>
                <a:noFill/>
                <a:ln w="19050">
                  <a:solidFill>
                    <a:srgbClr val="00FF00"/>
                  </a:solidFill>
                  <a:round/>
                  <a:headEnd/>
                  <a:tailEnd/>
                </a:ln>
              </p:spPr>
              <p:txBody>
                <a:bodyPr/>
                <a:lstStyle/>
                <a:p>
                  <a:endParaRPr lang="en-US"/>
                </a:p>
              </p:txBody>
            </p:sp>
            <p:sp>
              <p:nvSpPr>
                <p:cNvPr id="36117" name="Line 94"/>
                <p:cNvSpPr>
                  <a:spLocks noChangeShapeType="1"/>
                </p:cNvSpPr>
                <p:nvPr/>
              </p:nvSpPr>
              <p:spPr bwMode="auto">
                <a:xfrm>
                  <a:off x="2112" y="2640"/>
                  <a:ext cx="1104" cy="0"/>
                </a:xfrm>
                <a:prstGeom prst="line">
                  <a:avLst/>
                </a:prstGeom>
                <a:noFill/>
                <a:ln w="19050">
                  <a:solidFill>
                    <a:srgbClr val="00FF00"/>
                  </a:solidFill>
                  <a:round/>
                  <a:headEnd/>
                  <a:tailEnd/>
                </a:ln>
              </p:spPr>
              <p:txBody>
                <a:bodyPr/>
                <a:lstStyle/>
                <a:p>
                  <a:endParaRPr lang="en-US"/>
                </a:p>
              </p:txBody>
            </p:sp>
            <p:sp>
              <p:nvSpPr>
                <p:cNvPr id="36118" name="Line 95"/>
                <p:cNvSpPr>
                  <a:spLocks noChangeShapeType="1"/>
                </p:cNvSpPr>
                <p:nvPr/>
              </p:nvSpPr>
              <p:spPr bwMode="auto">
                <a:xfrm flipV="1">
                  <a:off x="2538" y="2544"/>
                  <a:ext cx="0" cy="96"/>
                </a:xfrm>
                <a:prstGeom prst="line">
                  <a:avLst/>
                </a:prstGeom>
                <a:noFill/>
                <a:ln w="19050">
                  <a:solidFill>
                    <a:srgbClr val="00FF00"/>
                  </a:solidFill>
                  <a:round/>
                  <a:headEnd/>
                  <a:tailEnd/>
                </a:ln>
              </p:spPr>
              <p:txBody>
                <a:bodyPr/>
                <a:lstStyle/>
                <a:p>
                  <a:endParaRPr lang="en-US"/>
                </a:p>
              </p:txBody>
            </p:sp>
            <p:sp>
              <p:nvSpPr>
                <p:cNvPr id="36119" name="Line 96"/>
                <p:cNvSpPr>
                  <a:spLocks noChangeShapeType="1"/>
                </p:cNvSpPr>
                <p:nvPr/>
              </p:nvSpPr>
              <p:spPr bwMode="auto">
                <a:xfrm flipV="1">
                  <a:off x="2832" y="2544"/>
                  <a:ext cx="0" cy="96"/>
                </a:xfrm>
                <a:prstGeom prst="line">
                  <a:avLst/>
                </a:prstGeom>
                <a:noFill/>
                <a:ln w="19050">
                  <a:solidFill>
                    <a:srgbClr val="00FF00"/>
                  </a:solidFill>
                  <a:round/>
                  <a:headEnd/>
                  <a:tailEnd/>
                </a:ln>
              </p:spPr>
              <p:txBody>
                <a:bodyPr/>
                <a:lstStyle/>
                <a:p>
                  <a:endParaRPr lang="en-US"/>
                </a:p>
              </p:txBody>
            </p:sp>
            <p:sp>
              <p:nvSpPr>
                <p:cNvPr id="36120" name="Line 97"/>
                <p:cNvSpPr>
                  <a:spLocks noChangeShapeType="1"/>
                </p:cNvSpPr>
                <p:nvPr/>
              </p:nvSpPr>
              <p:spPr bwMode="auto">
                <a:xfrm flipV="1">
                  <a:off x="2496" y="2640"/>
                  <a:ext cx="0" cy="96"/>
                </a:xfrm>
                <a:prstGeom prst="line">
                  <a:avLst/>
                </a:prstGeom>
                <a:noFill/>
                <a:ln w="19050">
                  <a:solidFill>
                    <a:srgbClr val="00FF00"/>
                  </a:solidFill>
                  <a:round/>
                  <a:headEnd/>
                  <a:tailEnd/>
                </a:ln>
              </p:spPr>
              <p:txBody>
                <a:bodyPr/>
                <a:lstStyle/>
                <a:p>
                  <a:endParaRPr lang="en-US"/>
                </a:p>
              </p:txBody>
            </p:sp>
            <p:sp>
              <p:nvSpPr>
                <p:cNvPr id="36121" name="Line 98"/>
                <p:cNvSpPr>
                  <a:spLocks noChangeShapeType="1"/>
                </p:cNvSpPr>
                <p:nvPr/>
              </p:nvSpPr>
              <p:spPr bwMode="auto">
                <a:xfrm flipV="1">
                  <a:off x="2880" y="2640"/>
                  <a:ext cx="0" cy="96"/>
                </a:xfrm>
                <a:prstGeom prst="line">
                  <a:avLst/>
                </a:prstGeom>
                <a:noFill/>
                <a:ln w="19050">
                  <a:solidFill>
                    <a:srgbClr val="00FF00"/>
                  </a:solidFill>
                  <a:round/>
                  <a:headEnd/>
                  <a:tailEnd/>
                </a:ln>
              </p:spPr>
              <p:txBody>
                <a:bodyPr/>
                <a:lstStyle/>
                <a:p>
                  <a:endParaRPr lang="en-US"/>
                </a:p>
              </p:txBody>
            </p:sp>
            <p:sp>
              <p:nvSpPr>
                <p:cNvPr id="36122" name="Line 99"/>
                <p:cNvSpPr>
                  <a:spLocks noChangeShapeType="1"/>
                </p:cNvSpPr>
                <p:nvPr/>
              </p:nvSpPr>
              <p:spPr bwMode="auto">
                <a:xfrm>
                  <a:off x="3216" y="2640"/>
                  <a:ext cx="1104" cy="0"/>
                </a:xfrm>
                <a:prstGeom prst="line">
                  <a:avLst/>
                </a:prstGeom>
                <a:noFill/>
                <a:ln w="19050">
                  <a:solidFill>
                    <a:srgbClr val="00FF00"/>
                  </a:solidFill>
                  <a:round/>
                  <a:headEnd/>
                  <a:tailEnd/>
                </a:ln>
              </p:spPr>
              <p:txBody>
                <a:bodyPr/>
                <a:lstStyle/>
                <a:p>
                  <a:endParaRPr lang="en-US"/>
                </a:p>
              </p:txBody>
            </p:sp>
            <p:sp>
              <p:nvSpPr>
                <p:cNvPr id="36123" name="Line 100"/>
                <p:cNvSpPr>
                  <a:spLocks noChangeShapeType="1"/>
                </p:cNvSpPr>
                <p:nvPr/>
              </p:nvSpPr>
              <p:spPr bwMode="auto">
                <a:xfrm flipV="1">
                  <a:off x="3642" y="2544"/>
                  <a:ext cx="0" cy="96"/>
                </a:xfrm>
                <a:prstGeom prst="line">
                  <a:avLst/>
                </a:prstGeom>
                <a:noFill/>
                <a:ln w="19050">
                  <a:solidFill>
                    <a:srgbClr val="00FF00"/>
                  </a:solidFill>
                  <a:round/>
                  <a:headEnd/>
                  <a:tailEnd/>
                </a:ln>
              </p:spPr>
              <p:txBody>
                <a:bodyPr/>
                <a:lstStyle/>
                <a:p>
                  <a:endParaRPr lang="en-US"/>
                </a:p>
              </p:txBody>
            </p:sp>
            <p:sp>
              <p:nvSpPr>
                <p:cNvPr id="36124" name="Line 101"/>
                <p:cNvSpPr>
                  <a:spLocks noChangeShapeType="1"/>
                </p:cNvSpPr>
                <p:nvPr/>
              </p:nvSpPr>
              <p:spPr bwMode="auto">
                <a:xfrm flipV="1">
                  <a:off x="3936" y="2544"/>
                  <a:ext cx="0" cy="96"/>
                </a:xfrm>
                <a:prstGeom prst="line">
                  <a:avLst/>
                </a:prstGeom>
                <a:noFill/>
                <a:ln w="19050">
                  <a:solidFill>
                    <a:srgbClr val="00FF00"/>
                  </a:solidFill>
                  <a:round/>
                  <a:headEnd/>
                  <a:tailEnd/>
                </a:ln>
              </p:spPr>
              <p:txBody>
                <a:bodyPr/>
                <a:lstStyle/>
                <a:p>
                  <a:endParaRPr lang="en-US"/>
                </a:p>
              </p:txBody>
            </p:sp>
            <p:sp>
              <p:nvSpPr>
                <p:cNvPr id="36125" name="Line 102"/>
                <p:cNvSpPr>
                  <a:spLocks noChangeShapeType="1"/>
                </p:cNvSpPr>
                <p:nvPr/>
              </p:nvSpPr>
              <p:spPr bwMode="auto">
                <a:xfrm flipV="1">
                  <a:off x="3600" y="2640"/>
                  <a:ext cx="0" cy="96"/>
                </a:xfrm>
                <a:prstGeom prst="line">
                  <a:avLst/>
                </a:prstGeom>
                <a:noFill/>
                <a:ln w="19050">
                  <a:solidFill>
                    <a:srgbClr val="00FF00"/>
                  </a:solidFill>
                  <a:round/>
                  <a:headEnd/>
                  <a:tailEnd/>
                </a:ln>
              </p:spPr>
              <p:txBody>
                <a:bodyPr/>
                <a:lstStyle/>
                <a:p>
                  <a:endParaRPr lang="en-US"/>
                </a:p>
              </p:txBody>
            </p:sp>
            <p:sp>
              <p:nvSpPr>
                <p:cNvPr id="36126" name="Line 103"/>
                <p:cNvSpPr>
                  <a:spLocks noChangeShapeType="1"/>
                </p:cNvSpPr>
                <p:nvPr/>
              </p:nvSpPr>
              <p:spPr bwMode="auto">
                <a:xfrm flipV="1">
                  <a:off x="3984" y="2640"/>
                  <a:ext cx="0" cy="96"/>
                </a:xfrm>
                <a:prstGeom prst="line">
                  <a:avLst/>
                </a:prstGeom>
                <a:noFill/>
                <a:ln w="19050">
                  <a:solidFill>
                    <a:srgbClr val="00FF00"/>
                  </a:solidFill>
                  <a:round/>
                  <a:headEnd/>
                  <a:tailEnd/>
                </a:ln>
              </p:spPr>
              <p:txBody>
                <a:bodyPr/>
                <a:lstStyle/>
                <a:p>
                  <a:endParaRPr lang="en-US"/>
                </a:p>
              </p:txBody>
            </p:sp>
            <p:sp>
              <p:nvSpPr>
                <p:cNvPr id="36127" name="Line 104"/>
                <p:cNvSpPr>
                  <a:spLocks noChangeShapeType="1"/>
                </p:cNvSpPr>
                <p:nvPr/>
              </p:nvSpPr>
              <p:spPr bwMode="auto">
                <a:xfrm>
                  <a:off x="912" y="3312"/>
                  <a:ext cx="1104" cy="0"/>
                </a:xfrm>
                <a:prstGeom prst="line">
                  <a:avLst/>
                </a:prstGeom>
                <a:noFill/>
                <a:ln w="19050">
                  <a:solidFill>
                    <a:srgbClr val="00FF00"/>
                  </a:solidFill>
                  <a:round/>
                  <a:headEnd/>
                  <a:tailEnd/>
                </a:ln>
              </p:spPr>
              <p:txBody>
                <a:bodyPr/>
                <a:lstStyle/>
                <a:p>
                  <a:endParaRPr lang="en-US"/>
                </a:p>
              </p:txBody>
            </p:sp>
            <p:sp>
              <p:nvSpPr>
                <p:cNvPr id="36128" name="Line 105"/>
                <p:cNvSpPr>
                  <a:spLocks noChangeShapeType="1"/>
                </p:cNvSpPr>
                <p:nvPr/>
              </p:nvSpPr>
              <p:spPr bwMode="auto">
                <a:xfrm flipV="1">
                  <a:off x="1338" y="3216"/>
                  <a:ext cx="0" cy="96"/>
                </a:xfrm>
                <a:prstGeom prst="line">
                  <a:avLst/>
                </a:prstGeom>
                <a:noFill/>
                <a:ln w="19050">
                  <a:solidFill>
                    <a:srgbClr val="00FF00"/>
                  </a:solidFill>
                  <a:round/>
                  <a:headEnd/>
                  <a:tailEnd/>
                </a:ln>
              </p:spPr>
              <p:txBody>
                <a:bodyPr/>
                <a:lstStyle/>
                <a:p>
                  <a:endParaRPr lang="en-US"/>
                </a:p>
              </p:txBody>
            </p:sp>
            <p:sp>
              <p:nvSpPr>
                <p:cNvPr id="36129" name="Line 106"/>
                <p:cNvSpPr>
                  <a:spLocks noChangeShapeType="1"/>
                </p:cNvSpPr>
                <p:nvPr/>
              </p:nvSpPr>
              <p:spPr bwMode="auto">
                <a:xfrm flipV="1">
                  <a:off x="1632" y="3216"/>
                  <a:ext cx="0" cy="96"/>
                </a:xfrm>
                <a:prstGeom prst="line">
                  <a:avLst/>
                </a:prstGeom>
                <a:noFill/>
                <a:ln w="19050">
                  <a:solidFill>
                    <a:srgbClr val="00FF00"/>
                  </a:solidFill>
                  <a:round/>
                  <a:headEnd/>
                  <a:tailEnd/>
                </a:ln>
              </p:spPr>
              <p:txBody>
                <a:bodyPr/>
                <a:lstStyle/>
                <a:p>
                  <a:endParaRPr lang="en-US"/>
                </a:p>
              </p:txBody>
            </p:sp>
            <p:sp>
              <p:nvSpPr>
                <p:cNvPr id="36130" name="Line 107"/>
                <p:cNvSpPr>
                  <a:spLocks noChangeShapeType="1"/>
                </p:cNvSpPr>
                <p:nvPr/>
              </p:nvSpPr>
              <p:spPr bwMode="auto">
                <a:xfrm flipV="1">
                  <a:off x="1296" y="3312"/>
                  <a:ext cx="0" cy="96"/>
                </a:xfrm>
                <a:prstGeom prst="line">
                  <a:avLst/>
                </a:prstGeom>
                <a:noFill/>
                <a:ln w="19050">
                  <a:solidFill>
                    <a:srgbClr val="00FF00"/>
                  </a:solidFill>
                  <a:round/>
                  <a:headEnd/>
                  <a:tailEnd/>
                </a:ln>
              </p:spPr>
              <p:txBody>
                <a:bodyPr/>
                <a:lstStyle/>
                <a:p>
                  <a:endParaRPr lang="en-US"/>
                </a:p>
              </p:txBody>
            </p:sp>
            <p:sp>
              <p:nvSpPr>
                <p:cNvPr id="36131" name="Line 108"/>
                <p:cNvSpPr>
                  <a:spLocks noChangeShapeType="1"/>
                </p:cNvSpPr>
                <p:nvPr/>
              </p:nvSpPr>
              <p:spPr bwMode="auto">
                <a:xfrm flipV="1">
                  <a:off x="1680" y="3312"/>
                  <a:ext cx="0" cy="96"/>
                </a:xfrm>
                <a:prstGeom prst="line">
                  <a:avLst/>
                </a:prstGeom>
                <a:noFill/>
                <a:ln w="19050">
                  <a:solidFill>
                    <a:srgbClr val="00FF00"/>
                  </a:solidFill>
                  <a:round/>
                  <a:headEnd/>
                  <a:tailEnd/>
                </a:ln>
              </p:spPr>
              <p:txBody>
                <a:bodyPr/>
                <a:lstStyle/>
                <a:p>
                  <a:endParaRPr lang="en-US"/>
                </a:p>
              </p:txBody>
            </p:sp>
          </p:grpSp>
          <p:sp>
            <p:nvSpPr>
              <p:cNvPr id="36073" name="Rectangle 109"/>
              <p:cNvSpPr>
                <a:spLocks noChangeArrowheads="1"/>
              </p:cNvSpPr>
              <p:nvPr/>
            </p:nvSpPr>
            <p:spPr bwMode="auto">
              <a:xfrm>
                <a:off x="1335" y="2811"/>
                <a:ext cx="144" cy="96"/>
              </a:xfrm>
              <a:prstGeom prst="rect">
                <a:avLst/>
              </a:prstGeom>
              <a:solidFill>
                <a:srgbClr val="00FF00"/>
              </a:solidFill>
              <a:ln w="9525">
                <a:noFill/>
                <a:miter lim="800000"/>
                <a:headEnd/>
                <a:tailEnd/>
              </a:ln>
            </p:spPr>
            <p:txBody>
              <a:bodyPr wrap="none" anchor="ctr"/>
              <a:lstStyle/>
              <a:p>
                <a:endParaRPr lang="en-US"/>
              </a:p>
            </p:txBody>
          </p:sp>
          <p:sp>
            <p:nvSpPr>
              <p:cNvPr id="36074" name="Rectangle 110"/>
              <p:cNvSpPr>
                <a:spLocks noChangeArrowheads="1"/>
              </p:cNvSpPr>
              <p:nvPr/>
            </p:nvSpPr>
            <p:spPr bwMode="auto">
              <a:xfrm>
                <a:off x="3882" y="3846"/>
                <a:ext cx="144" cy="96"/>
              </a:xfrm>
              <a:prstGeom prst="rect">
                <a:avLst/>
              </a:prstGeom>
              <a:solidFill>
                <a:srgbClr val="00FF00"/>
              </a:solidFill>
              <a:ln w="9525">
                <a:noFill/>
                <a:miter lim="800000"/>
                <a:headEnd/>
                <a:tailEnd/>
              </a:ln>
            </p:spPr>
            <p:txBody>
              <a:bodyPr wrap="none" anchor="ctr"/>
              <a:lstStyle/>
              <a:p>
                <a:endParaRPr lang="en-US"/>
              </a:p>
            </p:txBody>
          </p:sp>
          <p:sp>
            <p:nvSpPr>
              <p:cNvPr id="36075" name="Rectangle 111"/>
              <p:cNvSpPr>
                <a:spLocks noChangeArrowheads="1"/>
              </p:cNvSpPr>
              <p:nvPr/>
            </p:nvSpPr>
            <p:spPr bwMode="auto">
              <a:xfrm>
                <a:off x="1620" y="3174"/>
                <a:ext cx="144" cy="96"/>
              </a:xfrm>
              <a:prstGeom prst="rect">
                <a:avLst/>
              </a:prstGeom>
              <a:solidFill>
                <a:srgbClr val="00FF00"/>
              </a:solidFill>
              <a:ln w="9525">
                <a:noFill/>
                <a:miter lim="800000"/>
                <a:headEnd/>
                <a:tailEnd/>
              </a:ln>
            </p:spPr>
            <p:txBody>
              <a:bodyPr wrap="none" anchor="ctr"/>
              <a:lstStyle/>
              <a:p>
                <a:endParaRPr lang="en-US"/>
              </a:p>
            </p:txBody>
          </p:sp>
          <p:sp>
            <p:nvSpPr>
              <p:cNvPr id="36076" name="Rectangle 112"/>
              <p:cNvSpPr>
                <a:spLocks noChangeArrowheads="1"/>
              </p:cNvSpPr>
              <p:nvPr/>
            </p:nvSpPr>
            <p:spPr bwMode="auto">
              <a:xfrm>
                <a:off x="2490" y="2802"/>
                <a:ext cx="144" cy="96"/>
              </a:xfrm>
              <a:prstGeom prst="rect">
                <a:avLst/>
              </a:prstGeom>
              <a:solidFill>
                <a:srgbClr val="00FF00"/>
              </a:solidFill>
              <a:ln w="9525">
                <a:noFill/>
                <a:miter lim="800000"/>
                <a:headEnd/>
                <a:tailEnd/>
              </a:ln>
            </p:spPr>
            <p:txBody>
              <a:bodyPr wrap="none" anchor="ctr"/>
              <a:lstStyle/>
              <a:p>
                <a:endParaRPr lang="en-US"/>
              </a:p>
            </p:txBody>
          </p:sp>
          <p:sp>
            <p:nvSpPr>
              <p:cNvPr id="36077" name="Rectangle 113"/>
              <p:cNvSpPr>
                <a:spLocks noChangeArrowheads="1"/>
              </p:cNvSpPr>
              <p:nvPr/>
            </p:nvSpPr>
            <p:spPr bwMode="auto">
              <a:xfrm>
                <a:off x="2490" y="3486"/>
                <a:ext cx="144" cy="96"/>
              </a:xfrm>
              <a:prstGeom prst="rect">
                <a:avLst/>
              </a:prstGeom>
              <a:solidFill>
                <a:srgbClr val="00FF00"/>
              </a:solidFill>
              <a:ln w="9525">
                <a:noFill/>
                <a:miter lim="800000"/>
                <a:headEnd/>
                <a:tailEnd/>
              </a:ln>
            </p:spPr>
            <p:txBody>
              <a:bodyPr wrap="none" anchor="ctr"/>
              <a:lstStyle/>
              <a:p>
                <a:endParaRPr lang="en-US"/>
              </a:p>
            </p:txBody>
          </p:sp>
          <p:sp>
            <p:nvSpPr>
              <p:cNvPr id="36078" name="Rectangle 114"/>
              <p:cNvSpPr>
                <a:spLocks noChangeArrowheads="1"/>
              </p:cNvSpPr>
              <p:nvPr/>
            </p:nvSpPr>
            <p:spPr bwMode="auto">
              <a:xfrm>
                <a:off x="2772" y="2820"/>
                <a:ext cx="144" cy="96"/>
              </a:xfrm>
              <a:prstGeom prst="rect">
                <a:avLst/>
              </a:prstGeom>
              <a:solidFill>
                <a:srgbClr val="00FF00"/>
              </a:solidFill>
              <a:ln w="9525">
                <a:noFill/>
                <a:miter lim="800000"/>
                <a:headEnd/>
                <a:tailEnd/>
              </a:ln>
            </p:spPr>
            <p:txBody>
              <a:bodyPr wrap="none" anchor="ctr"/>
              <a:lstStyle/>
              <a:p>
                <a:endParaRPr lang="en-US"/>
              </a:p>
            </p:txBody>
          </p:sp>
          <p:sp>
            <p:nvSpPr>
              <p:cNvPr id="36079" name="Rectangle 115"/>
              <p:cNvSpPr>
                <a:spLocks noChangeArrowheads="1"/>
              </p:cNvSpPr>
              <p:nvPr/>
            </p:nvSpPr>
            <p:spPr bwMode="auto">
              <a:xfrm>
                <a:off x="2442" y="3849"/>
                <a:ext cx="144" cy="96"/>
              </a:xfrm>
              <a:prstGeom prst="rect">
                <a:avLst/>
              </a:prstGeom>
              <a:solidFill>
                <a:srgbClr val="00FF00"/>
              </a:solidFill>
              <a:ln w="9525">
                <a:noFill/>
                <a:miter lim="800000"/>
                <a:headEnd/>
                <a:tailEnd/>
              </a:ln>
            </p:spPr>
            <p:txBody>
              <a:bodyPr wrap="none" anchor="ctr"/>
              <a:lstStyle/>
              <a:p>
                <a:endParaRPr lang="en-US"/>
              </a:p>
            </p:txBody>
          </p:sp>
          <p:pic>
            <p:nvPicPr>
              <p:cNvPr id="36080" name="Picture 116"/>
              <p:cNvPicPr>
                <a:picLocks noChangeArrowheads="1"/>
              </p:cNvPicPr>
              <p:nvPr/>
            </p:nvPicPr>
            <p:blipFill>
              <a:blip r:embed="rId4"/>
              <a:srcRect/>
              <a:stretch>
                <a:fillRect/>
              </a:stretch>
            </p:blipFill>
            <p:spPr bwMode="auto">
              <a:xfrm>
                <a:off x="3018" y="2832"/>
                <a:ext cx="480" cy="384"/>
              </a:xfrm>
              <a:prstGeom prst="rect">
                <a:avLst/>
              </a:prstGeom>
              <a:noFill/>
              <a:ln w="12700">
                <a:noFill/>
                <a:miter lim="800000"/>
                <a:headEnd/>
                <a:tailEnd/>
              </a:ln>
            </p:spPr>
          </p:pic>
          <p:pic>
            <p:nvPicPr>
              <p:cNvPr id="36081" name="Picture 117"/>
              <p:cNvPicPr>
                <a:picLocks noChangeAspect="1" noChangeArrowheads="1"/>
              </p:cNvPicPr>
              <p:nvPr/>
            </p:nvPicPr>
            <p:blipFill>
              <a:blip r:embed="rId5"/>
              <a:srcRect/>
              <a:stretch>
                <a:fillRect/>
              </a:stretch>
            </p:blipFill>
            <p:spPr bwMode="auto">
              <a:xfrm>
                <a:off x="1824" y="2928"/>
                <a:ext cx="528" cy="291"/>
              </a:xfrm>
              <a:prstGeom prst="rect">
                <a:avLst/>
              </a:prstGeom>
              <a:noFill/>
              <a:ln w="9525">
                <a:noFill/>
                <a:miter lim="800000"/>
                <a:headEnd/>
                <a:tailEnd/>
              </a:ln>
            </p:spPr>
          </p:pic>
          <p:pic>
            <p:nvPicPr>
              <p:cNvPr id="36082" name="Picture 118"/>
              <p:cNvPicPr>
                <a:picLocks noChangeAspect="1" noChangeArrowheads="1"/>
              </p:cNvPicPr>
              <p:nvPr/>
            </p:nvPicPr>
            <p:blipFill>
              <a:blip r:embed="rId5"/>
              <a:srcRect/>
              <a:stretch>
                <a:fillRect/>
              </a:stretch>
            </p:blipFill>
            <p:spPr bwMode="auto">
              <a:xfrm>
                <a:off x="1776" y="3597"/>
                <a:ext cx="528" cy="291"/>
              </a:xfrm>
              <a:prstGeom prst="rect">
                <a:avLst/>
              </a:prstGeom>
              <a:noFill/>
              <a:ln w="9525">
                <a:noFill/>
                <a:miter lim="800000"/>
                <a:headEnd/>
                <a:tailEnd/>
              </a:ln>
            </p:spPr>
          </p:pic>
          <p:pic>
            <p:nvPicPr>
              <p:cNvPr id="36083" name="Picture 119"/>
              <p:cNvPicPr>
                <a:picLocks noChangeArrowheads="1"/>
              </p:cNvPicPr>
              <p:nvPr/>
            </p:nvPicPr>
            <p:blipFill>
              <a:blip r:embed="rId4"/>
              <a:srcRect/>
              <a:stretch>
                <a:fillRect/>
              </a:stretch>
            </p:blipFill>
            <p:spPr bwMode="auto">
              <a:xfrm>
                <a:off x="3018" y="3456"/>
                <a:ext cx="480" cy="384"/>
              </a:xfrm>
              <a:prstGeom prst="rect">
                <a:avLst/>
              </a:prstGeom>
              <a:noFill/>
              <a:ln w="12700">
                <a:noFill/>
                <a:miter lim="800000"/>
                <a:headEnd/>
                <a:tailEnd/>
              </a:ln>
            </p:spPr>
          </p:pic>
          <p:sp>
            <p:nvSpPr>
              <p:cNvPr id="36084" name="Rectangle 120"/>
              <p:cNvSpPr>
                <a:spLocks noChangeArrowheads="1"/>
              </p:cNvSpPr>
              <p:nvPr/>
            </p:nvSpPr>
            <p:spPr bwMode="auto">
              <a:xfrm>
                <a:off x="3888" y="3474"/>
                <a:ext cx="144" cy="96"/>
              </a:xfrm>
              <a:prstGeom prst="rect">
                <a:avLst/>
              </a:prstGeom>
              <a:solidFill>
                <a:srgbClr val="00FF00"/>
              </a:solidFill>
              <a:ln w="9525">
                <a:noFill/>
                <a:miter lim="800000"/>
                <a:headEnd/>
                <a:tailEnd/>
              </a:ln>
            </p:spPr>
            <p:txBody>
              <a:bodyPr wrap="none" anchor="ctr"/>
              <a:lstStyle/>
              <a:p>
                <a:endParaRPr lang="en-US"/>
              </a:p>
            </p:txBody>
          </p:sp>
          <p:sp>
            <p:nvSpPr>
              <p:cNvPr id="36085" name="Rectangle 121"/>
              <p:cNvSpPr>
                <a:spLocks noChangeArrowheads="1"/>
              </p:cNvSpPr>
              <p:nvPr/>
            </p:nvSpPr>
            <p:spPr bwMode="auto">
              <a:xfrm>
                <a:off x="1626" y="2820"/>
                <a:ext cx="144" cy="96"/>
              </a:xfrm>
              <a:prstGeom prst="rect">
                <a:avLst/>
              </a:prstGeom>
              <a:solidFill>
                <a:srgbClr val="00FF00"/>
              </a:solidFill>
              <a:ln w="9525">
                <a:noFill/>
                <a:miter lim="800000"/>
                <a:headEnd/>
                <a:tailEnd/>
              </a:ln>
            </p:spPr>
            <p:txBody>
              <a:bodyPr wrap="none" anchor="ctr"/>
              <a:lstStyle/>
              <a:p>
                <a:endParaRPr lang="en-US"/>
              </a:p>
            </p:txBody>
          </p:sp>
          <p:sp>
            <p:nvSpPr>
              <p:cNvPr id="36086" name="Rectangle 122"/>
              <p:cNvSpPr>
                <a:spLocks noChangeArrowheads="1"/>
              </p:cNvSpPr>
              <p:nvPr/>
            </p:nvSpPr>
            <p:spPr bwMode="auto">
              <a:xfrm>
                <a:off x="1296" y="3168"/>
                <a:ext cx="144" cy="96"/>
              </a:xfrm>
              <a:prstGeom prst="rect">
                <a:avLst/>
              </a:prstGeom>
              <a:solidFill>
                <a:srgbClr val="00FF00"/>
              </a:solidFill>
              <a:ln w="9525">
                <a:noFill/>
                <a:miter lim="800000"/>
                <a:headEnd/>
                <a:tailEnd/>
              </a:ln>
            </p:spPr>
            <p:txBody>
              <a:bodyPr wrap="none" anchor="ctr"/>
              <a:lstStyle/>
              <a:p>
                <a:endParaRPr lang="en-US"/>
              </a:p>
            </p:txBody>
          </p:sp>
          <p:sp>
            <p:nvSpPr>
              <p:cNvPr id="36087" name="Rectangle 123"/>
              <p:cNvSpPr>
                <a:spLocks noChangeArrowheads="1"/>
              </p:cNvSpPr>
              <p:nvPr/>
            </p:nvSpPr>
            <p:spPr bwMode="auto">
              <a:xfrm>
                <a:off x="2448" y="3168"/>
                <a:ext cx="144" cy="96"/>
              </a:xfrm>
              <a:prstGeom prst="rect">
                <a:avLst/>
              </a:prstGeom>
              <a:solidFill>
                <a:srgbClr val="00FF00"/>
              </a:solidFill>
              <a:ln w="9525">
                <a:noFill/>
                <a:miter lim="800000"/>
                <a:headEnd/>
                <a:tailEnd/>
              </a:ln>
            </p:spPr>
            <p:txBody>
              <a:bodyPr wrap="none" anchor="ctr"/>
              <a:lstStyle/>
              <a:p>
                <a:endParaRPr lang="en-US"/>
              </a:p>
            </p:txBody>
          </p:sp>
          <p:sp>
            <p:nvSpPr>
              <p:cNvPr id="36088" name="Rectangle 124"/>
              <p:cNvSpPr>
                <a:spLocks noChangeArrowheads="1"/>
              </p:cNvSpPr>
              <p:nvPr/>
            </p:nvSpPr>
            <p:spPr bwMode="auto">
              <a:xfrm>
                <a:off x="2784" y="3168"/>
                <a:ext cx="144" cy="96"/>
              </a:xfrm>
              <a:prstGeom prst="rect">
                <a:avLst/>
              </a:prstGeom>
              <a:solidFill>
                <a:srgbClr val="00FF00"/>
              </a:solidFill>
              <a:ln w="9525">
                <a:noFill/>
                <a:miter lim="800000"/>
                <a:headEnd/>
                <a:tailEnd/>
              </a:ln>
            </p:spPr>
            <p:txBody>
              <a:bodyPr wrap="none" anchor="ctr"/>
              <a:lstStyle/>
              <a:p>
                <a:endParaRPr lang="en-US"/>
              </a:p>
            </p:txBody>
          </p:sp>
          <p:sp>
            <p:nvSpPr>
              <p:cNvPr id="36089" name="Rectangle 125"/>
              <p:cNvSpPr>
                <a:spLocks noChangeArrowheads="1"/>
              </p:cNvSpPr>
              <p:nvPr/>
            </p:nvSpPr>
            <p:spPr bwMode="auto">
              <a:xfrm>
                <a:off x="1290" y="3492"/>
                <a:ext cx="144" cy="96"/>
              </a:xfrm>
              <a:prstGeom prst="rect">
                <a:avLst/>
              </a:prstGeom>
              <a:solidFill>
                <a:srgbClr val="00FF00"/>
              </a:solidFill>
              <a:ln w="9525">
                <a:noFill/>
                <a:miter lim="800000"/>
                <a:headEnd/>
                <a:tailEnd/>
              </a:ln>
            </p:spPr>
            <p:txBody>
              <a:bodyPr wrap="none" anchor="ctr"/>
              <a:lstStyle/>
              <a:p>
                <a:endParaRPr lang="en-US"/>
              </a:p>
            </p:txBody>
          </p:sp>
          <p:sp>
            <p:nvSpPr>
              <p:cNvPr id="36090" name="Rectangle 126"/>
              <p:cNvSpPr>
                <a:spLocks noChangeArrowheads="1"/>
              </p:cNvSpPr>
              <p:nvPr/>
            </p:nvSpPr>
            <p:spPr bwMode="auto">
              <a:xfrm>
                <a:off x="1578" y="3474"/>
                <a:ext cx="144" cy="96"/>
              </a:xfrm>
              <a:prstGeom prst="rect">
                <a:avLst/>
              </a:prstGeom>
              <a:solidFill>
                <a:srgbClr val="00FF00"/>
              </a:solidFill>
              <a:ln w="9525">
                <a:noFill/>
                <a:miter lim="800000"/>
                <a:headEnd/>
                <a:tailEnd/>
              </a:ln>
            </p:spPr>
            <p:txBody>
              <a:bodyPr wrap="none" anchor="ctr"/>
              <a:lstStyle/>
              <a:p>
                <a:endParaRPr lang="en-US"/>
              </a:p>
            </p:txBody>
          </p:sp>
          <p:sp>
            <p:nvSpPr>
              <p:cNvPr id="36091" name="Rectangle 127"/>
              <p:cNvSpPr>
                <a:spLocks noChangeArrowheads="1"/>
              </p:cNvSpPr>
              <p:nvPr/>
            </p:nvSpPr>
            <p:spPr bwMode="auto">
              <a:xfrm>
                <a:off x="1584" y="3840"/>
                <a:ext cx="144" cy="96"/>
              </a:xfrm>
              <a:prstGeom prst="rect">
                <a:avLst/>
              </a:prstGeom>
              <a:solidFill>
                <a:srgbClr val="00FF00"/>
              </a:solidFill>
              <a:ln w="9525">
                <a:noFill/>
                <a:miter lim="800000"/>
                <a:headEnd/>
                <a:tailEnd/>
              </a:ln>
            </p:spPr>
            <p:txBody>
              <a:bodyPr wrap="none" anchor="ctr"/>
              <a:lstStyle/>
              <a:p>
                <a:endParaRPr lang="en-US"/>
              </a:p>
            </p:txBody>
          </p:sp>
          <p:sp>
            <p:nvSpPr>
              <p:cNvPr id="36092" name="Rectangle 128"/>
              <p:cNvSpPr>
                <a:spLocks noChangeArrowheads="1"/>
              </p:cNvSpPr>
              <p:nvPr/>
            </p:nvSpPr>
            <p:spPr bwMode="auto">
              <a:xfrm>
                <a:off x="1230" y="3840"/>
                <a:ext cx="144" cy="96"/>
              </a:xfrm>
              <a:prstGeom prst="rect">
                <a:avLst/>
              </a:prstGeom>
              <a:solidFill>
                <a:srgbClr val="00FF00"/>
              </a:solidFill>
              <a:ln w="9525">
                <a:noFill/>
                <a:miter lim="800000"/>
                <a:headEnd/>
                <a:tailEnd/>
              </a:ln>
            </p:spPr>
            <p:txBody>
              <a:bodyPr wrap="none" anchor="ctr"/>
              <a:lstStyle/>
              <a:p>
                <a:endParaRPr lang="en-US"/>
              </a:p>
            </p:txBody>
          </p:sp>
          <p:sp>
            <p:nvSpPr>
              <p:cNvPr id="36093" name="Rectangle 129"/>
              <p:cNvSpPr>
                <a:spLocks noChangeArrowheads="1"/>
              </p:cNvSpPr>
              <p:nvPr/>
            </p:nvSpPr>
            <p:spPr bwMode="auto">
              <a:xfrm>
                <a:off x="2784" y="3840"/>
                <a:ext cx="144" cy="96"/>
              </a:xfrm>
              <a:prstGeom prst="rect">
                <a:avLst/>
              </a:prstGeom>
              <a:solidFill>
                <a:srgbClr val="00FF00"/>
              </a:solidFill>
              <a:ln w="9525">
                <a:noFill/>
                <a:miter lim="800000"/>
                <a:headEnd/>
                <a:tailEnd/>
              </a:ln>
            </p:spPr>
            <p:txBody>
              <a:bodyPr wrap="none" anchor="ctr"/>
              <a:lstStyle/>
              <a:p>
                <a:endParaRPr lang="en-US"/>
              </a:p>
            </p:txBody>
          </p:sp>
          <p:sp>
            <p:nvSpPr>
              <p:cNvPr id="36094" name="Rectangle 130"/>
              <p:cNvSpPr>
                <a:spLocks noChangeArrowheads="1"/>
              </p:cNvSpPr>
              <p:nvPr/>
            </p:nvSpPr>
            <p:spPr bwMode="auto">
              <a:xfrm>
                <a:off x="2778" y="3486"/>
                <a:ext cx="144" cy="96"/>
              </a:xfrm>
              <a:prstGeom prst="rect">
                <a:avLst/>
              </a:prstGeom>
              <a:solidFill>
                <a:srgbClr val="00FF00"/>
              </a:solidFill>
              <a:ln w="9525">
                <a:noFill/>
                <a:miter lim="800000"/>
                <a:headEnd/>
                <a:tailEnd/>
              </a:ln>
            </p:spPr>
            <p:txBody>
              <a:bodyPr wrap="none" anchor="ctr"/>
              <a:lstStyle/>
              <a:p>
                <a:endParaRPr lang="en-US"/>
              </a:p>
            </p:txBody>
          </p:sp>
          <p:sp>
            <p:nvSpPr>
              <p:cNvPr id="36095" name="Rectangle 131"/>
              <p:cNvSpPr>
                <a:spLocks noChangeArrowheads="1"/>
              </p:cNvSpPr>
              <p:nvPr/>
            </p:nvSpPr>
            <p:spPr bwMode="auto">
              <a:xfrm>
                <a:off x="3588" y="2808"/>
                <a:ext cx="144" cy="96"/>
              </a:xfrm>
              <a:prstGeom prst="rect">
                <a:avLst/>
              </a:prstGeom>
              <a:solidFill>
                <a:srgbClr val="00FF00"/>
              </a:solidFill>
              <a:ln w="9525">
                <a:noFill/>
                <a:miter lim="800000"/>
                <a:headEnd/>
                <a:tailEnd/>
              </a:ln>
            </p:spPr>
            <p:txBody>
              <a:bodyPr wrap="none" anchor="ctr"/>
              <a:lstStyle/>
              <a:p>
                <a:endParaRPr lang="en-US"/>
              </a:p>
            </p:txBody>
          </p:sp>
          <p:sp>
            <p:nvSpPr>
              <p:cNvPr id="36096" name="Rectangle 132"/>
              <p:cNvSpPr>
                <a:spLocks noChangeArrowheads="1"/>
              </p:cNvSpPr>
              <p:nvPr/>
            </p:nvSpPr>
            <p:spPr bwMode="auto">
              <a:xfrm>
                <a:off x="3888" y="2814"/>
                <a:ext cx="144" cy="96"/>
              </a:xfrm>
              <a:prstGeom prst="rect">
                <a:avLst/>
              </a:prstGeom>
              <a:solidFill>
                <a:srgbClr val="00FF00"/>
              </a:solidFill>
              <a:ln w="9525">
                <a:noFill/>
                <a:miter lim="800000"/>
                <a:headEnd/>
                <a:tailEnd/>
              </a:ln>
            </p:spPr>
            <p:txBody>
              <a:bodyPr wrap="none" anchor="ctr"/>
              <a:lstStyle/>
              <a:p>
                <a:endParaRPr lang="en-US"/>
              </a:p>
            </p:txBody>
          </p:sp>
          <p:sp>
            <p:nvSpPr>
              <p:cNvPr id="36097" name="Rectangle 133"/>
              <p:cNvSpPr>
                <a:spLocks noChangeArrowheads="1"/>
              </p:cNvSpPr>
              <p:nvPr/>
            </p:nvSpPr>
            <p:spPr bwMode="auto">
              <a:xfrm>
                <a:off x="3552" y="3168"/>
                <a:ext cx="144" cy="96"/>
              </a:xfrm>
              <a:prstGeom prst="rect">
                <a:avLst/>
              </a:prstGeom>
              <a:solidFill>
                <a:srgbClr val="00FF00"/>
              </a:solidFill>
              <a:ln w="9525">
                <a:noFill/>
                <a:miter lim="800000"/>
                <a:headEnd/>
                <a:tailEnd/>
              </a:ln>
            </p:spPr>
            <p:txBody>
              <a:bodyPr wrap="none" anchor="ctr"/>
              <a:lstStyle/>
              <a:p>
                <a:endParaRPr lang="en-US"/>
              </a:p>
            </p:txBody>
          </p:sp>
          <p:sp>
            <p:nvSpPr>
              <p:cNvPr id="36098" name="Rectangle 134"/>
              <p:cNvSpPr>
                <a:spLocks noChangeArrowheads="1"/>
              </p:cNvSpPr>
              <p:nvPr/>
            </p:nvSpPr>
            <p:spPr bwMode="auto">
              <a:xfrm>
                <a:off x="3888" y="3168"/>
                <a:ext cx="144" cy="96"/>
              </a:xfrm>
              <a:prstGeom prst="rect">
                <a:avLst/>
              </a:prstGeom>
              <a:solidFill>
                <a:srgbClr val="00FF00"/>
              </a:solidFill>
              <a:ln w="9525">
                <a:noFill/>
                <a:miter lim="800000"/>
                <a:headEnd/>
                <a:tailEnd/>
              </a:ln>
            </p:spPr>
            <p:txBody>
              <a:bodyPr wrap="none" anchor="ctr"/>
              <a:lstStyle/>
              <a:p>
                <a:endParaRPr lang="en-US"/>
              </a:p>
            </p:txBody>
          </p:sp>
          <p:sp>
            <p:nvSpPr>
              <p:cNvPr id="36099" name="Rectangle 135"/>
              <p:cNvSpPr>
                <a:spLocks noChangeArrowheads="1"/>
              </p:cNvSpPr>
              <p:nvPr/>
            </p:nvSpPr>
            <p:spPr bwMode="auto">
              <a:xfrm>
                <a:off x="3594" y="3492"/>
                <a:ext cx="144" cy="96"/>
              </a:xfrm>
              <a:prstGeom prst="rect">
                <a:avLst/>
              </a:prstGeom>
              <a:solidFill>
                <a:srgbClr val="00FF00"/>
              </a:solidFill>
              <a:ln w="9525">
                <a:noFill/>
                <a:miter lim="800000"/>
                <a:headEnd/>
                <a:tailEnd/>
              </a:ln>
            </p:spPr>
            <p:txBody>
              <a:bodyPr wrap="none" anchor="ctr"/>
              <a:lstStyle/>
              <a:p>
                <a:endParaRPr lang="en-US"/>
              </a:p>
            </p:txBody>
          </p:sp>
          <p:sp>
            <p:nvSpPr>
              <p:cNvPr id="36100" name="Rectangle 136"/>
              <p:cNvSpPr>
                <a:spLocks noChangeArrowheads="1"/>
              </p:cNvSpPr>
              <p:nvPr/>
            </p:nvSpPr>
            <p:spPr bwMode="auto">
              <a:xfrm>
                <a:off x="3546" y="3858"/>
                <a:ext cx="144" cy="96"/>
              </a:xfrm>
              <a:prstGeom prst="rect">
                <a:avLst/>
              </a:prstGeom>
              <a:solidFill>
                <a:srgbClr val="00FF00"/>
              </a:solidFill>
              <a:ln w="9525">
                <a:noFill/>
                <a:miter lim="800000"/>
                <a:headEnd/>
                <a:tailEnd/>
              </a:ln>
            </p:spPr>
            <p:txBody>
              <a:bodyPr wrap="none" anchor="ctr"/>
              <a:lstStyle/>
              <a:p>
                <a:endParaRPr lang="en-US"/>
              </a:p>
            </p:txBody>
          </p:sp>
        </p:grpSp>
        <p:sp>
          <p:nvSpPr>
            <p:cNvPr id="36070" name="Rectangle 138"/>
            <p:cNvSpPr>
              <a:spLocks noChangeArrowheads="1"/>
            </p:cNvSpPr>
            <p:nvPr/>
          </p:nvSpPr>
          <p:spPr bwMode="auto">
            <a:xfrm>
              <a:off x="768" y="2496"/>
              <a:ext cx="912" cy="288"/>
            </a:xfrm>
            <a:prstGeom prst="rect">
              <a:avLst/>
            </a:prstGeom>
            <a:noFill/>
            <a:ln w="9525">
              <a:noFill/>
              <a:miter lim="800000"/>
              <a:headEnd/>
              <a:tailEnd/>
            </a:ln>
          </p:spPr>
          <p:txBody>
            <a:bodyPr wrap="none" anchor="ctr"/>
            <a:lstStyle/>
            <a:p>
              <a:pPr algn="ctr"/>
              <a:r>
                <a:rPr lang="en-US" b="1">
                  <a:solidFill>
                    <a:schemeClr val="folHlink"/>
                  </a:solidFill>
                </a:rPr>
                <a:t>Company A</a:t>
              </a:r>
            </a:p>
          </p:txBody>
        </p:sp>
      </p:grpSp>
      <p:sp>
        <p:nvSpPr>
          <p:cNvPr id="49423" name="Oval 271"/>
          <p:cNvSpPr>
            <a:spLocks noChangeArrowheads="1"/>
          </p:cNvSpPr>
          <p:nvPr/>
        </p:nvSpPr>
        <p:spPr bwMode="auto">
          <a:xfrm>
            <a:off x="5791200" y="2971800"/>
            <a:ext cx="3048000" cy="2743200"/>
          </a:xfrm>
          <a:prstGeom prst="ellipse">
            <a:avLst/>
          </a:prstGeom>
          <a:noFill/>
          <a:ln w="12700">
            <a:solidFill>
              <a:srgbClr val="00FF00"/>
            </a:solidFill>
            <a:round/>
            <a:headEnd/>
            <a:tailEnd/>
          </a:ln>
        </p:spPr>
        <p:txBody>
          <a:bodyPr wrap="none" anchor="ctr"/>
          <a:lstStyle/>
          <a:p>
            <a:endParaRPr lang="en-US"/>
          </a:p>
        </p:txBody>
      </p:sp>
      <p:grpSp>
        <p:nvGrpSpPr>
          <p:cNvPr id="15" name="Group 279"/>
          <p:cNvGrpSpPr>
            <a:grpSpLocks/>
          </p:cNvGrpSpPr>
          <p:nvPr/>
        </p:nvGrpSpPr>
        <p:grpSpPr bwMode="auto">
          <a:xfrm>
            <a:off x="6324600" y="3124200"/>
            <a:ext cx="2133600" cy="2209800"/>
            <a:chOff x="4032" y="2448"/>
            <a:chExt cx="1344" cy="1392"/>
          </a:xfrm>
        </p:grpSpPr>
        <p:grpSp>
          <p:nvGrpSpPr>
            <p:cNvPr id="16" name="Group 141"/>
            <p:cNvGrpSpPr>
              <a:grpSpLocks/>
            </p:cNvGrpSpPr>
            <p:nvPr/>
          </p:nvGrpSpPr>
          <p:grpSpPr bwMode="auto">
            <a:xfrm>
              <a:off x="4032" y="2736"/>
              <a:ext cx="1344" cy="1104"/>
              <a:chOff x="912" y="2784"/>
              <a:chExt cx="3408" cy="1248"/>
            </a:xfrm>
          </p:grpSpPr>
          <p:grpSp>
            <p:nvGrpSpPr>
              <p:cNvPr id="17" name="Group 142"/>
              <p:cNvGrpSpPr>
                <a:grpSpLocks/>
              </p:cNvGrpSpPr>
              <p:nvPr/>
            </p:nvGrpSpPr>
            <p:grpSpPr bwMode="auto">
              <a:xfrm>
                <a:off x="912" y="2784"/>
                <a:ext cx="3408" cy="1248"/>
                <a:chOff x="816" y="2928"/>
                <a:chExt cx="3408" cy="1248"/>
              </a:xfrm>
            </p:grpSpPr>
            <p:grpSp>
              <p:nvGrpSpPr>
                <p:cNvPr id="18" name="Group 143"/>
                <p:cNvGrpSpPr>
                  <a:grpSpLocks/>
                </p:cNvGrpSpPr>
                <p:nvPr/>
              </p:nvGrpSpPr>
              <p:grpSpPr bwMode="auto">
                <a:xfrm>
                  <a:off x="2016" y="3600"/>
                  <a:ext cx="2208" cy="576"/>
                  <a:chOff x="1776" y="1920"/>
                  <a:chExt cx="2208" cy="576"/>
                </a:xfrm>
              </p:grpSpPr>
              <p:grpSp>
                <p:nvGrpSpPr>
                  <p:cNvPr id="19" name="Group 144"/>
                  <p:cNvGrpSpPr>
                    <a:grpSpLocks/>
                  </p:cNvGrpSpPr>
                  <p:nvPr/>
                </p:nvGrpSpPr>
                <p:grpSpPr bwMode="auto">
                  <a:xfrm>
                    <a:off x="2880" y="1920"/>
                    <a:ext cx="1104" cy="576"/>
                    <a:chOff x="528" y="1248"/>
                    <a:chExt cx="1104" cy="576"/>
                  </a:xfrm>
                </p:grpSpPr>
                <p:sp>
                  <p:nvSpPr>
                    <p:cNvPr id="36060" name="Line 145"/>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061" name="Line 146"/>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062" name="Line 147"/>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063" name="Line 148"/>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064" name="Line 149"/>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065" name="Picture 150"/>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066" name="Picture 151"/>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067" name="Picture 152"/>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068" name="Picture 153"/>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20" name="Group 154"/>
                  <p:cNvGrpSpPr>
                    <a:grpSpLocks/>
                  </p:cNvGrpSpPr>
                  <p:nvPr/>
                </p:nvGrpSpPr>
                <p:grpSpPr bwMode="auto">
                  <a:xfrm>
                    <a:off x="1776" y="1920"/>
                    <a:ext cx="1104" cy="576"/>
                    <a:chOff x="528" y="1248"/>
                    <a:chExt cx="1104" cy="576"/>
                  </a:xfrm>
                </p:grpSpPr>
                <p:sp>
                  <p:nvSpPr>
                    <p:cNvPr id="36051" name="Line 155"/>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052" name="Line 156"/>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053" name="Line 157"/>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054" name="Line 158"/>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055" name="Line 159"/>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056" name="Picture 160"/>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057" name="Picture 161"/>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058" name="Picture 162"/>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059" name="Picture 163"/>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6050" name="Picture 164"/>
                  <p:cNvPicPr>
                    <a:picLocks noChangeAspect="1" noChangeArrowheads="1"/>
                  </p:cNvPicPr>
                  <p:nvPr/>
                </p:nvPicPr>
                <p:blipFill>
                  <a:blip r:embed="rId3"/>
                  <a:srcRect/>
                  <a:stretch>
                    <a:fillRect/>
                  </a:stretch>
                </p:blipFill>
                <p:spPr bwMode="auto">
                  <a:xfrm>
                    <a:off x="2688" y="2106"/>
                    <a:ext cx="463" cy="198"/>
                  </a:xfrm>
                  <a:prstGeom prst="rect">
                    <a:avLst/>
                  </a:prstGeom>
                  <a:noFill/>
                  <a:ln w="9525">
                    <a:noFill/>
                    <a:miter lim="800000"/>
                    <a:headEnd/>
                    <a:tailEnd/>
                  </a:ln>
                </p:spPr>
              </p:pic>
            </p:grpSp>
            <p:sp>
              <p:nvSpPr>
                <p:cNvPr id="36002" name="Line 165"/>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21" name="Group 166"/>
                <p:cNvGrpSpPr>
                  <a:grpSpLocks/>
                </p:cNvGrpSpPr>
                <p:nvPr/>
              </p:nvGrpSpPr>
              <p:grpSpPr bwMode="auto">
                <a:xfrm>
                  <a:off x="864" y="2928"/>
                  <a:ext cx="3360" cy="576"/>
                  <a:chOff x="624" y="1248"/>
                  <a:chExt cx="3360" cy="576"/>
                </a:xfrm>
              </p:grpSpPr>
              <p:grpSp>
                <p:nvGrpSpPr>
                  <p:cNvPr id="22" name="Group 167"/>
                  <p:cNvGrpSpPr>
                    <a:grpSpLocks/>
                  </p:cNvGrpSpPr>
                  <p:nvPr/>
                </p:nvGrpSpPr>
                <p:grpSpPr bwMode="auto">
                  <a:xfrm>
                    <a:off x="624" y="1248"/>
                    <a:ext cx="1104" cy="576"/>
                    <a:chOff x="528" y="1248"/>
                    <a:chExt cx="1104" cy="576"/>
                  </a:xfrm>
                </p:grpSpPr>
                <p:sp>
                  <p:nvSpPr>
                    <p:cNvPr id="36039" name="Line 168"/>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040" name="Line 169"/>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041" name="Line 170"/>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042" name="Line 171"/>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043" name="Line 172"/>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044" name="Picture 173"/>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045" name="Picture 174"/>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046" name="Picture 175"/>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047" name="Picture 176"/>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23" name="Group 177"/>
                  <p:cNvGrpSpPr>
                    <a:grpSpLocks/>
                  </p:cNvGrpSpPr>
                  <p:nvPr/>
                </p:nvGrpSpPr>
                <p:grpSpPr bwMode="auto">
                  <a:xfrm>
                    <a:off x="1776" y="1248"/>
                    <a:ext cx="1104" cy="576"/>
                    <a:chOff x="528" y="1248"/>
                    <a:chExt cx="1104" cy="576"/>
                  </a:xfrm>
                </p:grpSpPr>
                <p:sp>
                  <p:nvSpPr>
                    <p:cNvPr id="36030" name="Line 178"/>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031" name="Line 179"/>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032" name="Line 180"/>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033" name="Line 181"/>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034" name="Line 182"/>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035" name="Picture 183"/>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036" name="Picture 184"/>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037" name="Picture 185"/>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038" name="Picture 186"/>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24" name="Group 187"/>
                  <p:cNvGrpSpPr>
                    <a:grpSpLocks/>
                  </p:cNvGrpSpPr>
                  <p:nvPr/>
                </p:nvGrpSpPr>
                <p:grpSpPr bwMode="auto">
                  <a:xfrm>
                    <a:off x="2880" y="1248"/>
                    <a:ext cx="1104" cy="576"/>
                    <a:chOff x="528" y="1248"/>
                    <a:chExt cx="1104" cy="576"/>
                  </a:xfrm>
                </p:grpSpPr>
                <p:sp>
                  <p:nvSpPr>
                    <p:cNvPr id="36021" name="Line 188"/>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022" name="Line 189"/>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023" name="Line 190"/>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024" name="Line 191"/>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025" name="Line 192"/>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026" name="Picture 193"/>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027" name="Picture 194"/>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028" name="Picture 195"/>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029" name="Picture 196"/>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6019" name="Picture 197"/>
                  <p:cNvPicPr>
                    <a:picLocks noChangeAspect="1" noChangeArrowheads="1"/>
                  </p:cNvPicPr>
                  <p:nvPr/>
                </p:nvPicPr>
                <p:blipFill>
                  <a:blip r:embed="rId3"/>
                  <a:srcRect/>
                  <a:stretch>
                    <a:fillRect/>
                  </a:stretch>
                </p:blipFill>
                <p:spPr bwMode="auto">
                  <a:xfrm>
                    <a:off x="2688" y="1440"/>
                    <a:ext cx="463" cy="198"/>
                  </a:xfrm>
                  <a:prstGeom prst="rect">
                    <a:avLst/>
                  </a:prstGeom>
                  <a:noFill/>
                  <a:ln w="9525">
                    <a:noFill/>
                    <a:miter lim="800000"/>
                    <a:headEnd/>
                    <a:tailEnd/>
                  </a:ln>
                </p:spPr>
              </p:pic>
              <p:pic>
                <p:nvPicPr>
                  <p:cNvPr id="36020" name="Picture 198"/>
                  <p:cNvPicPr>
                    <a:picLocks noChangeAspect="1" noChangeArrowheads="1"/>
                  </p:cNvPicPr>
                  <p:nvPr/>
                </p:nvPicPr>
                <p:blipFill>
                  <a:blip r:embed="rId3"/>
                  <a:srcRect/>
                  <a:stretch>
                    <a:fillRect/>
                  </a:stretch>
                </p:blipFill>
                <p:spPr bwMode="auto">
                  <a:xfrm>
                    <a:off x="1536" y="1440"/>
                    <a:ext cx="463" cy="198"/>
                  </a:xfrm>
                  <a:prstGeom prst="rect">
                    <a:avLst/>
                  </a:prstGeom>
                  <a:noFill/>
                  <a:ln w="9525">
                    <a:noFill/>
                    <a:miter lim="800000"/>
                    <a:headEnd/>
                    <a:tailEnd/>
                  </a:ln>
                </p:spPr>
              </p:pic>
            </p:grpSp>
            <p:grpSp>
              <p:nvGrpSpPr>
                <p:cNvPr id="25" name="Group 199"/>
                <p:cNvGrpSpPr>
                  <a:grpSpLocks/>
                </p:cNvGrpSpPr>
                <p:nvPr/>
              </p:nvGrpSpPr>
              <p:grpSpPr bwMode="auto">
                <a:xfrm>
                  <a:off x="816" y="3600"/>
                  <a:ext cx="1327" cy="576"/>
                  <a:chOff x="576" y="1920"/>
                  <a:chExt cx="1327" cy="576"/>
                </a:xfrm>
              </p:grpSpPr>
              <p:grpSp>
                <p:nvGrpSpPr>
                  <p:cNvPr id="26" name="Group 200"/>
                  <p:cNvGrpSpPr>
                    <a:grpSpLocks/>
                  </p:cNvGrpSpPr>
                  <p:nvPr/>
                </p:nvGrpSpPr>
                <p:grpSpPr bwMode="auto">
                  <a:xfrm>
                    <a:off x="576" y="1920"/>
                    <a:ext cx="1104" cy="576"/>
                    <a:chOff x="528" y="1248"/>
                    <a:chExt cx="1104" cy="576"/>
                  </a:xfrm>
                </p:grpSpPr>
                <p:sp>
                  <p:nvSpPr>
                    <p:cNvPr id="36007" name="Line 201"/>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6008" name="Line 202"/>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6009" name="Line 203"/>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6010" name="Line 204"/>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6011" name="Line 205"/>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6012" name="Picture 206"/>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6013" name="Picture 207"/>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6014" name="Picture 208"/>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6015" name="Picture 209"/>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6006" name="Picture 210"/>
                  <p:cNvPicPr>
                    <a:picLocks noChangeAspect="1" noChangeArrowheads="1"/>
                  </p:cNvPicPr>
                  <p:nvPr/>
                </p:nvPicPr>
                <p:blipFill>
                  <a:blip r:embed="rId3"/>
                  <a:srcRect/>
                  <a:stretch>
                    <a:fillRect/>
                  </a:stretch>
                </p:blipFill>
                <p:spPr bwMode="auto">
                  <a:xfrm>
                    <a:off x="1440" y="2112"/>
                    <a:ext cx="463" cy="198"/>
                  </a:xfrm>
                  <a:prstGeom prst="rect">
                    <a:avLst/>
                  </a:prstGeom>
                  <a:noFill/>
                  <a:ln w="9525">
                    <a:noFill/>
                    <a:miter lim="800000"/>
                    <a:headEnd/>
                    <a:tailEnd/>
                  </a:ln>
                </p:spPr>
              </p:pic>
            </p:grpSp>
          </p:grpSp>
          <p:grpSp>
            <p:nvGrpSpPr>
              <p:cNvPr id="27" name="Group 211"/>
              <p:cNvGrpSpPr>
                <a:grpSpLocks/>
              </p:cNvGrpSpPr>
              <p:nvPr/>
            </p:nvGrpSpPr>
            <p:grpSpPr bwMode="auto">
              <a:xfrm>
                <a:off x="912" y="2976"/>
                <a:ext cx="3408" cy="864"/>
                <a:chOff x="912" y="2544"/>
                <a:chExt cx="3408" cy="864"/>
              </a:xfrm>
            </p:grpSpPr>
            <p:sp>
              <p:nvSpPr>
                <p:cNvPr id="35970" name="Line 212"/>
                <p:cNvSpPr>
                  <a:spLocks noChangeShapeType="1"/>
                </p:cNvSpPr>
                <p:nvPr/>
              </p:nvSpPr>
              <p:spPr bwMode="auto">
                <a:xfrm>
                  <a:off x="3216" y="3312"/>
                  <a:ext cx="1104" cy="0"/>
                </a:xfrm>
                <a:prstGeom prst="line">
                  <a:avLst/>
                </a:prstGeom>
                <a:noFill/>
                <a:ln w="19050">
                  <a:solidFill>
                    <a:srgbClr val="00FF00"/>
                  </a:solidFill>
                  <a:round/>
                  <a:headEnd/>
                  <a:tailEnd/>
                </a:ln>
              </p:spPr>
              <p:txBody>
                <a:bodyPr/>
                <a:lstStyle/>
                <a:p>
                  <a:endParaRPr lang="en-US"/>
                </a:p>
              </p:txBody>
            </p:sp>
            <p:sp>
              <p:nvSpPr>
                <p:cNvPr id="35971" name="Line 213"/>
                <p:cNvSpPr>
                  <a:spLocks noChangeShapeType="1"/>
                </p:cNvSpPr>
                <p:nvPr/>
              </p:nvSpPr>
              <p:spPr bwMode="auto">
                <a:xfrm flipV="1">
                  <a:off x="3642" y="3216"/>
                  <a:ext cx="0" cy="96"/>
                </a:xfrm>
                <a:prstGeom prst="line">
                  <a:avLst/>
                </a:prstGeom>
                <a:noFill/>
                <a:ln w="19050">
                  <a:solidFill>
                    <a:srgbClr val="00FF00"/>
                  </a:solidFill>
                  <a:round/>
                  <a:headEnd/>
                  <a:tailEnd/>
                </a:ln>
              </p:spPr>
              <p:txBody>
                <a:bodyPr/>
                <a:lstStyle/>
                <a:p>
                  <a:endParaRPr lang="en-US"/>
                </a:p>
              </p:txBody>
            </p:sp>
            <p:sp>
              <p:nvSpPr>
                <p:cNvPr id="35972" name="Line 214"/>
                <p:cNvSpPr>
                  <a:spLocks noChangeShapeType="1"/>
                </p:cNvSpPr>
                <p:nvPr/>
              </p:nvSpPr>
              <p:spPr bwMode="auto">
                <a:xfrm flipV="1">
                  <a:off x="3936" y="3216"/>
                  <a:ext cx="0" cy="96"/>
                </a:xfrm>
                <a:prstGeom prst="line">
                  <a:avLst/>
                </a:prstGeom>
                <a:noFill/>
                <a:ln w="19050">
                  <a:solidFill>
                    <a:srgbClr val="00FF00"/>
                  </a:solidFill>
                  <a:round/>
                  <a:headEnd/>
                  <a:tailEnd/>
                </a:ln>
              </p:spPr>
              <p:txBody>
                <a:bodyPr/>
                <a:lstStyle/>
                <a:p>
                  <a:endParaRPr lang="en-US"/>
                </a:p>
              </p:txBody>
            </p:sp>
            <p:sp>
              <p:nvSpPr>
                <p:cNvPr id="35973" name="Line 215"/>
                <p:cNvSpPr>
                  <a:spLocks noChangeShapeType="1"/>
                </p:cNvSpPr>
                <p:nvPr/>
              </p:nvSpPr>
              <p:spPr bwMode="auto">
                <a:xfrm flipV="1">
                  <a:off x="3600" y="3312"/>
                  <a:ext cx="0" cy="96"/>
                </a:xfrm>
                <a:prstGeom prst="line">
                  <a:avLst/>
                </a:prstGeom>
                <a:noFill/>
                <a:ln w="19050">
                  <a:solidFill>
                    <a:srgbClr val="00FF00"/>
                  </a:solidFill>
                  <a:round/>
                  <a:headEnd/>
                  <a:tailEnd/>
                </a:ln>
              </p:spPr>
              <p:txBody>
                <a:bodyPr/>
                <a:lstStyle/>
                <a:p>
                  <a:endParaRPr lang="en-US"/>
                </a:p>
              </p:txBody>
            </p:sp>
            <p:sp>
              <p:nvSpPr>
                <p:cNvPr id="35974" name="Line 216"/>
                <p:cNvSpPr>
                  <a:spLocks noChangeShapeType="1"/>
                </p:cNvSpPr>
                <p:nvPr/>
              </p:nvSpPr>
              <p:spPr bwMode="auto">
                <a:xfrm flipV="1">
                  <a:off x="3984" y="3312"/>
                  <a:ext cx="0" cy="96"/>
                </a:xfrm>
                <a:prstGeom prst="line">
                  <a:avLst/>
                </a:prstGeom>
                <a:noFill/>
                <a:ln w="19050">
                  <a:solidFill>
                    <a:srgbClr val="00FF00"/>
                  </a:solidFill>
                  <a:round/>
                  <a:headEnd/>
                  <a:tailEnd/>
                </a:ln>
              </p:spPr>
              <p:txBody>
                <a:bodyPr/>
                <a:lstStyle/>
                <a:p>
                  <a:endParaRPr lang="en-US"/>
                </a:p>
              </p:txBody>
            </p:sp>
            <p:sp>
              <p:nvSpPr>
                <p:cNvPr id="35975" name="Line 217"/>
                <p:cNvSpPr>
                  <a:spLocks noChangeShapeType="1"/>
                </p:cNvSpPr>
                <p:nvPr/>
              </p:nvSpPr>
              <p:spPr bwMode="auto">
                <a:xfrm>
                  <a:off x="2112" y="3312"/>
                  <a:ext cx="1104" cy="0"/>
                </a:xfrm>
                <a:prstGeom prst="line">
                  <a:avLst/>
                </a:prstGeom>
                <a:noFill/>
                <a:ln w="19050">
                  <a:solidFill>
                    <a:srgbClr val="00FF00"/>
                  </a:solidFill>
                  <a:round/>
                  <a:headEnd/>
                  <a:tailEnd/>
                </a:ln>
              </p:spPr>
              <p:txBody>
                <a:bodyPr/>
                <a:lstStyle/>
                <a:p>
                  <a:endParaRPr lang="en-US"/>
                </a:p>
              </p:txBody>
            </p:sp>
            <p:sp>
              <p:nvSpPr>
                <p:cNvPr id="35976" name="Line 218"/>
                <p:cNvSpPr>
                  <a:spLocks noChangeShapeType="1"/>
                </p:cNvSpPr>
                <p:nvPr/>
              </p:nvSpPr>
              <p:spPr bwMode="auto">
                <a:xfrm flipV="1">
                  <a:off x="2538" y="3216"/>
                  <a:ext cx="0" cy="96"/>
                </a:xfrm>
                <a:prstGeom prst="line">
                  <a:avLst/>
                </a:prstGeom>
                <a:noFill/>
                <a:ln w="19050">
                  <a:solidFill>
                    <a:srgbClr val="00FF00"/>
                  </a:solidFill>
                  <a:round/>
                  <a:headEnd/>
                  <a:tailEnd/>
                </a:ln>
              </p:spPr>
              <p:txBody>
                <a:bodyPr/>
                <a:lstStyle/>
                <a:p>
                  <a:endParaRPr lang="en-US"/>
                </a:p>
              </p:txBody>
            </p:sp>
            <p:sp>
              <p:nvSpPr>
                <p:cNvPr id="35977" name="Line 219"/>
                <p:cNvSpPr>
                  <a:spLocks noChangeShapeType="1"/>
                </p:cNvSpPr>
                <p:nvPr/>
              </p:nvSpPr>
              <p:spPr bwMode="auto">
                <a:xfrm flipV="1">
                  <a:off x="2832" y="3216"/>
                  <a:ext cx="0" cy="96"/>
                </a:xfrm>
                <a:prstGeom prst="line">
                  <a:avLst/>
                </a:prstGeom>
                <a:noFill/>
                <a:ln w="19050">
                  <a:solidFill>
                    <a:srgbClr val="00FF00"/>
                  </a:solidFill>
                  <a:round/>
                  <a:headEnd/>
                  <a:tailEnd/>
                </a:ln>
              </p:spPr>
              <p:txBody>
                <a:bodyPr/>
                <a:lstStyle/>
                <a:p>
                  <a:endParaRPr lang="en-US"/>
                </a:p>
              </p:txBody>
            </p:sp>
            <p:sp>
              <p:nvSpPr>
                <p:cNvPr id="35978" name="Line 220"/>
                <p:cNvSpPr>
                  <a:spLocks noChangeShapeType="1"/>
                </p:cNvSpPr>
                <p:nvPr/>
              </p:nvSpPr>
              <p:spPr bwMode="auto">
                <a:xfrm flipV="1">
                  <a:off x="2496" y="3312"/>
                  <a:ext cx="0" cy="96"/>
                </a:xfrm>
                <a:prstGeom prst="line">
                  <a:avLst/>
                </a:prstGeom>
                <a:noFill/>
                <a:ln w="19050">
                  <a:solidFill>
                    <a:srgbClr val="00FF00"/>
                  </a:solidFill>
                  <a:round/>
                  <a:headEnd/>
                  <a:tailEnd/>
                </a:ln>
              </p:spPr>
              <p:txBody>
                <a:bodyPr/>
                <a:lstStyle/>
                <a:p>
                  <a:endParaRPr lang="en-US"/>
                </a:p>
              </p:txBody>
            </p:sp>
            <p:sp>
              <p:nvSpPr>
                <p:cNvPr id="35979" name="Line 221"/>
                <p:cNvSpPr>
                  <a:spLocks noChangeShapeType="1"/>
                </p:cNvSpPr>
                <p:nvPr/>
              </p:nvSpPr>
              <p:spPr bwMode="auto">
                <a:xfrm flipV="1">
                  <a:off x="2880" y="3312"/>
                  <a:ext cx="0" cy="96"/>
                </a:xfrm>
                <a:prstGeom prst="line">
                  <a:avLst/>
                </a:prstGeom>
                <a:noFill/>
                <a:ln w="19050">
                  <a:solidFill>
                    <a:srgbClr val="00FF00"/>
                  </a:solidFill>
                  <a:round/>
                  <a:headEnd/>
                  <a:tailEnd/>
                </a:ln>
              </p:spPr>
              <p:txBody>
                <a:bodyPr/>
                <a:lstStyle/>
                <a:p>
                  <a:endParaRPr lang="en-US"/>
                </a:p>
              </p:txBody>
            </p:sp>
            <p:sp>
              <p:nvSpPr>
                <p:cNvPr id="35980" name="Line 222"/>
                <p:cNvSpPr>
                  <a:spLocks noChangeShapeType="1"/>
                </p:cNvSpPr>
                <p:nvPr/>
              </p:nvSpPr>
              <p:spPr bwMode="auto">
                <a:xfrm>
                  <a:off x="2064" y="2688"/>
                  <a:ext cx="0" cy="624"/>
                </a:xfrm>
                <a:prstGeom prst="line">
                  <a:avLst/>
                </a:prstGeom>
                <a:noFill/>
                <a:ln w="9525">
                  <a:solidFill>
                    <a:srgbClr val="00FF00"/>
                  </a:solidFill>
                  <a:round/>
                  <a:headEnd/>
                  <a:tailEnd/>
                </a:ln>
              </p:spPr>
              <p:txBody>
                <a:bodyPr/>
                <a:lstStyle/>
                <a:p>
                  <a:endParaRPr lang="en-US"/>
                </a:p>
              </p:txBody>
            </p:sp>
            <p:sp>
              <p:nvSpPr>
                <p:cNvPr id="35981" name="Line 223"/>
                <p:cNvSpPr>
                  <a:spLocks noChangeShapeType="1"/>
                </p:cNvSpPr>
                <p:nvPr/>
              </p:nvSpPr>
              <p:spPr bwMode="auto">
                <a:xfrm>
                  <a:off x="960" y="2640"/>
                  <a:ext cx="1104" cy="0"/>
                </a:xfrm>
                <a:prstGeom prst="line">
                  <a:avLst/>
                </a:prstGeom>
                <a:noFill/>
                <a:ln w="19050">
                  <a:solidFill>
                    <a:srgbClr val="00FF00"/>
                  </a:solidFill>
                  <a:round/>
                  <a:headEnd/>
                  <a:tailEnd/>
                </a:ln>
              </p:spPr>
              <p:txBody>
                <a:bodyPr/>
                <a:lstStyle/>
                <a:p>
                  <a:endParaRPr lang="en-US"/>
                </a:p>
              </p:txBody>
            </p:sp>
            <p:sp>
              <p:nvSpPr>
                <p:cNvPr id="35982" name="Line 224"/>
                <p:cNvSpPr>
                  <a:spLocks noChangeShapeType="1"/>
                </p:cNvSpPr>
                <p:nvPr/>
              </p:nvSpPr>
              <p:spPr bwMode="auto">
                <a:xfrm flipV="1">
                  <a:off x="1386" y="2544"/>
                  <a:ext cx="0" cy="96"/>
                </a:xfrm>
                <a:prstGeom prst="line">
                  <a:avLst/>
                </a:prstGeom>
                <a:noFill/>
                <a:ln w="19050">
                  <a:solidFill>
                    <a:srgbClr val="00FF00"/>
                  </a:solidFill>
                  <a:round/>
                  <a:headEnd/>
                  <a:tailEnd/>
                </a:ln>
              </p:spPr>
              <p:txBody>
                <a:bodyPr/>
                <a:lstStyle/>
                <a:p>
                  <a:endParaRPr lang="en-US"/>
                </a:p>
              </p:txBody>
            </p:sp>
            <p:sp>
              <p:nvSpPr>
                <p:cNvPr id="35983" name="Line 225"/>
                <p:cNvSpPr>
                  <a:spLocks noChangeShapeType="1"/>
                </p:cNvSpPr>
                <p:nvPr/>
              </p:nvSpPr>
              <p:spPr bwMode="auto">
                <a:xfrm flipV="1">
                  <a:off x="1680" y="2544"/>
                  <a:ext cx="0" cy="96"/>
                </a:xfrm>
                <a:prstGeom prst="line">
                  <a:avLst/>
                </a:prstGeom>
                <a:noFill/>
                <a:ln w="19050">
                  <a:solidFill>
                    <a:srgbClr val="00FF00"/>
                  </a:solidFill>
                  <a:round/>
                  <a:headEnd/>
                  <a:tailEnd/>
                </a:ln>
              </p:spPr>
              <p:txBody>
                <a:bodyPr/>
                <a:lstStyle/>
                <a:p>
                  <a:endParaRPr lang="en-US"/>
                </a:p>
              </p:txBody>
            </p:sp>
            <p:sp>
              <p:nvSpPr>
                <p:cNvPr id="35984" name="Line 226"/>
                <p:cNvSpPr>
                  <a:spLocks noChangeShapeType="1"/>
                </p:cNvSpPr>
                <p:nvPr/>
              </p:nvSpPr>
              <p:spPr bwMode="auto">
                <a:xfrm flipV="1">
                  <a:off x="1344" y="2640"/>
                  <a:ext cx="0" cy="96"/>
                </a:xfrm>
                <a:prstGeom prst="line">
                  <a:avLst/>
                </a:prstGeom>
                <a:noFill/>
                <a:ln w="19050">
                  <a:solidFill>
                    <a:srgbClr val="00FF00"/>
                  </a:solidFill>
                  <a:round/>
                  <a:headEnd/>
                  <a:tailEnd/>
                </a:ln>
              </p:spPr>
              <p:txBody>
                <a:bodyPr/>
                <a:lstStyle/>
                <a:p>
                  <a:endParaRPr lang="en-US"/>
                </a:p>
              </p:txBody>
            </p:sp>
            <p:sp>
              <p:nvSpPr>
                <p:cNvPr id="35985" name="Line 227"/>
                <p:cNvSpPr>
                  <a:spLocks noChangeShapeType="1"/>
                </p:cNvSpPr>
                <p:nvPr/>
              </p:nvSpPr>
              <p:spPr bwMode="auto">
                <a:xfrm flipV="1">
                  <a:off x="1728" y="2640"/>
                  <a:ext cx="0" cy="96"/>
                </a:xfrm>
                <a:prstGeom prst="line">
                  <a:avLst/>
                </a:prstGeom>
                <a:noFill/>
                <a:ln w="19050">
                  <a:solidFill>
                    <a:srgbClr val="00FF00"/>
                  </a:solidFill>
                  <a:round/>
                  <a:headEnd/>
                  <a:tailEnd/>
                </a:ln>
              </p:spPr>
              <p:txBody>
                <a:bodyPr/>
                <a:lstStyle/>
                <a:p>
                  <a:endParaRPr lang="en-US"/>
                </a:p>
              </p:txBody>
            </p:sp>
            <p:sp>
              <p:nvSpPr>
                <p:cNvPr id="35986" name="Line 228"/>
                <p:cNvSpPr>
                  <a:spLocks noChangeShapeType="1"/>
                </p:cNvSpPr>
                <p:nvPr/>
              </p:nvSpPr>
              <p:spPr bwMode="auto">
                <a:xfrm>
                  <a:off x="2112" y="2640"/>
                  <a:ext cx="1104" cy="0"/>
                </a:xfrm>
                <a:prstGeom prst="line">
                  <a:avLst/>
                </a:prstGeom>
                <a:noFill/>
                <a:ln w="19050">
                  <a:solidFill>
                    <a:srgbClr val="00FF00"/>
                  </a:solidFill>
                  <a:round/>
                  <a:headEnd/>
                  <a:tailEnd/>
                </a:ln>
              </p:spPr>
              <p:txBody>
                <a:bodyPr/>
                <a:lstStyle/>
                <a:p>
                  <a:endParaRPr lang="en-US"/>
                </a:p>
              </p:txBody>
            </p:sp>
            <p:sp>
              <p:nvSpPr>
                <p:cNvPr id="35987" name="Line 229"/>
                <p:cNvSpPr>
                  <a:spLocks noChangeShapeType="1"/>
                </p:cNvSpPr>
                <p:nvPr/>
              </p:nvSpPr>
              <p:spPr bwMode="auto">
                <a:xfrm flipV="1">
                  <a:off x="2538" y="2544"/>
                  <a:ext cx="0" cy="96"/>
                </a:xfrm>
                <a:prstGeom prst="line">
                  <a:avLst/>
                </a:prstGeom>
                <a:noFill/>
                <a:ln w="19050">
                  <a:solidFill>
                    <a:srgbClr val="00FF00"/>
                  </a:solidFill>
                  <a:round/>
                  <a:headEnd/>
                  <a:tailEnd/>
                </a:ln>
              </p:spPr>
              <p:txBody>
                <a:bodyPr/>
                <a:lstStyle/>
                <a:p>
                  <a:endParaRPr lang="en-US"/>
                </a:p>
              </p:txBody>
            </p:sp>
            <p:sp>
              <p:nvSpPr>
                <p:cNvPr id="35988" name="Line 230"/>
                <p:cNvSpPr>
                  <a:spLocks noChangeShapeType="1"/>
                </p:cNvSpPr>
                <p:nvPr/>
              </p:nvSpPr>
              <p:spPr bwMode="auto">
                <a:xfrm flipV="1">
                  <a:off x="2832" y="2544"/>
                  <a:ext cx="0" cy="96"/>
                </a:xfrm>
                <a:prstGeom prst="line">
                  <a:avLst/>
                </a:prstGeom>
                <a:noFill/>
                <a:ln w="19050">
                  <a:solidFill>
                    <a:srgbClr val="00FF00"/>
                  </a:solidFill>
                  <a:round/>
                  <a:headEnd/>
                  <a:tailEnd/>
                </a:ln>
              </p:spPr>
              <p:txBody>
                <a:bodyPr/>
                <a:lstStyle/>
                <a:p>
                  <a:endParaRPr lang="en-US"/>
                </a:p>
              </p:txBody>
            </p:sp>
            <p:sp>
              <p:nvSpPr>
                <p:cNvPr id="35989" name="Line 231"/>
                <p:cNvSpPr>
                  <a:spLocks noChangeShapeType="1"/>
                </p:cNvSpPr>
                <p:nvPr/>
              </p:nvSpPr>
              <p:spPr bwMode="auto">
                <a:xfrm flipV="1">
                  <a:off x="2496" y="2640"/>
                  <a:ext cx="0" cy="96"/>
                </a:xfrm>
                <a:prstGeom prst="line">
                  <a:avLst/>
                </a:prstGeom>
                <a:noFill/>
                <a:ln w="19050">
                  <a:solidFill>
                    <a:srgbClr val="00FF00"/>
                  </a:solidFill>
                  <a:round/>
                  <a:headEnd/>
                  <a:tailEnd/>
                </a:ln>
              </p:spPr>
              <p:txBody>
                <a:bodyPr/>
                <a:lstStyle/>
                <a:p>
                  <a:endParaRPr lang="en-US"/>
                </a:p>
              </p:txBody>
            </p:sp>
            <p:sp>
              <p:nvSpPr>
                <p:cNvPr id="35990" name="Line 232"/>
                <p:cNvSpPr>
                  <a:spLocks noChangeShapeType="1"/>
                </p:cNvSpPr>
                <p:nvPr/>
              </p:nvSpPr>
              <p:spPr bwMode="auto">
                <a:xfrm flipV="1">
                  <a:off x="2880" y="2640"/>
                  <a:ext cx="0" cy="96"/>
                </a:xfrm>
                <a:prstGeom prst="line">
                  <a:avLst/>
                </a:prstGeom>
                <a:noFill/>
                <a:ln w="19050">
                  <a:solidFill>
                    <a:srgbClr val="00FF00"/>
                  </a:solidFill>
                  <a:round/>
                  <a:headEnd/>
                  <a:tailEnd/>
                </a:ln>
              </p:spPr>
              <p:txBody>
                <a:bodyPr/>
                <a:lstStyle/>
                <a:p>
                  <a:endParaRPr lang="en-US"/>
                </a:p>
              </p:txBody>
            </p:sp>
            <p:sp>
              <p:nvSpPr>
                <p:cNvPr id="35991" name="Line 233"/>
                <p:cNvSpPr>
                  <a:spLocks noChangeShapeType="1"/>
                </p:cNvSpPr>
                <p:nvPr/>
              </p:nvSpPr>
              <p:spPr bwMode="auto">
                <a:xfrm>
                  <a:off x="3216" y="2640"/>
                  <a:ext cx="1104" cy="0"/>
                </a:xfrm>
                <a:prstGeom prst="line">
                  <a:avLst/>
                </a:prstGeom>
                <a:noFill/>
                <a:ln w="19050">
                  <a:solidFill>
                    <a:srgbClr val="00FF00"/>
                  </a:solidFill>
                  <a:round/>
                  <a:headEnd/>
                  <a:tailEnd/>
                </a:ln>
              </p:spPr>
              <p:txBody>
                <a:bodyPr/>
                <a:lstStyle/>
                <a:p>
                  <a:endParaRPr lang="en-US"/>
                </a:p>
              </p:txBody>
            </p:sp>
            <p:sp>
              <p:nvSpPr>
                <p:cNvPr id="35992" name="Line 234"/>
                <p:cNvSpPr>
                  <a:spLocks noChangeShapeType="1"/>
                </p:cNvSpPr>
                <p:nvPr/>
              </p:nvSpPr>
              <p:spPr bwMode="auto">
                <a:xfrm flipV="1">
                  <a:off x="3642" y="2544"/>
                  <a:ext cx="0" cy="96"/>
                </a:xfrm>
                <a:prstGeom prst="line">
                  <a:avLst/>
                </a:prstGeom>
                <a:noFill/>
                <a:ln w="19050">
                  <a:solidFill>
                    <a:srgbClr val="00FF00"/>
                  </a:solidFill>
                  <a:round/>
                  <a:headEnd/>
                  <a:tailEnd/>
                </a:ln>
              </p:spPr>
              <p:txBody>
                <a:bodyPr/>
                <a:lstStyle/>
                <a:p>
                  <a:endParaRPr lang="en-US"/>
                </a:p>
              </p:txBody>
            </p:sp>
            <p:sp>
              <p:nvSpPr>
                <p:cNvPr id="35993" name="Line 235"/>
                <p:cNvSpPr>
                  <a:spLocks noChangeShapeType="1"/>
                </p:cNvSpPr>
                <p:nvPr/>
              </p:nvSpPr>
              <p:spPr bwMode="auto">
                <a:xfrm flipV="1">
                  <a:off x="3936" y="2544"/>
                  <a:ext cx="0" cy="96"/>
                </a:xfrm>
                <a:prstGeom prst="line">
                  <a:avLst/>
                </a:prstGeom>
                <a:noFill/>
                <a:ln w="19050">
                  <a:solidFill>
                    <a:srgbClr val="00FF00"/>
                  </a:solidFill>
                  <a:round/>
                  <a:headEnd/>
                  <a:tailEnd/>
                </a:ln>
              </p:spPr>
              <p:txBody>
                <a:bodyPr/>
                <a:lstStyle/>
                <a:p>
                  <a:endParaRPr lang="en-US"/>
                </a:p>
              </p:txBody>
            </p:sp>
            <p:sp>
              <p:nvSpPr>
                <p:cNvPr id="35994" name="Line 236"/>
                <p:cNvSpPr>
                  <a:spLocks noChangeShapeType="1"/>
                </p:cNvSpPr>
                <p:nvPr/>
              </p:nvSpPr>
              <p:spPr bwMode="auto">
                <a:xfrm flipV="1">
                  <a:off x="3600" y="2640"/>
                  <a:ext cx="0" cy="96"/>
                </a:xfrm>
                <a:prstGeom prst="line">
                  <a:avLst/>
                </a:prstGeom>
                <a:noFill/>
                <a:ln w="19050">
                  <a:solidFill>
                    <a:srgbClr val="00FF00"/>
                  </a:solidFill>
                  <a:round/>
                  <a:headEnd/>
                  <a:tailEnd/>
                </a:ln>
              </p:spPr>
              <p:txBody>
                <a:bodyPr/>
                <a:lstStyle/>
                <a:p>
                  <a:endParaRPr lang="en-US"/>
                </a:p>
              </p:txBody>
            </p:sp>
            <p:sp>
              <p:nvSpPr>
                <p:cNvPr id="35995" name="Line 237"/>
                <p:cNvSpPr>
                  <a:spLocks noChangeShapeType="1"/>
                </p:cNvSpPr>
                <p:nvPr/>
              </p:nvSpPr>
              <p:spPr bwMode="auto">
                <a:xfrm flipV="1">
                  <a:off x="3984" y="2640"/>
                  <a:ext cx="0" cy="96"/>
                </a:xfrm>
                <a:prstGeom prst="line">
                  <a:avLst/>
                </a:prstGeom>
                <a:noFill/>
                <a:ln w="19050">
                  <a:solidFill>
                    <a:srgbClr val="00FF00"/>
                  </a:solidFill>
                  <a:round/>
                  <a:headEnd/>
                  <a:tailEnd/>
                </a:ln>
              </p:spPr>
              <p:txBody>
                <a:bodyPr/>
                <a:lstStyle/>
                <a:p>
                  <a:endParaRPr lang="en-US"/>
                </a:p>
              </p:txBody>
            </p:sp>
            <p:sp>
              <p:nvSpPr>
                <p:cNvPr id="35996" name="Line 238"/>
                <p:cNvSpPr>
                  <a:spLocks noChangeShapeType="1"/>
                </p:cNvSpPr>
                <p:nvPr/>
              </p:nvSpPr>
              <p:spPr bwMode="auto">
                <a:xfrm>
                  <a:off x="912" y="3312"/>
                  <a:ext cx="1104" cy="0"/>
                </a:xfrm>
                <a:prstGeom prst="line">
                  <a:avLst/>
                </a:prstGeom>
                <a:noFill/>
                <a:ln w="19050">
                  <a:solidFill>
                    <a:srgbClr val="00FF00"/>
                  </a:solidFill>
                  <a:round/>
                  <a:headEnd/>
                  <a:tailEnd/>
                </a:ln>
              </p:spPr>
              <p:txBody>
                <a:bodyPr/>
                <a:lstStyle/>
                <a:p>
                  <a:endParaRPr lang="en-US"/>
                </a:p>
              </p:txBody>
            </p:sp>
            <p:sp>
              <p:nvSpPr>
                <p:cNvPr id="35997" name="Line 239"/>
                <p:cNvSpPr>
                  <a:spLocks noChangeShapeType="1"/>
                </p:cNvSpPr>
                <p:nvPr/>
              </p:nvSpPr>
              <p:spPr bwMode="auto">
                <a:xfrm flipV="1">
                  <a:off x="1338" y="3216"/>
                  <a:ext cx="0" cy="96"/>
                </a:xfrm>
                <a:prstGeom prst="line">
                  <a:avLst/>
                </a:prstGeom>
                <a:noFill/>
                <a:ln w="19050">
                  <a:solidFill>
                    <a:srgbClr val="00FF00"/>
                  </a:solidFill>
                  <a:round/>
                  <a:headEnd/>
                  <a:tailEnd/>
                </a:ln>
              </p:spPr>
              <p:txBody>
                <a:bodyPr/>
                <a:lstStyle/>
                <a:p>
                  <a:endParaRPr lang="en-US"/>
                </a:p>
              </p:txBody>
            </p:sp>
            <p:sp>
              <p:nvSpPr>
                <p:cNvPr id="35998" name="Line 240"/>
                <p:cNvSpPr>
                  <a:spLocks noChangeShapeType="1"/>
                </p:cNvSpPr>
                <p:nvPr/>
              </p:nvSpPr>
              <p:spPr bwMode="auto">
                <a:xfrm flipV="1">
                  <a:off x="1632" y="3216"/>
                  <a:ext cx="0" cy="96"/>
                </a:xfrm>
                <a:prstGeom prst="line">
                  <a:avLst/>
                </a:prstGeom>
                <a:noFill/>
                <a:ln w="19050">
                  <a:solidFill>
                    <a:srgbClr val="00FF00"/>
                  </a:solidFill>
                  <a:round/>
                  <a:headEnd/>
                  <a:tailEnd/>
                </a:ln>
              </p:spPr>
              <p:txBody>
                <a:bodyPr/>
                <a:lstStyle/>
                <a:p>
                  <a:endParaRPr lang="en-US"/>
                </a:p>
              </p:txBody>
            </p:sp>
            <p:sp>
              <p:nvSpPr>
                <p:cNvPr id="35999" name="Line 241"/>
                <p:cNvSpPr>
                  <a:spLocks noChangeShapeType="1"/>
                </p:cNvSpPr>
                <p:nvPr/>
              </p:nvSpPr>
              <p:spPr bwMode="auto">
                <a:xfrm flipV="1">
                  <a:off x="1296" y="3312"/>
                  <a:ext cx="0" cy="96"/>
                </a:xfrm>
                <a:prstGeom prst="line">
                  <a:avLst/>
                </a:prstGeom>
                <a:noFill/>
                <a:ln w="19050">
                  <a:solidFill>
                    <a:srgbClr val="00FF00"/>
                  </a:solidFill>
                  <a:round/>
                  <a:headEnd/>
                  <a:tailEnd/>
                </a:ln>
              </p:spPr>
              <p:txBody>
                <a:bodyPr/>
                <a:lstStyle/>
                <a:p>
                  <a:endParaRPr lang="en-US"/>
                </a:p>
              </p:txBody>
            </p:sp>
            <p:sp>
              <p:nvSpPr>
                <p:cNvPr id="36000" name="Line 242"/>
                <p:cNvSpPr>
                  <a:spLocks noChangeShapeType="1"/>
                </p:cNvSpPr>
                <p:nvPr/>
              </p:nvSpPr>
              <p:spPr bwMode="auto">
                <a:xfrm flipV="1">
                  <a:off x="1680" y="3312"/>
                  <a:ext cx="0" cy="96"/>
                </a:xfrm>
                <a:prstGeom prst="line">
                  <a:avLst/>
                </a:prstGeom>
                <a:noFill/>
                <a:ln w="19050">
                  <a:solidFill>
                    <a:srgbClr val="00FF00"/>
                  </a:solidFill>
                  <a:round/>
                  <a:headEnd/>
                  <a:tailEnd/>
                </a:ln>
              </p:spPr>
              <p:txBody>
                <a:bodyPr/>
                <a:lstStyle/>
                <a:p>
                  <a:endParaRPr lang="en-US"/>
                </a:p>
              </p:txBody>
            </p:sp>
          </p:grpSp>
          <p:sp>
            <p:nvSpPr>
              <p:cNvPr id="35942" name="Rectangle 243"/>
              <p:cNvSpPr>
                <a:spLocks noChangeArrowheads="1"/>
              </p:cNvSpPr>
              <p:nvPr/>
            </p:nvSpPr>
            <p:spPr bwMode="auto">
              <a:xfrm>
                <a:off x="1335" y="2811"/>
                <a:ext cx="144" cy="96"/>
              </a:xfrm>
              <a:prstGeom prst="rect">
                <a:avLst/>
              </a:prstGeom>
              <a:solidFill>
                <a:srgbClr val="00FF00"/>
              </a:solidFill>
              <a:ln w="9525">
                <a:noFill/>
                <a:miter lim="800000"/>
                <a:headEnd/>
                <a:tailEnd/>
              </a:ln>
            </p:spPr>
            <p:txBody>
              <a:bodyPr wrap="none" anchor="ctr"/>
              <a:lstStyle/>
              <a:p>
                <a:endParaRPr lang="en-US"/>
              </a:p>
            </p:txBody>
          </p:sp>
          <p:sp>
            <p:nvSpPr>
              <p:cNvPr id="35943" name="Rectangle 244"/>
              <p:cNvSpPr>
                <a:spLocks noChangeArrowheads="1"/>
              </p:cNvSpPr>
              <p:nvPr/>
            </p:nvSpPr>
            <p:spPr bwMode="auto">
              <a:xfrm>
                <a:off x="3882" y="3846"/>
                <a:ext cx="144" cy="96"/>
              </a:xfrm>
              <a:prstGeom prst="rect">
                <a:avLst/>
              </a:prstGeom>
              <a:solidFill>
                <a:srgbClr val="00FF00"/>
              </a:solidFill>
              <a:ln w="9525">
                <a:noFill/>
                <a:miter lim="800000"/>
                <a:headEnd/>
                <a:tailEnd/>
              </a:ln>
            </p:spPr>
            <p:txBody>
              <a:bodyPr wrap="none" anchor="ctr"/>
              <a:lstStyle/>
              <a:p>
                <a:endParaRPr lang="en-US"/>
              </a:p>
            </p:txBody>
          </p:sp>
          <p:sp>
            <p:nvSpPr>
              <p:cNvPr id="35944" name="Rectangle 245"/>
              <p:cNvSpPr>
                <a:spLocks noChangeArrowheads="1"/>
              </p:cNvSpPr>
              <p:nvPr/>
            </p:nvSpPr>
            <p:spPr bwMode="auto">
              <a:xfrm>
                <a:off x="1620" y="3174"/>
                <a:ext cx="144" cy="96"/>
              </a:xfrm>
              <a:prstGeom prst="rect">
                <a:avLst/>
              </a:prstGeom>
              <a:solidFill>
                <a:srgbClr val="00FF00"/>
              </a:solidFill>
              <a:ln w="9525">
                <a:noFill/>
                <a:miter lim="800000"/>
                <a:headEnd/>
                <a:tailEnd/>
              </a:ln>
            </p:spPr>
            <p:txBody>
              <a:bodyPr wrap="none" anchor="ctr"/>
              <a:lstStyle/>
              <a:p>
                <a:endParaRPr lang="en-US"/>
              </a:p>
            </p:txBody>
          </p:sp>
          <p:sp>
            <p:nvSpPr>
              <p:cNvPr id="35945" name="Rectangle 246"/>
              <p:cNvSpPr>
                <a:spLocks noChangeArrowheads="1"/>
              </p:cNvSpPr>
              <p:nvPr/>
            </p:nvSpPr>
            <p:spPr bwMode="auto">
              <a:xfrm>
                <a:off x="2490" y="2802"/>
                <a:ext cx="144" cy="96"/>
              </a:xfrm>
              <a:prstGeom prst="rect">
                <a:avLst/>
              </a:prstGeom>
              <a:solidFill>
                <a:srgbClr val="00FF00"/>
              </a:solidFill>
              <a:ln w="9525">
                <a:noFill/>
                <a:miter lim="800000"/>
                <a:headEnd/>
                <a:tailEnd/>
              </a:ln>
            </p:spPr>
            <p:txBody>
              <a:bodyPr wrap="none" anchor="ctr"/>
              <a:lstStyle/>
              <a:p>
                <a:endParaRPr lang="en-US"/>
              </a:p>
            </p:txBody>
          </p:sp>
          <p:sp>
            <p:nvSpPr>
              <p:cNvPr id="35946" name="Rectangle 247"/>
              <p:cNvSpPr>
                <a:spLocks noChangeArrowheads="1"/>
              </p:cNvSpPr>
              <p:nvPr/>
            </p:nvSpPr>
            <p:spPr bwMode="auto">
              <a:xfrm>
                <a:off x="2490" y="3486"/>
                <a:ext cx="144" cy="96"/>
              </a:xfrm>
              <a:prstGeom prst="rect">
                <a:avLst/>
              </a:prstGeom>
              <a:solidFill>
                <a:srgbClr val="00FF00"/>
              </a:solidFill>
              <a:ln w="9525">
                <a:noFill/>
                <a:miter lim="800000"/>
                <a:headEnd/>
                <a:tailEnd/>
              </a:ln>
            </p:spPr>
            <p:txBody>
              <a:bodyPr wrap="none" anchor="ctr"/>
              <a:lstStyle/>
              <a:p>
                <a:endParaRPr lang="en-US"/>
              </a:p>
            </p:txBody>
          </p:sp>
          <p:sp>
            <p:nvSpPr>
              <p:cNvPr id="35947" name="Rectangle 248"/>
              <p:cNvSpPr>
                <a:spLocks noChangeArrowheads="1"/>
              </p:cNvSpPr>
              <p:nvPr/>
            </p:nvSpPr>
            <p:spPr bwMode="auto">
              <a:xfrm>
                <a:off x="2772" y="2820"/>
                <a:ext cx="144" cy="96"/>
              </a:xfrm>
              <a:prstGeom prst="rect">
                <a:avLst/>
              </a:prstGeom>
              <a:solidFill>
                <a:srgbClr val="00FF00"/>
              </a:solidFill>
              <a:ln w="9525">
                <a:noFill/>
                <a:miter lim="800000"/>
                <a:headEnd/>
                <a:tailEnd/>
              </a:ln>
            </p:spPr>
            <p:txBody>
              <a:bodyPr wrap="none" anchor="ctr"/>
              <a:lstStyle/>
              <a:p>
                <a:endParaRPr lang="en-US"/>
              </a:p>
            </p:txBody>
          </p:sp>
          <p:sp>
            <p:nvSpPr>
              <p:cNvPr id="35948" name="Rectangle 249"/>
              <p:cNvSpPr>
                <a:spLocks noChangeArrowheads="1"/>
              </p:cNvSpPr>
              <p:nvPr/>
            </p:nvSpPr>
            <p:spPr bwMode="auto">
              <a:xfrm>
                <a:off x="2442" y="3849"/>
                <a:ext cx="144" cy="96"/>
              </a:xfrm>
              <a:prstGeom prst="rect">
                <a:avLst/>
              </a:prstGeom>
              <a:solidFill>
                <a:srgbClr val="00FF00"/>
              </a:solidFill>
              <a:ln w="9525">
                <a:noFill/>
                <a:miter lim="800000"/>
                <a:headEnd/>
                <a:tailEnd/>
              </a:ln>
            </p:spPr>
            <p:txBody>
              <a:bodyPr wrap="none" anchor="ctr"/>
              <a:lstStyle/>
              <a:p>
                <a:endParaRPr lang="en-US"/>
              </a:p>
            </p:txBody>
          </p:sp>
          <p:pic>
            <p:nvPicPr>
              <p:cNvPr id="35949" name="Picture 250"/>
              <p:cNvPicPr>
                <a:picLocks noChangeArrowheads="1"/>
              </p:cNvPicPr>
              <p:nvPr/>
            </p:nvPicPr>
            <p:blipFill>
              <a:blip r:embed="rId4"/>
              <a:srcRect/>
              <a:stretch>
                <a:fillRect/>
              </a:stretch>
            </p:blipFill>
            <p:spPr bwMode="auto">
              <a:xfrm>
                <a:off x="3018" y="2832"/>
                <a:ext cx="480" cy="384"/>
              </a:xfrm>
              <a:prstGeom prst="rect">
                <a:avLst/>
              </a:prstGeom>
              <a:noFill/>
              <a:ln w="12700">
                <a:noFill/>
                <a:miter lim="800000"/>
                <a:headEnd/>
                <a:tailEnd/>
              </a:ln>
            </p:spPr>
          </p:pic>
          <p:pic>
            <p:nvPicPr>
              <p:cNvPr id="35950" name="Picture 251"/>
              <p:cNvPicPr>
                <a:picLocks noChangeAspect="1" noChangeArrowheads="1"/>
              </p:cNvPicPr>
              <p:nvPr/>
            </p:nvPicPr>
            <p:blipFill>
              <a:blip r:embed="rId5"/>
              <a:srcRect/>
              <a:stretch>
                <a:fillRect/>
              </a:stretch>
            </p:blipFill>
            <p:spPr bwMode="auto">
              <a:xfrm>
                <a:off x="1824" y="2928"/>
                <a:ext cx="528" cy="291"/>
              </a:xfrm>
              <a:prstGeom prst="rect">
                <a:avLst/>
              </a:prstGeom>
              <a:noFill/>
              <a:ln w="9525">
                <a:noFill/>
                <a:miter lim="800000"/>
                <a:headEnd/>
                <a:tailEnd/>
              </a:ln>
            </p:spPr>
          </p:pic>
          <p:pic>
            <p:nvPicPr>
              <p:cNvPr id="35951" name="Picture 252"/>
              <p:cNvPicPr>
                <a:picLocks noChangeAspect="1" noChangeArrowheads="1"/>
              </p:cNvPicPr>
              <p:nvPr/>
            </p:nvPicPr>
            <p:blipFill>
              <a:blip r:embed="rId5"/>
              <a:srcRect/>
              <a:stretch>
                <a:fillRect/>
              </a:stretch>
            </p:blipFill>
            <p:spPr bwMode="auto">
              <a:xfrm>
                <a:off x="1776" y="3597"/>
                <a:ext cx="528" cy="291"/>
              </a:xfrm>
              <a:prstGeom prst="rect">
                <a:avLst/>
              </a:prstGeom>
              <a:noFill/>
              <a:ln w="9525">
                <a:noFill/>
                <a:miter lim="800000"/>
                <a:headEnd/>
                <a:tailEnd/>
              </a:ln>
            </p:spPr>
          </p:pic>
          <p:pic>
            <p:nvPicPr>
              <p:cNvPr id="35952" name="Picture 253"/>
              <p:cNvPicPr>
                <a:picLocks noChangeArrowheads="1"/>
              </p:cNvPicPr>
              <p:nvPr/>
            </p:nvPicPr>
            <p:blipFill>
              <a:blip r:embed="rId4"/>
              <a:srcRect/>
              <a:stretch>
                <a:fillRect/>
              </a:stretch>
            </p:blipFill>
            <p:spPr bwMode="auto">
              <a:xfrm>
                <a:off x="3018" y="3456"/>
                <a:ext cx="480" cy="384"/>
              </a:xfrm>
              <a:prstGeom prst="rect">
                <a:avLst/>
              </a:prstGeom>
              <a:noFill/>
              <a:ln w="12700">
                <a:noFill/>
                <a:miter lim="800000"/>
                <a:headEnd/>
                <a:tailEnd/>
              </a:ln>
            </p:spPr>
          </p:pic>
          <p:sp>
            <p:nvSpPr>
              <p:cNvPr id="35953" name="Rectangle 254"/>
              <p:cNvSpPr>
                <a:spLocks noChangeArrowheads="1"/>
              </p:cNvSpPr>
              <p:nvPr/>
            </p:nvSpPr>
            <p:spPr bwMode="auto">
              <a:xfrm>
                <a:off x="3888" y="3474"/>
                <a:ext cx="144" cy="96"/>
              </a:xfrm>
              <a:prstGeom prst="rect">
                <a:avLst/>
              </a:prstGeom>
              <a:solidFill>
                <a:srgbClr val="00FF00"/>
              </a:solidFill>
              <a:ln w="9525">
                <a:noFill/>
                <a:miter lim="800000"/>
                <a:headEnd/>
                <a:tailEnd/>
              </a:ln>
            </p:spPr>
            <p:txBody>
              <a:bodyPr wrap="none" anchor="ctr"/>
              <a:lstStyle/>
              <a:p>
                <a:endParaRPr lang="en-US"/>
              </a:p>
            </p:txBody>
          </p:sp>
          <p:sp>
            <p:nvSpPr>
              <p:cNvPr id="35954" name="Rectangle 255"/>
              <p:cNvSpPr>
                <a:spLocks noChangeArrowheads="1"/>
              </p:cNvSpPr>
              <p:nvPr/>
            </p:nvSpPr>
            <p:spPr bwMode="auto">
              <a:xfrm>
                <a:off x="1626" y="2820"/>
                <a:ext cx="144" cy="96"/>
              </a:xfrm>
              <a:prstGeom prst="rect">
                <a:avLst/>
              </a:prstGeom>
              <a:solidFill>
                <a:srgbClr val="00FF00"/>
              </a:solidFill>
              <a:ln w="9525">
                <a:noFill/>
                <a:miter lim="800000"/>
                <a:headEnd/>
                <a:tailEnd/>
              </a:ln>
            </p:spPr>
            <p:txBody>
              <a:bodyPr wrap="none" anchor="ctr"/>
              <a:lstStyle/>
              <a:p>
                <a:endParaRPr lang="en-US"/>
              </a:p>
            </p:txBody>
          </p:sp>
          <p:sp>
            <p:nvSpPr>
              <p:cNvPr id="35955" name="Rectangle 256"/>
              <p:cNvSpPr>
                <a:spLocks noChangeArrowheads="1"/>
              </p:cNvSpPr>
              <p:nvPr/>
            </p:nvSpPr>
            <p:spPr bwMode="auto">
              <a:xfrm>
                <a:off x="1296" y="3168"/>
                <a:ext cx="144" cy="96"/>
              </a:xfrm>
              <a:prstGeom prst="rect">
                <a:avLst/>
              </a:prstGeom>
              <a:solidFill>
                <a:srgbClr val="00FF00"/>
              </a:solidFill>
              <a:ln w="9525">
                <a:noFill/>
                <a:miter lim="800000"/>
                <a:headEnd/>
                <a:tailEnd/>
              </a:ln>
            </p:spPr>
            <p:txBody>
              <a:bodyPr wrap="none" anchor="ctr"/>
              <a:lstStyle/>
              <a:p>
                <a:endParaRPr lang="en-US"/>
              </a:p>
            </p:txBody>
          </p:sp>
          <p:sp>
            <p:nvSpPr>
              <p:cNvPr id="35956" name="Rectangle 257"/>
              <p:cNvSpPr>
                <a:spLocks noChangeArrowheads="1"/>
              </p:cNvSpPr>
              <p:nvPr/>
            </p:nvSpPr>
            <p:spPr bwMode="auto">
              <a:xfrm>
                <a:off x="2448" y="3168"/>
                <a:ext cx="144" cy="96"/>
              </a:xfrm>
              <a:prstGeom prst="rect">
                <a:avLst/>
              </a:prstGeom>
              <a:solidFill>
                <a:srgbClr val="00FF00"/>
              </a:solidFill>
              <a:ln w="9525">
                <a:noFill/>
                <a:miter lim="800000"/>
                <a:headEnd/>
                <a:tailEnd/>
              </a:ln>
            </p:spPr>
            <p:txBody>
              <a:bodyPr wrap="none" anchor="ctr"/>
              <a:lstStyle/>
              <a:p>
                <a:endParaRPr lang="en-US"/>
              </a:p>
            </p:txBody>
          </p:sp>
          <p:sp>
            <p:nvSpPr>
              <p:cNvPr id="35957" name="Rectangle 258"/>
              <p:cNvSpPr>
                <a:spLocks noChangeArrowheads="1"/>
              </p:cNvSpPr>
              <p:nvPr/>
            </p:nvSpPr>
            <p:spPr bwMode="auto">
              <a:xfrm>
                <a:off x="2784" y="3168"/>
                <a:ext cx="144" cy="96"/>
              </a:xfrm>
              <a:prstGeom prst="rect">
                <a:avLst/>
              </a:prstGeom>
              <a:solidFill>
                <a:srgbClr val="00FF00"/>
              </a:solidFill>
              <a:ln w="9525">
                <a:noFill/>
                <a:miter lim="800000"/>
                <a:headEnd/>
                <a:tailEnd/>
              </a:ln>
            </p:spPr>
            <p:txBody>
              <a:bodyPr wrap="none" anchor="ctr"/>
              <a:lstStyle/>
              <a:p>
                <a:endParaRPr lang="en-US"/>
              </a:p>
            </p:txBody>
          </p:sp>
          <p:sp>
            <p:nvSpPr>
              <p:cNvPr id="35958" name="Rectangle 259"/>
              <p:cNvSpPr>
                <a:spLocks noChangeArrowheads="1"/>
              </p:cNvSpPr>
              <p:nvPr/>
            </p:nvSpPr>
            <p:spPr bwMode="auto">
              <a:xfrm>
                <a:off x="1290" y="3492"/>
                <a:ext cx="144" cy="96"/>
              </a:xfrm>
              <a:prstGeom prst="rect">
                <a:avLst/>
              </a:prstGeom>
              <a:solidFill>
                <a:srgbClr val="00FF00"/>
              </a:solidFill>
              <a:ln w="9525">
                <a:noFill/>
                <a:miter lim="800000"/>
                <a:headEnd/>
                <a:tailEnd/>
              </a:ln>
            </p:spPr>
            <p:txBody>
              <a:bodyPr wrap="none" anchor="ctr"/>
              <a:lstStyle/>
              <a:p>
                <a:endParaRPr lang="en-US"/>
              </a:p>
            </p:txBody>
          </p:sp>
          <p:sp>
            <p:nvSpPr>
              <p:cNvPr id="35959" name="Rectangle 260"/>
              <p:cNvSpPr>
                <a:spLocks noChangeArrowheads="1"/>
              </p:cNvSpPr>
              <p:nvPr/>
            </p:nvSpPr>
            <p:spPr bwMode="auto">
              <a:xfrm>
                <a:off x="1578" y="3474"/>
                <a:ext cx="144" cy="96"/>
              </a:xfrm>
              <a:prstGeom prst="rect">
                <a:avLst/>
              </a:prstGeom>
              <a:solidFill>
                <a:srgbClr val="00FF00"/>
              </a:solidFill>
              <a:ln w="9525">
                <a:noFill/>
                <a:miter lim="800000"/>
                <a:headEnd/>
                <a:tailEnd/>
              </a:ln>
            </p:spPr>
            <p:txBody>
              <a:bodyPr wrap="none" anchor="ctr"/>
              <a:lstStyle/>
              <a:p>
                <a:endParaRPr lang="en-US"/>
              </a:p>
            </p:txBody>
          </p:sp>
          <p:sp>
            <p:nvSpPr>
              <p:cNvPr id="35960" name="Rectangle 261"/>
              <p:cNvSpPr>
                <a:spLocks noChangeArrowheads="1"/>
              </p:cNvSpPr>
              <p:nvPr/>
            </p:nvSpPr>
            <p:spPr bwMode="auto">
              <a:xfrm>
                <a:off x="1584" y="3840"/>
                <a:ext cx="144" cy="96"/>
              </a:xfrm>
              <a:prstGeom prst="rect">
                <a:avLst/>
              </a:prstGeom>
              <a:solidFill>
                <a:srgbClr val="00FF00"/>
              </a:solidFill>
              <a:ln w="9525">
                <a:noFill/>
                <a:miter lim="800000"/>
                <a:headEnd/>
                <a:tailEnd/>
              </a:ln>
            </p:spPr>
            <p:txBody>
              <a:bodyPr wrap="none" anchor="ctr"/>
              <a:lstStyle/>
              <a:p>
                <a:endParaRPr lang="en-US"/>
              </a:p>
            </p:txBody>
          </p:sp>
          <p:sp>
            <p:nvSpPr>
              <p:cNvPr id="35961" name="Rectangle 262"/>
              <p:cNvSpPr>
                <a:spLocks noChangeArrowheads="1"/>
              </p:cNvSpPr>
              <p:nvPr/>
            </p:nvSpPr>
            <p:spPr bwMode="auto">
              <a:xfrm>
                <a:off x="1230" y="3840"/>
                <a:ext cx="144" cy="96"/>
              </a:xfrm>
              <a:prstGeom prst="rect">
                <a:avLst/>
              </a:prstGeom>
              <a:solidFill>
                <a:srgbClr val="00FF00"/>
              </a:solidFill>
              <a:ln w="9525">
                <a:noFill/>
                <a:miter lim="800000"/>
                <a:headEnd/>
                <a:tailEnd/>
              </a:ln>
            </p:spPr>
            <p:txBody>
              <a:bodyPr wrap="none" anchor="ctr"/>
              <a:lstStyle/>
              <a:p>
                <a:endParaRPr lang="en-US"/>
              </a:p>
            </p:txBody>
          </p:sp>
          <p:sp>
            <p:nvSpPr>
              <p:cNvPr id="35962" name="Rectangle 263"/>
              <p:cNvSpPr>
                <a:spLocks noChangeArrowheads="1"/>
              </p:cNvSpPr>
              <p:nvPr/>
            </p:nvSpPr>
            <p:spPr bwMode="auto">
              <a:xfrm>
                <a:off x="2784" y="3840"/>
                <a:ext cx="144" cy="96"/>
              </a:xfrm>
              <a:prstGeom prst="rect">
                <a:avLst/>
              </a:prstGeom>
              <a:solidFill>
                <a:srgbClr val="00FF00"/>
              </a:solidFill>
              <a:ln w="9525">
                <a:noFill/>
                <a:miter lim="800000"/>
                <a:headEnd/>
                <a:tailEnd/>
              </a:ln>
            </p:spPr>
            <p:txBody>
              <a:bodyPr wrap="none" anchor="ctr"/>
              <a:lstStyle/>
              <a:p>
                <a:endParaRPr lang="en-US"/>
              </a:p>
            </p:txBody>
          </p:sp>
          <p:sp>
            <p:nvSpPr>
              <p:cNvPr id="35963" name="Rectangle 264"/>
              <p:cNvSpPr>
                <a:spLocks noChangeArrowheads="1"/>
              </p:cNvSpPr>
              <p:nvPr/>
            </p:nvSpPr>
            <p:spPr bwMode="auto">
              <a:xfrm>
                <a:off x="2778" y="3486"/>
                <a:ext cx="144" cy="96"/>
              </a:xfrm>
              <a:prstGeom prst="rect">
                <a:avLst/>
              </a:prstGeom>
              <a:solidFill>
                <a:srgbClr val="00FF00"/>
              </a:solidFill>
              <a:ln w="9525">
                <a:noFill/>
                <a:miter lim="800000"/>
                <a:headEnd/>
                <a:tailEnd/>
              </a:ln>
            </p:spPr>
            <p:txBody>
              <a:bodyPr wrap="none" anchor="ctr"/>
              <a:lstStyle/>
              <a:p>
                <a:endParaRPr lang="en-US"/>
              </a:p>
            </p:txBody>
          </p:sp>
          <p:sp>
            <p:nvSpPr>
              <p:cNvPr id="35964" name="Rectangle 265"/>
              <p:cNvSpPr>
                <a:spLocks noChangeArrowheads="1"/>
              </p:cNvSpPr>
              <p:nvPr/>
            </p:nvSpPr>
            <p:spPr bwMode="auto">
              <a:xfrm>
                <a:off x="3588" y="2808"/>
                <a:ext cx="144" cy="96"/>
              </a:xfrm>
              <a:prstGeom prst="rect">
                <a:avLst/>
              </a:prstGeom>
              <a:solidFill>
                <a:srgbClr val="00FF00"/>
              </a:solidFill>
              <a:ln w="9525">
                <a:noFill/>
                <a:miter lim="800000"/>
                <a:headEnd/>
                <a:tailEnd/>
              </a:ln>
            </p:spPr>
            <p:txBody>
              <a:bodyPr wrap="none" anchor="ctr"/>
              <a:lstStyle/>
              <a:p>
                <a:endParaRPr lang="en-US"/>
              </a:p>
            </p:txBody>
          </p:sp>
          <p:sp>
            <p:nvSpPr>
              <p:cNvPr id="35965" name="Rectangle 266"/>
              <p:cNvSpPr>
                <a:spLocks noChangeArrowheads="1"/>
              </p:cNvSpPr>
              <p:nvPr/>
            </p:nvSpPr>
            <p:spPr bwMode="auto">
              <a:xfrm>
                <a:off x="3888" y="2814"/>
                <a:ext cx="144" cy="96"/>
              </a:xfrm>
              <a:prstGeom prst="rect">
                <a:avLst/>
              </a:prstGeom>
              <a:solidFill>
                <a:srgbClr val="00FF00"/>
              </a:solidFill>
              <a:ln w="9525">
                <a:noFill/>
                <a:miter lim="800000"/>
                <a:headEnd/>
                <a:tailEnd/>
              </a:ln>
            </p:spPr>
            <p:txBody>
              <a:bodyPr wrap="none" anchor="ctr"/>
              <a:lstStyle/>
              <a:p>
                <a:endParaRPr lang="en-US"/>
              </a:p>
            </p:txBody>
          </p:sp>
          <p:sp>
            <p:nvSpPr>
              <p:cNvPr id="35966" name="Rectangle 267"/>
              <p:cNvSpPr>
                <a:spLocks noChangeArrowheads="1"/>
              </p:cNvSpPr>
              <p:nvPr/>
            </p:nvSpPr>
            <p:spPr bwMode="auto">
              <a:xfrm>
                <a:off x="3552" y="3168"/>
                <a:ext cx="144" cy="96"/>
              </a:xfrm>
              <a:prstGeom prst="rect">
                <a:avLst/>
              </a:prstGeom>
              <a:solidFill>
                <a:srgbClr val="00FF00"/>
              </a:solidFill>
              <a:ln w="9525">
                <a:noFill/>
                <a:miter lim="800000"/>
                <a:headEnd/>
                <a:tailEnd/>
              </a:ln>
            </p:spPr>
            <p:txBody>
              <a:bodyPr wrap="none" anchor="ctr"/>
              <a:lstStyle/>
              <a:p>
                <a:endParaRPr lang="en-US"/>
              </a:p>
            </p:txBody>
          </p:sp>
          <p:sp>
            <p:nvSpPr>
              <p:cNvPr id="35967" name="Rectangle 268"/>
              <p:cNvSpPr>
                <a:spLocks noChangeArrowheads="1"/>
              </p:cNvSpPr>
              <p:nvPr/>
            </p:nvSpPr>
            <p:spPr bwMode="auto">
              <a:xfrm>
                <a:off x="3888" y="3168"/>
                <a:ext cx="144" cy="96"/>
              </a:xfrm>
              <a:prstGeom prst="rect">
                <a:avLst/>
              </a:prstGeom>
              <a:solidFill>
                <a:srgbClr val="00FF00"/>
              </a:solidFill>
              <a:ln w="9525">
                <a:noFill/>
                <a:miter lim="800000"/>
                <a:headEnd/>
                <a:tailEnd/>
              </a:ln>
            </p:spPr>
            <p:txBody>
              <a:bodyPr wrap="none" anchor="ctr"/>
              <a:lstStyle/>
              <a:p>
                <a:endParaRPr lang="en-US"/>
              </a:p>
            </p:txBody>
          </p:sp>
          <p:sp>
            <p:nvSpPr>
              <p:cNvPr id="35968" name="Rectangle 269"/>
              <p:cNvSpPr>
                <a:spLocks noChangeArrowheads="1"/>
              </p:cNvSpPr>
              <p:nvPr/>
            </p:nvSpPr>
            <p:spPr bwMode="auto">
              <a:xfrm>
                <a:off x="3594" y="3492"/>
                <a:ext cx="144" cy="96"/>
              </a:xfrm>
              <a:prstGeom prst="rect">
                <a:avLst/>
              </a:prstGeom>
              <a:solidFill>
                <a:srgbClr val="00FF00"/>
              </a:solidFill>
              <a:ln w="9525">
                <a:noFill/>
                <a:miter lim="800000"/>
                <a:headEnd/>
                <a:tailEnd/>
              </a:ln>
            </p:spPr>
            <p:txBody>
              <a:bodyPr wrap="none" anchor="ctr"/>
              <a:lstStyle/>
              <a:p>
                <a:endParaRPr lang="en-US"/>
              </a:p>
            </p:txBody>
          </p:sp>
          <p:sp>
            <p:nvSpPr>
              <p:cNvPr id="35969" name="Rectangle 270"/>
              <p:cNvSpPr>
                <a:spLocks noChangeArrowheads="1"/>
              </p:cNvSpPr>
              <p:nvPr/>
            </p:nvSpPr>
            <p:spPr bwMode="auto">
              <a:xfrm>
                <a:off x="3546" y="3858"/>
                <a:ext cx="144" cy="96"/>
              </a:xfrm>
              <a:prstGeom prst="rect">
                <a:avLst/>
              </a:prstGeom>
              <a:solidFill>
                <a:srgbClr val="00FF00"/>
              </a:solidFill>
              <a:ln w="9525">
                <a:noFill/>
                <a:miter lim="800000"/>
                <a:headEnd/>
                <a:tailEnd/>
              </a:ln>
            </p:spPr>
            <p:txBody>
              <a:bodyPr wrap="none" anchor="ctr"/>
              <a:lstStyle/>
              <a:p>
                <a:endParaRPr lang="en-US"/>
              </a:p>
            </p:txBody>
          </p:sp>
        </p:grpSp>
        <p:sp>
          <p:nvSpPr>
            <p:cNvPr id="35939" name="Rectangle 272"/>
            <p:cNvSpPr>
              <a:spLocks noChangeArrowheads="1"/>
            </p:cNvSpPr>
            <p:nvPr/>
          </p:nvSpPr>
          <p:spPr bwMode="auto">
            <a:xfrm>
              <a:off x="4176" y="2448"/>
              <a:ext cx="912" cy="288"/>
            </a:xfrm>
            <a:prstGeom prst="rect">
              <a:avLst/>
            </a:prstGeom>
            <a:noFill/>
            <a:ln w="9525">
              <a:noFill/>
              <a:miter lim="800000"/>
              <a:headEnd/>
              <a:tailEnd/>
            </a:ln>
          </p:spPr>
          <p:txBody>
            <a:bodyPr wrap="none" anchor="ctr"/>
            <a:lstStyle/>
            <a:p>
              <a:pPr algn="ctr"/>
              <a:r>
                <a:rPr lang="en-US" b="1">
                  <a:solidFill>
                    <a:schemeClr val="folHlink"/>
                  </a:solidFill>
                </a:rPr>
                <a:t>Company B</a:t>
              </a:r>
            </a:p>
          </p:txBody>
        </p:sp>
      </p:grpSp>
      <p:sp>
        <p:nvSpPr>
          <p:cNvPr id="49429" name="Oval 277"/>
          <p:cNvSpPr>
            <a:spLocks noChangeArrowheads="1"/>
          </p:cNvSpPr>
          <p:nvPr/>
        </p:nvSpPr>
        <p:spPr bwMode="auto">
          <a:xfrm>
            <a:off x="228600" y="3048000"/>
            <a:ext cx="3200400" cy="2743200"/>
          </a:xfrm>
          <a:prstGeom prst="ellipse">
            <a:avLst/>
          </a:prstGeom>
          <a:noFill/>
          <a:ln w="28575">
            <a:solidFill>
              <a:srgbClr val="FF0000"/>
            </a:solidFill>
            <a:round/>
            <a:headEnd/>
            <a:tailEnd/>
          </a:ln>
        </p:spPr>
        <p:txBody>
          <a:bodyPr wrap="none" anchor="ctr"/>
          <a:lstStyle/>
          <a:p>
            <a:endParaRPr lang="en-US"/>
          </a:p>
        </p:txBody>
      </p:sp>
      <p:sp>
        <p:nvSpPr>
          <p:cNvPr id="49432" name="Oval 280"/>
          <p:cNvSpPr>
            <a:spLocks noChangeArrowheads="1"/>
          </p:cNvSpPr>
          <p:nvPr/>
        </p:nvSpPr>
        <p:spPr bwMode="auto">
          <a:xfrm>
            <a:off x="5791200" y="2971800"/>
            <a:ext cx="3048000" cy="2743200"/>
          </a:xfrm>
          <a:prstGeom prst="ellipse">
            <a:avLst/>
          </a:prstGeom>
          <a:noFill/>
          <a:ln w="28575">
            <a:solidFill>
              <a:srgbClr val="CC0000"/>
            </a:solidFill>
            <a:round/>
            <a:headEnd/>
            <a:tailEnd/>
          </a:ln>
        </p:spPr>
        <p:txBody>
          <a:bodyPr wrap="none" anchor="ctr"/>
          <a:lstStyle/>
          <a:p>
            <a:endParaRPr lang="en-US"/>
          </a:p>
        </p:txBody>
      </p:sp>
      <p:sp>
        <p:nvSpPr>
          <p:cNvPr id="49433" name="Rectangle 281"/>
          <p:cNvSpPr>
            <a:spLocks noChangeArrowheads="1"/>
          </p:cNvSpPr>
          <p:nvPr/>
        </p:nvSpPr>
        <p:spPr bwMode="auto">
          <a:xfrm>
            <a:off x="457200" y="1752600"/>
            <a:ext cx="8229600" cy="1066800"/>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Char char="l"/>
            </a:pPr>
            <a:r>
              <a:rPr lang="en-US" sz="2100" b="1"/>
              <a:t>This kind of networks is better known as an internetwork.</a:t>
            </a:r>
          </a:p>
        </p:txBody>
      </p:sp>
      <p:sp>
        <p:nvSpPr>
          <p:cNvPr id="49434" name="Rectangle 282"/>
          <p:cNvSpPr>
            <a:spLocks noChangeArrowheads="1"/>
          </p:cNvSpPr>
          <p:nvPr/>
        </p:nvSpPr>
        <p:spPr bwMode="auto">
          <a:xfrm>
            <a:off x="457200" y="2362200"/>
            <a:ext cx="8229600" cy="533400"/>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Char char="l"/>
            </a:pPr>
            <a:r>
              <a:rPr lang="en-US" sz="2100" b="1"/>
              <a:t>The device that makes internetworks possible is a </a:t>
            </a:r>
            <a:r>
              <a:rPr lang="en-US" sz="2100" b="1">
                <a:solidFill>
                  <a:schemeClr val="folHlink"/>
                </a:solidFill>
              </a:rPr>
              <a:t>router</a:t>
            </a:r>
            <a:r>
              <a:rPr lang="en-US" sz="2100" b="1"/>
              <a:t>.</a:t>
            </a:r>
          </a:p>
        </p:txBody>
      </p:sp>
      <p:grpSp>
        <p:nvGrpSpPr>
          <p:cNvPr id="28" name="Group 287"/>
          <p:cNvGrpSpPr>
            <a:grpSpLocks/>
          </p:cNvGrpSpPr>
          <p:nvPr/>
        </p:nvGrpSpPr>
        <p:grpSpPr bwMode="auto">
          <a:xfrm>
            <a:off x="5791200" y="2971800"/>
            <a:ext cx="3200400" cy="2743200"/>
            <a:chOff x="1392" y="1632"/>
            <a:chExt cx="2016" cy="1728"/>
          </a:xfrm>
        </p:grpSpPr>
        <p:grpSp>
          <p:nvGrpSpPr>
            <p:cNvPr id="29" name="Group 288"/>
            <p:cNvGrpSpPr>
              <a:grpSpLocks/>
            </p:cNvGrpSpPr>
            <p:nvPr/>
          </p:nvGrpSpPr>
          <p:grpSpPr bwMode="auto">
            <a:xfrm>
              <a:off x="1776" y="1776"/>
              <a:ext cx="1344" cy="1392"/>
              <a:chOff x="1776" y="1776"/>
              <a:chExt cx="1344" cy="1392"/>
            </a:xfrm>
          </p:grpSpPr>
          <p:grpSp>
            <p:nvGrpSpPr>
              <p:cNvPr id="30" name="Group 289"/>
              <p:cNvGrpSpPr>
                <a:grpSpLocks/>
              </p:cNvGrpSpPr>
              <p:nvPr/>
            </p:nvGrpSpPr>
            <p:grpSpPr bwMode="auto">
              <a:xfrm>
                <a:off x="1776" y="2064"/>
                <a:ext cx="1344" cy="1104"/>
                <a:chOff x="816" y="2928"/>
                <a:chExt cx="3408" cy="1248"/>
              </a:xfrm>
            </p:grpSpPr>
            <p:grpSp>
              <p:nvGrpSpPr>
                <p:cNvPr id="31" name="Group 290"/>
                <p:cNvGrpSpPr>
                  <a:grpSpLocks/>
                </p:cNvGrpSpPr>
                <p:nvPr/>
              </p:nvGrpSpPr>
              <p:grpSpPr bwMode="auto">
                <a:xfrm>
                  <a:off x="2016" y="3600"/>
                  <a:ext cx="2208" cy="576"/>
                  <a:chOff x="1776" y="1920"/>
                  <a:chExt cx="2208" cy="576"/>
                </a:xfrm>
              </p:grpSpPr>
              <p:grpSp>
                <p:nvGrpSpPr>
                  <p:cNvPr id="36069" name="Group 291"/>
                  <p:cNvGrpSpPr>
                    <a:grpSpLocks/>
                  </p:cNvGrpSpPr>
                  <p:nvPr/>
                </p:nvGrpSpPr>
                <p:grpSpPr bwMode="auto">
                  <a:xfrm>
                    <a:off x="2880" y="1920"/>
                    <a:ext cx="1104" cy="576"/>
                    <a:chOff x="528" y="1248"/>
                    <a:chExt cx="1104" cy="576"/>
                  </a:xfrm>
                </p:grpSpPr>
                <p:sp>
                  <p:nvSpPr>
                    <p:cNvPr id="35929" name="Line 292"/>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930" name="Line 293"/>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931" name="Line 294"/>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932" name="Line 295"/>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933" name="Line 296"/>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934" name="Picture 297"/>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935" name="Picture 298"/>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936" name="Picture 299"/>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937" name="Picture 300"/>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36071" name="Group 301"/>
                  <p:cNvGrpSpPr>
                    <a:grpSpLocks/>
                  </p:cNvGrpSpPr>
                  <p:nvPr/>
                </p:nvGrpSpPr>
                <p:grpSpPr bwMode="auto">
                  <a:xfrm>
                    <a:off x="1776" y="1920"/>
                    <a:ext cx="1104" cy="576"/>
                    <a:chOff x="528" y="1248"/>
                    <a:chExt cx="1104" cy="576"/>
                  </a:xfrm>
                </p:grpSpPr>
                <p:sp>
                  <p:nvSpPr>
                    <p:cNvPr id="35920" name="Line 302"/>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921" name="Line 303"/>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922" name="Line 304"/>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923" name="Line 305"/>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924" name="Line 306"/>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925" name="Picture 307"/>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926" name="Picture 308"/>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927" name="Picture 309"/>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928" name="Picture 310"/>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5919" name="Picture 311"/>
                  <p:cNvPicPr>
                    <a:picLocks noChangeAspect="1" noChangeArrowheads="1"/>
                  </p:cNvPicPr>
                  <p:nvPr/>
                </p:nvPicPr>
                <p:blipFill>
                  <a:blip r:embed="rId3"/>
                  <a:srcRect/>
                  <a:stretch>
                    <a:fillRect/>
                  </a:stretch>
                </p:blipFill>
                <p:spPr bwMode="auto">
                  <a:xfrm>
                    <a:off x="2688" y="2106"/>
                    <a:ext cx="463" cy="198"/>
                  </a:xfrm>
                  <a:prstGeom prst="rect">
                    <a:avLst/>
                  </a:prstGeom>
                  <a:noFill/>
                  <a:ln w="9525">
                    <a:noFill/>
                    <a:miter lim="800000"/>
                    <a:headEnd/>
                    <a:tailEnd/>
                  </a:ln>
                </p:spPr>
              </p:pic>
            </p:grpSp>
            <p:sp>
              <p:nvSpPr>
                <p:cNvPr id="35871" name="Line 312"/>
                <p:cNvSpPr>
                  <a:spLocks noChangeShapeType="1"/>
                </p:cNvSpPr>
                <p:nvPr/>
              </p:nvSpPr>
              <p:spPr bwMode="auto">
                <a:xfrm>
                  <a:off x="1968" y="3264"/>
                  <a:ext cx="0" cy="624"/>
                </a:xfrm>
                <a:prstGeom prst="line">
                  <a:avLst/>
                </a:prstGeom>
                <a:noFill/>
                <a:ln w="9525">
                  <a:solidFill>
                    <a:schemeClr val="folHlink"/>
                  </a:solidFill>
                  <a:round/>
                  <a:headEnd/>
                  <a:tailEnd/>
                </a:ln>
              </p:spPr>
              <p:txBody>
                <a:bodyPr/>
                <a:lstStyle/>
                <a:p>
                  <a:endParaRPr lang="en-US"/>
                </a:p>
              </p:txBody>
            </p:sp>
            <p:grpSp>
              <p:nvGrpSpPr>
                <p:cNvPr id="36072" name="Group 313"/>
                <p:cNvGrpSpPr>
                  <a:grpSpLocks/>
                </p:cNvGrpSpPr>
                <p:nvPr/>
              </p:nvGrpSpPr>
              <p:grpSpPr bwMode="auto">
                <a:xfrm>
                  <a:off x="864" y="2928"/>
                  <a:ext cx="3360" cy="576"/>
                  <a:chOff x="624" y="1248"/>
                  <a:chExt cx="3360" cy="576"/>
                </a:xfrm>
              </p:grpSpPr>
              <p:grpSp>
                <p:nvGrpSpPr>
                  <p:cNvPr id="36132" name="Group 314"/>
                  <p:cNvGrpSpPr>
                    <a:grpSpLocks/>
                  </p:cNvGrpSpPr>
                  <p:nvPr/>
                </p:nvGrpSpPr>
                <p:grpSpPr bwMode="auto">
                  <a:xfrm>
                    <a:off x="624" y="1248"/>
                    <a:ext cx="1104" cy="576"/>
                    <a:chOff x="528" y="1248"/>
                    <a:chExt cx="1104" cy="576"/>
                  </a:xfrm>
                </p:grpSpPr>
                <p:sp>
                  <p:nvSpPr>
                    <p:cNvPr id="35908" name="Line 315"/>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909" name="Line 316"/>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910" name="Line 317"/>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911" name="Line 318"/>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912" name="Line 319"/>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913" name="Picture 320"/>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914" name="Picture 321"/>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915" name="Picture 322"/>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916" name="Picture 323"/>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36134" name="Group 324"/>
                  <p:cNvGrpSpPr>
                    <a:grpSpLocks/>
                  </p:cNvGrpSpPr>
                  <p:nvPr/>
                </p:nvGrpSpPr>
                <p:grpSpPr bwMode="auto">
                  <a:xfrm>
                    <a:off x="1776" y="1248"/>
                    <a:ext cx="1104" cy="576"/>
                    <a:chOff x="528" y="1248"/>
                    <a:chExt cx="1104" cy="576"/>
                  </a:xfrm>
                </p:grpSpPr>
                <p:sp>
                  <p:nvSpPr>
                    <p:cNvPr id="35899" name="Line 325"/>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900" name="Line 326"/>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901" name="Line 327"/>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902" name="Line 328"/>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903" name="Line 329"/>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904" name="Picture 330"/>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905" name="Picture 331"/>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906" name="Picture 332"/>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907" name="Picture 333"/>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grpSp>
                <p:nvGrpSpPr>
                  <p:cNvPr id="36135" name="Group 334"/>
                  <p:cNvGrpSpPr>
                    <a:grpSpLocks/>
                  </p:cNvGrpSpPr>
                  <p:nvPr/>
                </p:nvGrpSpPr>
                <p:grpSpPr bwMode="auto">
                  <a:xfrm>
                    <a:off x="2880" y="1248"/>
                    <a:ext cx="1104" cy="576"/>
                    <a:chOff x="528" y="1248"/>
                    <a:chExt cx="1104" cy="576"/>
                  </a:xfrm>
                </p:grpSpPr>
                <p:sp>
                  <p:nvSpPr>
                    <p:cNvPr id="35890" name="Line 335"/>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891" name="Line 336"/>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892" name="Line 337"/>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893" name="Line 338"/>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894" name="Line 339"/>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895" name="Picture 340"/>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896" name="Picture 341"/>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897" name="Picture 342"/>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898" name="Picture 343"/>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5888" name="Picture 344"/>
                  <p:cNvPicPr>
                    <a:picLocks noChangeAspect="1" noChangeArrowheads="1"/>
                  </p:cNvPicPr>
                  <p:nvPr/>
                </p:nvPicPr>
                <p:blipFill>
                  <a:blip r:embed="rId3"/>
                  <a:srcRect/>
                  <a:stretch>
                    <a:fillRect/>
                  </a:stretch>
                </p:blipFill>
                <p:spPr bwMode="auto">
                  <a:xfrm>
                    <a:off x="2688" y="1440"/>
                    <a:ext cx="463" cy="198"/>
                  </a:xfrm>
                  <a:prstGeom prst="rect">
                    <a:avLst/>
                  </a:prstGeom>
                  <a:noFill/>
                  <a:ln w="9525">
                    <a:noFill/>
                    <a:miter lim="800000"/>
                    <a:headEnd/>
                    <a:tailEnd/>
                  </a:ln>
                </p:spPr>
              </p:pic>
              <p:pic>
                <p:nvPicPr>
                  <p:cNvPr id="35889" name="Picture 345"/>
                  <p:cNvPicPr>
                    <a:picLocks noChangeAspect="1" noChangeArrowheads="1"/>
                  </p:cNvPicPr>
                  <p:nvPr/>
                </p:nvPicPr>
                <p:blipFill>
                  <a:blip r:embed="rId3"/>
                  <a:srcRect/>
                  <a:stretch>
                    <a:fillRect/>
                  </a:stretch>
                </p:blipFill>
                <p:spPr bwMode="auto">
                  <a:xfrm>
                    <a:off x="1536" y="1440"/>
                    <a:ext cx="463" cy="198"/>
                  </a:xfrm>
                  <a:prstGeom prst="rect">
                    <a:avLst/>
                  </a:prstGeom>
                  <a:noFill/>
                  <a:ln w="9525">
                    <a:noFill/>
                    <a:miter lim="800000"/>
                    <a:headEnd/>
                    <a:tailEnd/>
                  </a:ln>
                </p:spPr>
              </p:pic>
            </p:grpSp>
            <p:grpSp>
              <p:nvGrpSpPr>
                <p:cNvPr id="36136" name="Group 346"/>
                <p:cNvGrpSpPr>
                  <a:grpSpLocks/>
                </p:cNvGrpSpPr>
                <p:nvPr/>
              </p:nvGrpSpPr>
              <p:grpSpPr bwMode="auto">
                <a:xfrm>
                  <a:off x="816" y="3600"/>
                  <a:ext cx="1327" cy="576"/>
                  <a:chOff x="576" y="1920"/>
                  <a:chExt cx="1327" cy="576"/>
                </a:xfrm>
              </p:grpSpPr>
              <p:grpSp>
                <p:nvGrpSpPr>
                  <p:cNvPr id="36147" name="Group 347"/>
                  <p:cNvGrpSpPr>
                    <a:grpSpLocks/>
                  </p:cNvGrpSpPr>
                  <p:nvPr/>
                </p:nvGrpSpPr>
                <p:grpSpPr bwMode="auto">
                  <a:xfrm>
                    <a:off x="576" y="1920"/>
                    <a:ext cx="1104" cy="576"/>
                    <a:chOff x="528" y="1248"/>
                    <a:chExt cx="1104" cy="576"/>
                  </a:xfrm>
                </p:grpSpPr>
                <p:sp>
                  <p:nvSpPr>
                    <p:cNvPr id="35876" name="Line 348"/>
                    <p:cNvSpPr>
                      <a:spLocks noChangeShapeType="1"/>
                    </p:cNvSpPr>
                    <p:nvPr/>
                  </p:nvSpPr>
                  <p:spPr bwMode="auto">
                    <a:xfrm>
                      <a:off x="528" y="1536"/>
                      <a:ext cx="1104" cy="0"/>
                    </a:xfrm>
                    <a:prstGeom prst="line">
                      <a:avLst/>
                    </a:prstGeom>
                    <a:noFill/>
                    <a:ln w="19050">
                      <a:solidFill>
                        <a:schemeClr val="folHlink"/>
                      </a:solidFill>
                      <a:round/>
                      <a:headEnd/>
                      <a:tailEnd/>
                    </a:ln>
                  </p:spPr>
                  <p:txBody>
                    <a:bodyPr/>
                    <a:lstStyle/>
                    <a:p>
                      <a:endParaRPr lang="en-US"/>
                    </a:p>
                  </p:txBody>
                </p:sp>
                <p:sp>
                  <p:nvSpPr>
                    <p:cNvPr id="35877" name="Line 349"/>
                    <p:cNvSpPr>
                      <a:spLocks noChangeShapeType="1"/>
                    </p:cNvSpPr>
                    <p:nvPr/>
                  </p:nvSpPr>
                  <p:spPr bwMode="auto">
                    <a:xfrm flipV="1">
                      <a:off x="954" y="1440"/>
                      <a:ext cx="0" cy="96"/>
                    </a:xfrm>
                    <a:prstGeom prst="line">
                      <a:avLst/>
                    </a:prstGeom>
                    <a:noFill/>
                    <a:ln w="19050">
                      <a:solidFill>
                        <a:schemeClr val="folHlink"/>
                      </a:solidFill>
                      <a:round/>
                      <a:headEnd/>
                      <a:tailEnd/>
                    </a:ln>
                  </p:spPr>
                  <p:txBody>
                    <a:bodyPr/>
                    <a:lstStyle/>
                    <a:p>
                      <a:endParaRPr lang="en-US"/>
                    </a:p>
                  </p:txBody>
                </p:sp>
                <p:sp>
                  <p:nvSpPr>
                    <p:cNvPr id="35878" name="Line 350"/>
                    <p:cNvSpPr>
                      <a:spLocks noChangeShapeType="1"/>
                    </p:cNvSpPr>
                    <p:nvPr/>
                  </p:nvSpPr>
                  <p:spPr bwMode="auto">
                    <a:xfrm flipV="1">
                      <a:off x="1248" y="1440"/>
                      <a:ext cx="0" cy="96"/>
                    </a:xfrm>
                    <a:prstGeom prst="line">
                      <a:avLst/>
                    </a:prstGeom>
                    <a:noFill/>
                    <a:ln w="19050">
                      <a:solidFill>
                        <a:schemeClr val="folHlink"/>
                      </a:solidFill>
                      <a:round/>
                      <a:headEnd/>
                      <a:tailEnd/>
                    </a:ln>
                  </p:spPr>
                  <p:txBody>
                    <a:bodyPr/>
                    <a:lstStyle/>
                    <a:p>
                      <a:endParaRPr lang="en-US"/>
                    </a:p>
                  </p:txBody>
                </p:sp>
                <p:sp>
                  <p:nvSpPr>
                    <p:cNvPr id="35879" name="Line 351"/>
                    <p:cNvSpPr>
                      <a:spLocks noChangeShapeType="1"/>
                    </p:cNvSpPr>
                    <p:nvPr/>
                  </p:nvSpPr>
                  <p:spPr bwMode="auto">
                    <a:xfrm flipV="1">
                      <a:off x="912" y="1536"/>
                      <a:ext cx="0" cy="96"/>
                    </a:xfrm>
                    <a:prstGeom prst="line">
                      <a:avLst/>
                    </a:prstGeom>
                    <a:noFill/>
                    <a:ln w="19050">
                      <a:solidFill>
                        <a:schemeClr val="folHlink"/>
                      </a:solidFill>
                      <a:round/>
                      <a:headEnd/>
                      <a:tailEnd/>
                    </a:ln>
                  </p:spPr>
                  <p:txBody>
                    <a:bodyPr/>
                    <a:lstStyle/>
                    <a:p>
                      <a:endParaRPr lang="en-US"/>
                    </a:p>
                  </p:txBody>
                </p:sp>
                <p:sp>
                  <p:nvSpPr>
                    <p:cNvPr id="35880" name="Line 352"/>
                    <p:cNvSpPr>
                      <a:spLocks noChangeShapeType="1"/>
                    </p:cNvSpPr>
                    <p:nvPr/>
                  </p:nvSpPr>
                  <p:spPr bwMode="auto">
                    <a:xfrm flipV="1">
                      <a:off x="1296" y="1536"/>
                      <a:ext cx="0" cy="96"/>
                    </a:xfrm>
                    <a:prstGeom prst="line">
                      <a:avLst/>
                    </a:prstGeom>
                    <a:noFill/>
                    <a:ln w="19050">
                      <a:solidFill>
                        <a:schemeClr val="folHlink"/>
                      </a:solidFill>
                      <a:round/>
                      <a:headEnd/>
                      <a:tailEnd/>
                    </a:ln>
                  </p:spPr>
                  <p:txBody>
                    <a:bodyPr/>
                    <a:lstStyle/>
                    <a:p>
                      <a:endParaRPr lang="en-US"/>
                    </a:p>
                  </p:txBody>
                </p:sp>
                <p:pic>
                  <p:nvPicPr>
                    <p:cNvPr id="35881" name="Picture 353"/>
                    <p:cNvPicPr>
                      <a:picLocks noChangeArrowheads="1"/>
                    </p:cNvPicPr>
                    <p:nvPr/>
                  </p:nvPicPr>
                  <p:blipFill>
                    <a:blip r:embed="rId2"/>
                    <a:srcRect/>
                    <a:stretch>
                      <a:fillRect/>
                    </a:stretch>
                  </p:blipFill>
                  <p:spPr bwMode="auto">
                    <a:xfrm>
                      <a:off x="864" y="1248"/>
                      <a:ext cx="240" cy="209"/>
                    </a:xfrm>
                    <a:prstGeom prst="rect">
                      <a:avLst/>
                    </a:prstGeom>
                    <a:noFill/>
                    <a:ln w="12700">
                      <a:noFill/>
                      <a:miter lim="800000"/>
                      <a:headEnd/>
                      <a:tailEnd/>
                    </a:ln>
                  </p:spPr>
                </p:pic>
                <p:pic>
                  <p:nvPicPr>
                    <p:cNvPr id="35882" name="Picture 354"/>
                    <p:cNvPicPr>
                      <a:picLocks noChangeArrowheads="1"/>
                    </p:cNvPicPr>
                    <p:nvPr/>
                  </p:nvPicPr>
                  <p:blipFill>
                    <a:blip r:embed="rId2"/>
                    <a:srcRect/>
                    <a:stretch>
                      <a:fillRect/>
                    </a:stretch>
                  </p:blipFill>
                  <p:spPr bwMode="auto">
                    <a:xfrm>
                      <a:off x="816" y="1615"/>
                      <a:ext cx="240" cy="209"/>
                    </a:xfrm>
                    <a:prstGeom prst="rect">
                      <a:avLst/>
                    </a:prstGeom>
                    <a:noFill/>
                    <a:ln w="12700">
                      <a:noFill/>
                      <a:miter lim="800000"/>
                      <a:headEnd/>
                      <a:tailEnd/>
                    </a:ln>
                  </p:spPr>
                </p:pic>
                <p:pic>
                  <p:nvPicPr>
                    <p:cNvPr id="35883" name="Picture 355"/>
                    <p:cNvPicPr>
                      <a:picLocks noChangeArrowheads="1"/>
                    </p:cNvPicPr>
                    <p:nvPr/>
                  </p:nvPicPr>
                  <p:blipFill>
                    <a:blip r:embed="rId2"/>
                    <a:srcRect/>
                    <a:stretch>
                      <a:fillRect/>
                    </a:stretch>
                  </p:blipFill>
                  <p:spPr bwMode="auto">
                    <a:xfrm>
                      <a:off x="1152" y="1615"/>
                      <a:ext cx="240" cy="209"/>
                    </a:xfrm>
                    <a:prstGeom prst="rect">
                      <a:avLst/>
                    </a:prstGeom>
                    <a:noFill/>
                    <a:ln w="12700">
                      <a:noFill/>
                      <a:miter lim="800000"/>
                      <a:headEnd/>
                      <a:tailEnd/>
                    </a:ln>
                  </p:spPr>
                </p:pic>
                <p:pic>
                  <p:nvPicPr>
                    <p:cNvPr id="35884" name="Picture 356"/>
                    <p:cNvPicPr>
                      <a:picLocks noChangeArrowheads="1"/>
                    </p:cNvPicPr>
                    <p:nvPr/>
                  </p:nvPicPr>
                  <p:blipFill>
                    <a:blip r:embed="rId2"/>
                    <a:srcRect/>
                    <a:stretch>
                      <a:fillRect/>
                    </a:stretch>
                  </p:blipFill>
                  <p:spPr bwMode="auto">
                    <a:xfrm>
                      <a:off x="1152" y="1251"/>
                      <a:ext cx="240" cy="209"/>
                    </a:xfrm>
                    <a:prstGeom prst="rect">
                      <a:avLst/>
                    </a:prstGeom>
                    <a:noFill/>
                    <a:ln w="12700">
                      <a:noFill/>
                      <a:miter lim="800000"/>
                      <a:headEnd/>
                      <a:tailEnd/>
                    </a:ln>
                  </p:spPr>
                </p:pic>
              </p:grpSp>
              <p:pic>
                <p:nvPicPr>
                  <p:cNvPr id="35875" name="Picture 357"/>
                  <p:cNvPicPr>
                    <a:picLocks noChangeAspect="1" noChangeArrowheads="1"/>
                  </p:cNvPicPr>
                  <p:nvPr/>
                </p:nvPicPr>
                <p:blipFill>
                  <a:blip r:embed="rId3"/>
                  <a:srcRect/>
                  <a:stretch>
                    <a:fillRect/>
                  </a:stretch>
                </p:blipFill>
                <p:spPr bwMode="auto">
                  <a:xfrm>
                    <a:off x="1440" y="2112"/>
                    <a:ext cx="463" cy="198"/>
                  </a:xfrm>
                  <a:prstGeom prst="rect">
                    <a:avLst/>
                  </a:prstGeom>
                  <a:noFill/>
                  <a:ln w="9525">
                    <a:noFill/>
                    <a:miter lim="800000"/>
                    <a:headEnd/>
                    <a:tailEnd/>
                  </a:ln>
                </p:spPr>
              </p:pic>
            </p:grpSp>
          </p:grpSp>
          <p:pic>
            <p:nvPicPr>
              <p:cNvPr id="35865" name="Picture 358"/>
              <p:cNvPicPr>
                <a:picLocks noChangeArrowheads="1"/>
              </p:cNvPicPr>
              <p:nvPr/>
            </p:nvPicPr>
            <p:blipFill>
              <a:blip r:embed="rId4"/>
              <a:srcRect/>
              <a:stretch>
                <a:fillRect/>
              </a:stretch>
            </p:blipFill>
            <p:spPr bwMode="auto">
              <a:xfrm>
                <a:off x="2607" y="2106"/>
                <a:ext cx="189" cy="340"/>
              </a:xfrm>
              <a:prstGeom prst="rect">
                <a:avLst/>
              </a:prstGeom>
              <a:noFill/>
              <a:ln w="12700">
                <a:noFill/>
                <a:miter lim="800000"/>
                <a:headEnd/>
                <a:tailEnd/>
              </a:ln>
            </p:spPr>
          </p:pic>
          <p:pic>
            <p:nvPicPr>
              <p:cNvPr id="35866" name="Picture 359"/>
              <p:cNvPicPr>
                <a:picLocks noChangeAspect="1" noChangeArrowheads="1"/>
              </p:cNvPicPr>
              <p:nvPr/>
            </p:nvPicPr>
            <p:blipFill>
              <a:blip r:embed="rId5"/>
              <a:srcRect/>
              <a:stretch>
                <a:fillRect/>
              </a:stretch>
            </p:blipFill>
            <p:spPr bwMode="auto">
              <a:xfrm>
                <a:off x="2136" y="2191"/>
                <a:ext cx="208" cy="258"/>
              </a:xfrm>
              <a:prstGeom prst="rect">
                <a:avLst/>
              </a:prstGeom>
              <a:noFill/>
              <a:ln w="9525">
                <a:noFill/>
                <a:miter lim="800000"/>
                <a:headEnd/>
                <a:tailEnd/>
              </a:ln>
            </p:spPr>
          </p:pic>
          <p:pic>
            <p:nvPicPr>
              <p:cNvPr id="35867" name="Picture 360"/>
              <p:cNvPicPr>
                <a:picLocks noChangeAspect="1" noChangeArrowheads="1"/>
              </p:cNvPicPr>
              <p:nvPr/>
            </p:nvPicPr>
            <p:blipFill>
              <a:blip r:embed="rId5"/>
              <a:srcRect/>
              <a:stretch>
                <a:fillRect/>
              </a:stretch>
            </p:blipFill>
            <p:spPr bwMode="auto">
              <a:xfrm>
                <a:off x="2117" y="2783"/>
                <a:ext cx="208" cy="258"/>
              </a:xfrm>
              <a:prstGeom prst="rect">
                <a:avLst/>
              </a:prstGeom>
              <a:noFill/>
              <a:ln w="9525">
                <a:noFill/>
                <a:miter lim="800000"/>
                <a:headEnd/>
                <a:tailEnd/>
              </a:ln>
            </p:spPr>
          </p:pic>
          <p:pic>
            <p:nvPicPr>
              <p:cNvPr id="35868" name="Picture 361"/>
              <p:cNvPicPr>
                <a:picLocks noChangeArrowheads="1"/>
              </p:cNvPicPr>
              <p:nvPr/>
            </p:nvPicPr>
            <p:blipFill>
              <a:blip r:embed="rId4"/>
              <a:srcRect/>
              <a:stretch>
                <a:fillRect/>
              </a:stretch>
            </p:blipFill>
            <p:spPr bwMode="auto">
              <a:xfrm>
                <a:off x="2607" y="2658"/>
                <a:ext cx="189" cy="340"/>
              </a:xfrm>
              <a:prstGeom prst="rect">
                <a:avLst/>
              </a:prstGeom>
              <a:noFill/>
              <a:ln w="12700">
                <a:noFill/>
                <a:miter lim="800000"/>
                <a:headEnd/>
                <a:tailEnd/>
              </a:ln>
            </p:spPr>
          </p:pic>
          <p:sp>
            <p:nvSpPr>
              <p:cNvPr id="35869" name="Rectangle 362"/>
              <p:cNvSpPr>
                <a:spLocks noChangeArrowheads="1"/>
              </p:cNvSpPr>
              <p:nvPr/>
            </p:nvSpPr>
            <p:spPr bwMode="auto">
              <a:xfrm>
                <a:off x="1920" y="1776"/>
                <a:ext cx="912" cy="288"/>
              </a:xfrm>
              <a:prstGeom prst="rect">
                <a:avLst/>
              </a:prstGeom>
              <a:noFill/>
              <a:ln w="9525">
                <a:noFill/>
                <a:miter lim="800000"/>
                <a:headEnd/>
                <a:tailEnd/>
              </a:ln>
            </p:spPr>
            <p:txBody>
              <a:bodyPr wrap="none" anchor="ctr"/>
              <a:lstStyle/>
              <a:p>
                <a:pPr algn="ctr"/>
                <a:r>
                  <a:rPr lang="en-US" b="1">
                    <a:solidFill>
                      <a:schemeClr val="folHlink"/>
                    </a:solidFill>
                  </a:rPr>
                  <a:t>Company B</a:t>
                </a:r>
              </a:p>
            </p:txBody>
          </p:sp>
        </p:grpSp>
        <p:sp>
          <p:nvSpPr>
            <p:cNvPr id="35863" name="Oval 363"/>
            <p:cNvSpPr>
              <a:spLocks noChangeArrowheads="1"/>
            </p:cNvSpPr>
            <p:nvPr/>
          </p:nvSpPr>
          <p:spPr bwMode="auto">
            <a:xfrm>
              <a:off x="1392" y="1632"/>
              <a:ext cx="2016" cy="1728"/>
            </a:xfrm>
            <a:prstGeom prst="ellipse">
              <a:avLst/>
            </a:prstGeom>
            <a:noFill/>
            <a:ln w="28575">
              <a:solidFill>
                <a:srgbClr val="FF0000"/>
              </a:solidFill>
              <a:round/>
              <a:headEnd/>
              <a:tailEnd/>
            </a:ln>
          </p:spPr>
          <p:txBody>
            <a:bodyPr wrap="none" anchor="ctr"/>
            <a:lstStyle/>
            <a:p>
              <a:endParaRPr lang="en-US"/>
            </a:p>
          </p:txBody>
        </p:sp>
      </p:grpSp>
      <p:grpSp>
        <p:nvGrpSpPr>
          <p:cNvPr id="36148" name="Group 273"/>
          <p:cNvGrpSpPr>
            <a:grpSpLocks/>
          </p:cNvGrpSpPr>
          <p:nvPr/>
        </p:nvGrpSpPr>
        <p:grpSpPr bwMode="auto">
          <a:xfrm>
            <a:off x="2819400" y="4191000"/>
            <a:ext cx="3581400" cy="609600"/>
            <a:chOff x="1776" y="3168"/>
            <a:chExt cx="2256" cy="384"/>
          </a:xfrm>
        </p:grpSpPr>
        <p:sp>
          <p:nvSpPr>
            <p:cNvPr id="35859" name="Line 274"/>
            <p:cNvSpPr>
              <a:spLocks noChangeShapeType="1"/>
            </p:cNvSpPr>
            <p:nvPr/>
          </p:nvSpPr>
          <p:spPr bwMode="auto">
            <a:xfrm>
              <a:off x="2304" y="3360"/>
              <a:ext cx="1248" cy="0"/>
            </a:xfrm>
            <a:prstGeom prst="line">
              <a:avLst/>
            </a:prstGeom>
            <a:noFill/>
            <a:ln w="76200">
              <a:solidFill>
                <a:srgbClr val="00FF00"/>
              </a:solidFill>
              <a:round/>
              <a:headEnd/>
              <a:tailEnd/>
            </a:ln>
          </p:spPr>
          <p:txBody>
            <a:bodyPr/>
            <a:lstStyle/>
            <a:p>
              <a:endParaRPr lang="en-US"/>
            </a:p>
          </p:txBody>
        </p:sp>
        <p:pic>
          <p:nvPicPr>
            <p:cNvPr id="35860" name="Picture 275"/>
            <p:cNvPicPr>
              <a:picLocks noChangeAspect="1" noChangeArrowheads="1"/>
            </p:cNvPicPr>
            <p:nvPr/>
          </p:nvPicPr>
          <p:blipFill>
            <a:blip r:embed="rId5"/>
            <a:srcRect/>
            <a:stretch>
              <a:fillRect/>
            </a:stretch>
          </p:blipFill>
          <p:spPr bwMode="auto">
            <a:xfrm>
              <a:off x="1776" y="3168"/>
              <a:ext cx="624" cy="384"/>
            </a:xfrm>
            <a:prstGeom prst="rect">
              <a:avLst/>
            </a:prstGeom>
            <a:noFill/>
            <a:ln w="9525">
              <a:noFill/>
              <a:miter lim="800000"/>
              <a:headEnd/>
              <a:tailEnd/>
            </a:ln>
          </p:spPr>
        </p:pic>
        <p:pic>
          <p:nvPicPr>
            <p:cNvPr id="35861" name="Picture 276"/>
            <p:cNvPicPr>
              <a:picLocks noChangeAspect="1" noChangeArrowheads="1"/>
            </p:cNvPicPr>
            <p:nvPr/>
          </p:nvPicPr>
          <p:blipFill>
            <a:blip r:embed="rId5"/>
            <a:srcRect/>
            <a:stretch>
              <a:fillRect/>
            </a:stretch>
          </p:blipFill>
          <p:spPr bwMode="auto">
            <a:xfrm>
              <a:off x="3408" y="3168"/>
              <a:ext cx="624" cy="384"/>
            </a:xfrm>
            <a:prstGeom prst="rect">
              <a:avLst/>
            </a:prstGeom>
            <a:noFill/>
            <a:ln w="9525">
              <a:noFill/>
              <a:miter lim="800000"/>
              <a:headEnd/>
              <a:tailEnd/>
            </a:ln>
          </p:spPr>
        </p:pic>
      </p:grpSp>
      <p:grpSp>
        <p:nvGrpSpPr>
          <p:cNvPr id="36149" name="Group 283"/>
          <p:cNvGrpSpPr>
            <a:grpSpLocks/>
          </p:cNvGrpSpPr>
          <p:nvPr/>
        </p:nvGrpSpPr>
        <p:grpSpPr bwMode="auto">
          <a:xfrm>
            <a:off x="2895600" y="4191000"/>
            <a:ext cx="3505200" cy="609600"/>
            <a:chOff x="1152" y="1200"/>
            <a:chExt cx="2208" cy="384"/>
          </a:xfrm>
        </p:grpSpPr>
        <p:sp>
          <p:nvSpPr>
            <p:cNvPr id="49436" name="Freeform 284"/>
            <p:cNvSpPr>
              <a:spLocks/>
            </p:cNvSpPr>
            <p:nvPr/>
          </p:nvSpPr>
          <p:spPr bwMode="auto">
            <a:xfrm>
              <a:off x="1584" y="1392"/>
              <a:ext cx="1344" cy="75"/>
            </a:xfrm>
            <a:custGeom>
              <a:avLst/>
              <a:gdLst/>
              <a:ahLst/>
              <a:cxnLst>
                <a:cxn ang="0">
                  <a:pos x="0" y="0"/>
                </a:cxn>
                <a:cxn ang="0">
                  <a:pos x="1008" y="0"/>
                </a:cxn>
                <a:cxn ang="0">
                  <a:pos x="912" y="96"/>
                </a:cxn>
                <a:cxn ang="0">
                  <a:pos x="2016" y="96"/>
                </a:cxn>
              </a:cxnLst>
              <a:rect l="0" t="0" r="r" b="b"/>
              <a:pathLst>
                <a:path w="2017" h="97">
                  <a:moveTo>
                    <a:pt x="0" y="0"/>
                  </a:moveTo>
                  <a:lnTo>
                    <a:pt x="1008" y="0"/>
                  </a:lnTo>
                  <a:lnTo>
                    <a:pt x="912" y="96"/>
                  </a:lnTo>
                  <a:lnTo>
                    <a:pt x="2016" y="96"/>
                  </a:lnTo>
                </a:path>
              </a:pathLst>
            </a:custGeom>
            <a:noFill/>
            <a:ln w="50800" cap="rnd" cmpd="sng">
              <a:solidFill>
                <a:srgbClr val="CF0E30"/>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pic>
          <p:nvPicPr>
            <p:cNvPr id="35857" name="Picture 285"/>
            <p:cNvPicPr>
              <a:picLocks noChangeArrowheads="1"/>
            </p:cNvPicPr>
            <p:nvPr/>
          </p:nvPicPr>
          <p:blipFill>
            <a:blip r:embed="rId6"/>
            <a:srcRect/>
            <a:stretch>
              <a:fillRect/>
            </a:stretch>
          </p:blipFill>
          <p:spPr bwMode="auto">
            <a:xfrm>
              <a:off x="1152" y="1200"/>
              <a:ext cx="571" cy="384"/>
            </a:xfrm>
            <a:prstGeom prst="rect">
              <a:avLst/>
            </a:prstGeom>
            <a:noFill/>
            <a:ln w="9525">
              <a:noFill/>
              <a:miter lim="800000"/>
              <a:headEnd/>
              <a:tailEnd/>
            </a:ln>
          </p:spPr>
        </p:pic>
        <p:pic>
          <p:nvPicPr>
            <p:cNvPr id="35858" name="Picture 286"/>
            <p:cNvPicPr>
              <a:picLocks noChangeArrowheads="1"/>
            </p:cNvPicPr>
            <p:nvPr/>
          </p:nvPicPr>
          <p:blipFill>
            <a:blip r:embed="rId6"/>
            <a:srcRect/>
            <a:stretch>
              <a:fillRect/>
            </a:stretch>
          </p:blipFill>
          <p:spPr bwMode="auto">
            <a:xfrm>
              <a:off x="2789" y="1200"/>
              <a:ext cx="571" cy="38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p:cTn id="7" dur="500" fill="hold"/>
                                        <p:tgtEl>
                                          <p:spTgt spid="491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915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9155">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49423"/>
                                        </p:tgtEl>
                                        <p:attrNameLst>
                                          <p:attrName>style.visibility</p:attrName>
                                        </p:attrNameLst>
                                      </p:cBhvr>
                                      <p:to>
                                        <p:strVal val="visible"/>
                                      </p:to>
                                    </p:set>
                                    <p:anim calcmode="lin" valueType="num">
                                      <p:cBhvr>
                                        <p:cTn id="17" dur="500" fill="hold"/>
                                        <p:tgtEl>
                                          <p:spTgt spid="49423"/>
                                        </p:tgtEl>
                                        <p:attrNameLst>
                                          <p:attrName>ppt_w</p:attrName>
                                        </p:attrNameLst>
                                      </p:cBhvr>
                                      <p:tavLst>
                                        <p:tav tm="0">
                                          <p:val>
                                            <p:fltVal val="0"/>
                                          </p:val>
                                        </p:tav>
                                        <p:tav tm="100000">
                                          <p:val>
                                            <p:strVal val="#ppt_w"/>
                                          </p:val>
                                        </p:tav>
                                      </p:tavLst>
                                    </p:anim>
                                    <p:anim calcmode="lin" valueType="num">
                                      <p:cBhvr>
                                        <p:cTn id="18" dur="500" fill="hold"/>
                                        <p:tgtEl>
                                          <p:spTgt spid="49423"/>
                                        </p:tgtEl>
                                        <p:attrNameLst>
                                          <p:attrName>ppt_h</p:attrName>
                                        </p:attrNameLst>
                                      </p:cBhvr>
                                      <p:tavLst>
                                        <p:tav tm="0">
                                          <p:val>
                                            <p:fltVal val="0"/>
                                          </p:val>
                                        </p:tav>
                                        <p:tav tm="100000">
                                          <p:val>
                                            <p:strVal val="#ppt_h"/>
                                          </p:val>
                                        </p:tav>
                                      </p:tavLst>
                                    </p:anim>
                                    <p:animEffect transition="in" filter="fade">
                                      <p:cBhvr>
                                        <p:cTn id="19" dur="500"/>
                                        <p:tgtEl>
                                          <p:spTgt spid="49423"/>
                                        </p:tgtEl>
                                      </p:cBhvr>
                                    </p:animEffect>
                                  </p:childTnLst>
                                </p:cTn>
                              </p:par>
                              <p:par>
                                <p:cTn id="20" presetID="53"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0" fill="hold" nodeType="withEffect">
                                  <p:stCondLst>
                                    <p:cond delay="0"/>
                                  </p:stCondLst>
                                  <p:childTnLst>
                                    <p:set>
                                      <p:cBhvr>
                                        <p:cTn id="26" dur="1" fill="hold">
                                          <p:stCondLst>
                                            <p:cond delay="0"/>
                                          </p:stCondLst>
                                        </p:cTn>
                                        <p:tgtEl>
                                          <p:spTgt spid="36148"/>
                                        </p:tgtEl>
                                        <p:attrNameLst>
                                          <p:attrName>style.visibility</p:attrName>
                                        </p:attrNameLst>
                                      </p:cBhvr>
                                      <p:to>
                                        <p:strVal val="visible"/>
                                      </p:to>
                                    </p:set>
                                    <p:anim calcmode="lin" valueType="num">
                                      <p:cBhvr>
                                        <p:cTn id="27" dur="500" fill="hold"/>
                                        <p:tgtEl>
                                          <p:spTgt spid="36148"/>
                                        </p:tgtEl>
                                        <p:attrNameLst>
                                          <p:attrName>ppt_w</p:attrName>
                                        </p:attrNameLst>
                                      </p:cBhvr>
                                      <p:tavLst>
                                        <p:tav tm="0">
                                          <p:val>
                                            <p:fltVal val="0"/>
                                          </p:val>
                                        </p:tav>
                                        <p:tav tm="100000">
                                          <p:val>
                                            <p:strVal val="#ppt_w"/>
                                          </p:val>
                                        </p:tav>
                                      </p:tavLst>
                                    </p:anim>
                                    <p:anim calcmode="lin" valueType="num">
                                      <p:cBhvr>
                                        <p:cTn id="28" dur="500" fill="hold"/>
                                        <p:tgtEl>
                                          <p:spTgt spid="36148"/>
                                        </p:tgtEl>
                                        <p:attrNameLst>
                                          <p:attrName>ppt_h</p:attrName>
                                        </p:attrNameLst>
                                      </p:cBhvr>
                                      <p:tavLst>
                                        <p:tav tm="0">
                                          <p:val>
                                            <p:fltVal val="0"/>
                                          </p:val>
                                        </p:tav>
                                        <p:tav tm="100000">
                                          <p:val>
                                            <p:strVal val="#ppt_h"/>
                                          </p:val>
                                        </p:tav>
                                      </p:tavLst>
                                    </p:anim>
                                    <p:animEffect transition="in" filter="fade">
                                      <p:cBhvr>
                                        <p:cTn id="29" dur="500"/>
                                        <p:tgtEl>
                                          <p:spTgt spid="36148"/>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49289"/>
                                        </p:tgtEl>
                                        <p:attrNameLst>
                                          <p:attrName>style.visibility</p:attrName>
                                        </p:attrNameLst>
                                      </p:cBhvr>
                                      <p:to>
                                        <p:strVal val="visible"/>
                                      </p:to>
                                    </p:set>
                                    <p:anim calcmode="lin" valueType="num">
                                      <p:cBhvr>
                                        <p:cTn id="32" dur="500" fill="hold"/>
                                        <p:tgtEl>
                                          <p:spTgt spid="49289"/>
                                        </p:tgtEl>
                                        <p:attrNameLst>
                                          <p:attrName>ppt_w</p:attrName>
                                        </p:attrNameLst>
                                      </p:cBhvr>
                                      <p:tavLst>
                                        <p:tav tm="0">
                                          <p:val>
                                            <p:fltVal val="0"/>
                                          </p:val>
                                        </p:tav>
                                        <p:tav tm="100000">
                                          <p:val>
                                            <p:strVal val="#ppt_w"/>
                                          </p:val>
                                        </p:tav>
                                      </p:tavLst>
                                    </p:anim>
                                    <p:anim calcmode="lin" valueType="num">
                                      <p:cBhvr>
                                        <p:cTn id="33" dur="500" fill="hold"/>
                                        <p:tgtEl>
                                          <p:spTgt spid="49289"/>
                                        </p:tgtEl>
                                        <p:attrNameLst>
                                          <p:attrName>ppt_h</p:attrName>
                                        </p:attrNameLst>
                                      </p:cBhvr>
                                      <p:tavLst>
                                        <p:tav tm="0">
                                          <p:val>
                                            <p:fltVal val="0"/>
                                          </p:val>
                                        </p:tav>
                                        <p:tav tm="100000">
                                          <p:val>
                                            <p:strVal val="#ppt_h"/>
                                          </p:val>
                                        </p:tav>
                                      </p:tavLst>
                                    </p:anim>
                                    <p:animEffect transition="in" filter="fade">
                                      <p:cBhvr>
                                        <p:cTn id="34" dur="500"/>
                                        <p:tgtEl>
                                          <p:spTgt spid="4928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3" fill="hold" grpId="1" nodeType="clickEffect">
                                  <p:stCondLst>
                                    <p:cond delay="0"/>
                                  </p:stCondLst>
                                  <p:childTnLst>
                                    <p:anim calcmode="lin" valueType="num">
                                      <p:cBhvr additive="base">
                                        <p:cTn id="38" dur="1000"/>
                                        <p:tgtEl>
                                          <p:spTgt spid="49289"/>
                                        </p:tgtEl>
                                        <p:attrNameLst>
                                          <p:attrName>ppt_x</p:attrName>
                                        </p:attrNameLst>
                                      </p:cBhvr>
                                      <p:tavLst>
                                        <p:tav tm="0">
                                          <p:val>
                                            <p:strVal val="ppt_x"/>
                                          </p:val>
                                        </p:tav>
                                        <p:tav tm="100000">
                                          <p:val>
                                            <p:strVal val="1+ppt_w/2"/>
                                          </p:val>
                                        </p:tav>
                                      </p:tavLst>
                                    </p:anim>
                                    <p:anim calcmode="lin" valueType="num">
                                      <p:cBhvr additive="base">
                                        <p:cTn id="39" dur="1000"/>
                                        <p:tgtEl>
                                          <p:spTgt spid="49289"/>
                                        </p:tgtEl>
                                        <p:attrNameLst>
                                          <p:attrName>ppt_y</p:attrName>
                                        </p:attrNameLst>
                                      </p:cBhvr>
                                      <p:tavLst>
                                        <p:tav tm="0">
                                          <p:val>
                                            <p:strVal val="ppt_y"/>
                                          </p:val>
                                        </p:tav>
                                        <p:tav tm="100000">
                                          <p:val>
                                            <p:strVal val="0-ppt_h/2"/>
                                          </p:val>
                                        </p:tav>
                                      </p:tavLst>
                                    </p:anim>
                                    <p:set>
                                      <p:cBhvr>
                                        <p:cTn id="40" dur="1" fill="hold">
                                          <p:stCondLst>
                                            <p:cond delay="999"/>
                                          </p:stCondLst>
                                        </p:cTn>
                                        <p:tgtEl>
                                          <p:spTgt spid="49289"/>
                                        </p:tgtEl>
                                        <p:attrNameLst>
                                          <p:attrName>style.visibility</p:attrName>
                                        </p:attrNameLst>
                                      </p:cBhvr>
                                      <p:to>
                                        <p:strVal val="hidden"/>
                                      </p:to>
                                    </p:set>
                                  </p:childTnLst>
                                </p:cTn>
                              </p:par>
                              <p:par>
                                <p:cTn id="41" presetID="2" presetClass="exit" presetSubtype="9" fill="hold" grpId="1" nodeType="withEffect">
                                  <p:stCondLst>
                                    <p:cond delay="0"/>
                                  </p:stCondLst>
                                  <p:childTnLst>
                                    <p:anim calcmode="lin" valueType="num">
                                      <p:cBhvr additive="base">
                                        <p:cTn id="42" dur="1000"/>
                                        <p:tgtEl>
                                          <p:spTgt spid="49423"/>
                                        </p:tgtEl>
                                        <p:attrNameLst>
                                          <p:attrName>ppt_x</p:attrName>
                                        </p:attrNameLst>
                                      </p:cBhvr>
                                      <p:tavLst>
                                        <p:tav tm="0">
                                          <p:val>
                                            <p:strVal val="ppt_x"/>
                                          </p:val>
                                        </p:tav>
                                        <p:tav tm="100000">
                                          <p:val>
                                            <p:strVal val="0-ppt_w/2"/>
                                          </p:val>
                                        </p:tav>
                                      </p:tavLst>
                                    </p:anim>
                                    <p:anim calcmode="lin" valueType="num">
                                      <p:cBhvr additive="base">
                                        <p:cTn id="43" dur="1000"/>
                                        <p:tgtEl>
                                          <p:spTgt spid="49423"/>
                                        </p:tgtEl>
                                        <p:attrNameLst>
                                          <p:attrName>ppt_y</p:attrName>
                                        </p:attrNameLst>
                                      </p:cBhvr>
                                      <p:tavLst>
                                        <p:tav tm="0">
                                          <p:val>
                                            <p:strVal val="ppt_y"/>
                                          </p:val>
                                        </p:tav>
                                        <p:tav tm="100000">
                                          <p:val>
                                            <p:strVal val="0-ppt_h/2"/>
                                          </p:val>
                                        </p:tav>
                                      </p:tavLst>
                                    </p:anim>
                                    <p:set>
                                      <p:cBhvr>
                                        <p:cTn id="44" dur="1" fill="hold">
                                          <p:stCondLst>
                                            <p:cond delay="999"/>
                                          </p:stCondLst>
                                        </p:cTn>
                                        <p:tgtEl>
                                          <p:spTgt spid="494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49429"/>
                                        </p:tgtEl>
                                        <p:attrNameLst>
                                          <p:attrName>style.visibility</p:attrName>
                                        </p:attrNameLst>
                                      </p:cBhvr>
                                      <p:to>
                                        <p:strVal val="visible"/>
                                      </p:to>
                                    </p:set>
                                    <p:anim calcmode="lin" valueType="num">
                                      <p:cBhvr additive="base">
                                        <p:cTn id="49" dur="1000" fill="hold"/>
                                        <p:tgtEl>
                                          <p:spTgt spid="49429"/>
                                        </p:tgtEl>
                                        <p:attrNameLst>
                                          <p:attrName>ppt_x</p:attrName>
                                        </p:attrNameLst>
                                      </p:cBhvr>
                                      <p:tavLst>
                                        <p:tav tm="0">
                                          <p:val>
                                            <p:strVal val="1+#ppt_w/2"/>
                                          </p:val>
                                        </p:tav>
                                        <p:tav tm="100000">
                                          <p:val>
                                            <p:strVal val="#ppt_x"/>
                                          </p:val>
                                        </p:tav>
                                      </p:tavLst>
                                    </p:anim>
                                    <p:anim calcmode="lin" valueType="num">
                                      <p:cBhvr additive="base">
                                        <p:cTn id="50" dur="1000" fill="hold"/>
                                        <p:tgtEl>
                                          <p:spTgt spid="4942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9" fill="hold" grpId="0" nodeType="clickEffect">
                                  <p:stCondLst>
                                    <p:cond delay="0"/>
                                  </p:stCondLst>
                                  <p:childTnLst>
                                    <p:set>
                                      <p:cBhvr>
                                        <p:cTn id="54" dur="1" fill="hold">
                                          <p:stCondLst>
                                            <p:cond delay="0"/>
                                          </p:stCondLst>
                                        </p:cTn>
                                        <p:tgtEl>
                                          <p:spTgt spid="49432"/>
                                        </p:tgtEl>
                                        <p:attrNameLst>
                                          <p:attrName>style.visibility</p:attrName>
                                        </p:attrNameLst>
                                      </p:cBhvr>
                                      <p:to>
                                        <p:strVal val="visible"/>
                                      </p:to>
                                    </p:set>
                                    <p:anim calcmode="lin" valueType="num">
                                      <p:cBhvr additive="base">
                                        <p:cTn id="55" dur="1000" fill="hold"/>
                                        <p:tgtEl>
                                          <p:spTgt spid="49432"/>
                                        </p:tgtEl>
                                        <p:attrNameLst>
                                          <p:attrName>ppt_x</p:attrName>
                                        </p:attrNameLst>
                                      </p:cBhvr>
                                      <p:tavLst>
                                        <p:tav tm="0">
                                          <p:val>
                                            <p:strVal val="0-#ppt_w/2"/>
                                          </p:val>
                                        </p:tav>
                                        <p:tav tm="100000">
                                          <p:val>
                                            <p:strVal val="#ppt_x"/>
                                          </p:val>
                                        </p:tav>
                                      </p:tavLst>
                                    </p:anim>
                                    <p:anim calcmode="lin" valueType="num">
                                      <p:cBhvr additive="base">
                                        <p:cTn id="56" dur="1000" fill="hold"/>
                                        <p:tgtEl>
                                          <p:spTgt spid="49432"/>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0" fill="hold" grpId="0" nodeType="clickEffect">
                                  <p:stCondLst>
                                    <p:cond delay="0"/>
                                  </p:stCondLst>
                                  <p:childTnLst>
                                    <p:set>
                                      <p:cBhvr>
                                        <p:cTn id="60" dur="1" fill="hold">
                                          <p:stCondLst>
                                            <p:cond delay="0"/>
                                          </p:stCondLst>
                                        </p:cTn>
                                        <p:tgtEl>
                                          <p:spTgt spid="49433">
                                            <p:txEl>
                                              <p:pRg st="0" end="0"/>
                                            </p:txEl>
                                          </p:spTgt>
                                        </p:tgtEl>
                                        <p:attrNameLst>
                                          <p:attrName>style.visibility</p:attrName>
                                        </p:attrNameLst>
                                      </p:cBhvr>
                                      <p:to>
                                        <p:strVal val="visible"/>
                                      </p:to>
                                    </p:set>
                                    <p:anim calcmode="lin" valueType="num">
                                      <p:cBhvr>
                                        <p:cTn id="61" dur="500" fill="hold"/>
                                        <p:tgtEl>
                                          <p:spTgt spid="4943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49433">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49433">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xit" presetSubtype="4" fill="hold" nodeType="clickEffect">
                                  <p:stCondLst>
                                    <p:cond delay="0"/>
                                  </p:stCondLst>
                                  <p:childTnLst>
                                    <p:anim calcmode="lin" valueType="num">
                                      <p:cBhvr additive="base">
                                        <p:cTn id="67" dur="500"/>
                                        <p:tgtEl>
                                          <p:spTgt spid="36148"/>
                                        </p:tgtEl>
                                        <p:attrNameLst>
                                          <p:attrName>ppt_x</p:attrName>
                                        </p:attrNameLst>
                                      </p:cBhvr>
                                      <p:tavLst>
                                        <p:tav tm="0">
                                          <p:val>
                                            <p:strVal val="ppt_x"/>
                                          </p:val>
                                        </p:tav>
                                        <p:tav tm="100000">
                                          <p:val>
                                            <p:strVal val="ppt_x"/>
                                          </p:val>
                                        </p:tav>
                                      </p:tavLst>
                                    </p:anim>
                                    <p:anim calcmode="lin" valueType="num">
                                      <p:cBhvr additive="base">
                                        <p:cTn id="68" dur="500"/>
                                        <p:tgtEl>
                                          <p:spTgt spid="36148"/>
                                        </p:tgtEl>
                                        <p:attrNameLst>
                                          <p:attrName>ppt_y</p:attrName>
                                        </p:attrNameLst>
                                      </p:cBhvr>
                                      <p:tavLst>
                                        <p:tav tm="0">
                                          <p:val>
                                            <p:strVal val="ppt_y"/>
                                          </p:val>
                                        </p:tav>
                                        <p:tav tm="100000">
                                          <p:val>
                                            <p:strVal val="1+ppt_h/2"/>
                                          </p:val>
                                        </p:tav>
                                      </p:tavLst>
                                    </p:anim>
                                    <p:set>
                                      <p:cBhvr>
                                        <p:cTn id="69" dur="1" fill="hold">
                                          <p:stCondLst>
                                            <p:cond delay="499"/>
                                          </p:stCondLst>
                                        </p:cTn>
                                        <p:tgtEl>
                                          <p:spTgt spid="3614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53" presetClass="entr" presetSubtype="0" fill="hold" grpId="0" nodeType="clickEffect">
                                  <p:stCondLst>
                                    <p:cond delay="0"/>
                                  </p:stCondLst>
                                  <p:childTnLst>
                                    <p:set>
                                      <p:cBhvr>
                                        <p:cTn id="73" dur="1" fill="hold">
                                          <p:stCondLst>
                                            <p:cond delay="0"/>
                                          </p:stCondLst>
                                        </p:cTn>
                                        <p:tgtEl>
                                          <p:spTgt spid="49434">
                                            <p:txEl>
                                              <p:pRg st="0" end="0"/>
                                            </p:txEl>
                                          </p:spTgt>
                                        </p:tgtEl>
                                        <p:attrNameLst>
                                          <p:attrName>style.visibility</p:attrName>
                                        </p:attrNameLst>
                                      </p:cBhvr>
                                      <p:to>
                                        <p:strVal val="visible"/>
                                      </p:to>
                                    </p:set>
                                    <p:anim calcmode="lin" valueType="num">
                                      <p:cBhvr>
                                        <p:cTn id="74" dur="500" fill="hold"/>
                                        <p:tgtEl>
                                          <p:spTgt spid="49434">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49434">
                                            <p:txEl>
                                              <p:pRg st="0" end="0"/>
                                            </p:txEl>
                                          </p:spTgt>
                                        </p:tgtEl>
                                        <p:attrNameLst>
                                          <p:attrName>ppt_h</p:attrName>
                                        </p:attrNameLst>
                                      </p:cBhvr>
                                      <p:tavLst>
                                        <p:tav tm="0">
                                          <p:val>
                                            <p:fltVal val="0"/>
                                          </p:val>
                                        </p:tav>
                                        <p:tav tm="100000">
                                          <p:val>
                                            <p:strVal val="#ppt_h"/>
                                          </p:val>
                                        </p:tav>
                                      </p:tavLst>
                                    </p:anim>
                                    <p:animEffect transition="in" filter="fade">
                                      <p:cBhvr>
                                        <p:cTn id="76" dur="500"/>
                                        <p:tgtEl>
                                          <p:spTgt spid="49434">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6149"/>
                                        </p:tgtEl>
                                        <p:attrNameLst>
                                          <p:attrName>style.visibility</p:attrName>
                                        </p:attrNameLst>
                                      </p:cBhvr>
                                      <p:to>
                                        <p:strVal val="visible"/>
                                      </p:to>
                                    </p:set>
                                    <p:anim calcmode="lin" valueType="num">
                                      <p:cBhvr additive="base">
                                        <p:cTn id="81" dur="500" fill="hold"/>
                                        <p:tgtEl>
                                          <p:spTgt spid="36149"/>
                                        </p:tgtEl>
                                        <p:attrNameLst>
                                          <p:attrName>ppt_x</p:attrName>
                                        </p:attrNameLst>
                                      </p:cBhvr>
                                      <p:tavLst>
                                        <p:tav tm="0">
                                          <p:val>
                                            <p:strVal val="#ppt_x"/>
                                          </p:val>
                                        </p:tav>
                                        <p:tav tm="100000">
                                          <p:val>
                                            <p:strVal val="#ppt_x"/>
                                          </p:val>
                                        </p:tav>
                                      </p:tavLst>
                                    </p:anim>
                                    <p:anim calcmode="lin" valueType="num">
                                      <p:cBhvr additive="base">
                                        <p:cTn id="82" dur="500" fill="hold"/>
                                        <p:tgtEl>
                                          <p:spTgt spid="3614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1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49432"/>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289" grpId="0" animBg="1"/>
      <p:bldP spid="49289" grpId="1" animBg="1"/>
      <p:bldP spid="49423" grpId="0" animBg="1"/>
      <p:bldP spid="49423" grpId="1" animBg="1"/>
      <p:bldP spid="49429" grpId="0" animBg="1"/>
      <p:bldP spid="49432" grpId="0" animBg="1"/>
      <p:bldP spid="49432" grpId="1" animBg="1"/>
      <p:bldP spid="49433" grpId="0" build="p"/>
      <p:bldP spid="4943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152400"/>
            <a:ext cx="8229600" cy="639762"/>
          </a:xfrm>
        </p:spPr>
        <p:txBody>
          <a:bodyPr/>
          <a:lstStyle/>
          <a:p>
            <a:pPr eaLnBrk="1" hangingPunct="1">
              <a:defRPr/>
            </a:pPr>
            <a:r>
              <a:rPr lang="en-US" sz="3500" dirty="0" smtClean="0">
                <a:solidFill>
                  <a:schemeClr val="bg1"/>
                </a:solidFill>
              </a:rPr>
              <a:t>Firewall</a:t>
            </a:r>
          </a:p>
        </p:txBody>
      </p:sp>
      <p:pic>
        <p:nvPicPr>
          <p:cNvPr id="72706" name="Picture 2"/>
          <p:cNvPicPr>
            <a:picLocks noChangeAspect="1" noChangeArrowheads="1"/>
          </p:cNvPicPr>
          <p:nvPr/>
        </p:nvPicPr>
        <p:blipFill>
          <a:blip r:embed="rId2"/>
          <a:srcRect t="19251" b="18717"/>
          <a:stretch>
            <a:fillRect/>
          </a:stretch>
        </p:blipFill>
        <p:spPr bwMode="auto">
          <a:xfrm>
            <a:off x="990600" y="1066800"/>
            <a:ext cx="6887210" cy="2209800"/>
          </a:xfrm>
          <a:prstGeom prst="rect">
            <a:avLst/>
          </a:prstGeom>
          <a:noFill/>
          <a:ln w="9525">
            <a:noFill/>
            <a:miter lim="800000"/>
            <a:headEnd/>
            <a:tailEnd/>
          </a:ln>
          <a:effectLst/>
        </p:spPr>
      </p:pic>
      <p:pic>
        <p:nvPicPr>
          <p:cNvPr id="2" name="Picture 2"/>
          <p:cNvPicPr>
            <a:picLocks noChangeAspect="1" noChangeArrowheads="1"/>
          </p:cNvPicPr>
          <p:nvPr/>
        </p:nvPicPr>
        <p:blipFill>
          <a:blip r:embed="rId3"/>
          <a:srcRect/>
          <a:stretch>
            <a:fillRect/>
          </a:stretch>
        </p:blipFill>
        <p:spPr bwMode="auto">
          <a:xfrm>
            <a:off x="1543878" y="3373920"/>
            <a:ext cx="3105150" cy="2695575"/>
          </a:xfrm>
          <a:prstGeom prst="rect">
            <a:avLst/>
          </a:prstGeom>
          <a:noFill/>
          <a:ln w="9525">
            <a:noFill/>
            <a:miter lim="800000"/>
            <a:headEnd/>
            <a:tailEnd/>
          </a:ln>
          <a:effectLst/>
        </p:spPr>
      </p:pic>
      <p:pic>
        <p:nvPicPr>
          <p:cNvPr id="72707" name="Picture 3"/>
          <p:cNvPicPr>
            <a:picLocks noChangeAspect="1" noChangeArrowheads="1"/>
          </p:cNvPicPr>
          <p:nvPr/>
        </p:nvPicPr>
        <p:blipFill>
          <a:blip r:embed="rId4"/>
          <a:srcRect/>
          <a:stretch>
            <a:fillRect/>
          </a:stretch>
        </p:blipFill>
        <p:spPr bwMode="auto">
          <a:xfrm>
            <a:off x="5049078" y="3354870"/>
            <a:ext cx="2619375" cy="271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kern="0" dirty="0" smtClean="0">
                <a:solidFill>
                  <a:schemeClr val="bg1"/>
                </a:solidFill>
                <a:latin typeface="+mj-lt"/>
                <a:ea typeface="+mj-ea"/>
                <a:cs typeface="+mj-cs"/>
              </a:rPr>
              <a:t>H</a:t>
            </a:r>
            <a:r>
              <a:rPr lang="en-AU" sz="3200" dirty="0" smtClean="0">
                <a:solidFill>
                  <a:schemeClr val="bg1"/>
                </a:solidFill>
              </a:rPr>
              <a:t>ệ </a:t>
            </a:r>
            <a:r>
              <a:rPr lang="en-AU" sz="3200" dirty="0" err="1" smtClean="0">
                <a:solidFill>
                  <a:schemeClr val="bg1"/>
                </a:solidFill>
              </a:rPr>
              <a:t>thống</a:t>
            </a:r>
            <a:r>
              <a:rPr lang="en-AU" sz="3200" dirty="0" smtClean="0">
                <a:solidFill>
                  <a:schemeClr val="bg1"/>
                </a:solidFill>
              </a:rPr>
              <a:t> IDS/IPS</a:t>
            </a:r>
            <a:endParaRPr lang="en-AU" sz="3200" dirty="0">
              <a:solidFill>
                <a:schemeClr val="bg1"/>
              </a:solidFill>
            </a:endParaRPr>
          </a:p>
        </p:txBody>
      </p:sp>
      <p:sp>
        <p:nvSpPr>
          <p:cNvPr id="7171" name="Rectangle 2"/>
          <p:cNvSpPr>
            <a:spLocks noChangeArrowheads="1"/>
          </p:cNvSpPr>
          <p:nvPr/>
        </p:nvSpPr>
        <p:spPr bwMode="auto">
          <a:xfrm>
            <a:off x="76200" y="957620"/>
            <a:ext cx="9144000" cy="4985980"/>
          </a:xfrm>
          <a:prstGeom prst="rect">
            <a:avLst/>
          </a:prstGeom>
          <a:noFill/>
          <a:ln w="9525">
            <a:noFill/>
            <a:miter lim="800000"/>
            <a:headEnd/>
            <a:tailEnd/>
          </a:ln>
        </p:spPr>
        <p:txBody>
          <a:bodyPr wrap="square">
            <a:spAutoFit/>
          </a:bodyPr>
          <a:lstStyle/>
          <a:p>
            <a:pPr>
              <a:spcBef>
                <a:spcPts val="600"/>
              </a:spcBef>
              <a:spcAft>
                <a:spcPts val="600"/>
              </a:spcAft>
              <a:buFont typeface="Wingdings" pitchFamily="2" charset="2"/>
              <a:buChar char="v"/>
            </a:pPr>
            <a:r>
              <a:rPr lang="en-US" smtClean="0"/>
              <a:t> </a:t>
            </a:r>
            <a:r>
              <a:rPr lang="en-US" smtClean="0">
                <a:solidFill>
                  <a:srgbClr val="002060"/>
                </a:solidFill>
              </a:rPr>
              <a:t>Phát hiện xâm nhập là một tập hợp các kỹ thuật và phương pháp dùng để dò tìm những hoạt động đáng nghi ngờ trên mạng</a:t>
            </a:r>
          </a:p>
          <a:p>
            <a:pPr>
              <a:spcBef>
                <a:spcPts val="600"/>
              </a:spcBef>
              <a:spcAft>
                <a:spcPts val="600"/>
              </a:spcAft>
              <a:buFont typeface="Wingdings" pitchFamily="2" charset="2"/>
              <a:buChar char="v"/>
            </a:pPr>
            <a:r>
              <a:rPr lang="en-US" smtClean="0">
                <a:solidFill>
                  <a:srgbClr val="002060"/>
                </a:solidFill>
              </a:rPr>
              <a:t> Một hệ thống phát hiện xâm nhập là một tập hợp các công cụ, phương thức, và tài nguyên giúp người quản trị  xác định, đánh giá, và báo cáo hoạt động không được phép trên mạng.</a:t>
            </a:r>
          </a:p>
          <a:p>
            <a:pPr>
              <a:spcBef>
                <a:spcPts val="600"/>
              </a:spcBef>
              <a:spcAft>
                <a:spcPts val="600"/>
              </a:spcAft>
              <a:buFont typeface="Wingdings" pitchFamily="2" charset="2"/>
              <a:buChar char="v"/>
            </a:pPr>
            <a:r>
              <a:rPr lang="en-US" smtClean="0">
                <a:solidFill>
                  <a:srgbClr val="002060"/>
                </a:solidFill>
              </a:rPr>
              <a:t>Hệ thống IPS là một phần mềm hay thiết bị chuyên dụng có khả năng phát hiện xâm nhập và có thể ngăn chặn các các nguy cơ mạng bị tấn công.</a:t>
            </a:r>
          </a:p>
          <a:p>
            <a:pPr>
              <a:spcBef>
                <a:spcPts val="600"/>
              </a:spcBef>
              <a:spcAft>
                <a:spcPts val="600"/>
              </a:spcAft>
              <a:buFont typeface="Wingdings" pitchFamily="2" charset="2"/>
              <a:buChar char="v"/>
            </a:pPr>
            <a:r>
              <a:rPr lang="en-US" smtClean="0">
                <a:solidFill>
                  <a:srgbClr val="002060"/>
                </a:solidFill>
              </a:rPr>
              <a:t> IPS kết hợp các ưu điểm của kỹ thuật tường lửa với hệ thống phát hiện xâm nhập</a:t>
            </a:r>
            <a:endParaRPr lang="en-US">
              <a:solidFill>
                <a:srgbClr val="002060"/>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xfrm>
            <a:off x="304800" y="122238"/>
            <a:ext cx="8229600" cy="715962"/>
          </a:xfrm>
        </p:spPr>
        <p:txBody>
          <a:bodyPr/>
          <a:lstStyle/>
          <a:p>
            <a:r>
              <a:rPr lang="en-US" dirty="0" smtClean="0">
                <a:solidFill>
                  <a:schemeClr val="bg1"/>
                </a:solidFill>
              </a:rPr>
              <a:t>Broadcast domain</a:t>
            </a:r>
            <a:endParaRPr lang="en-US" dirty="0">
              <a:solidFill>
                <a:schemeClr val="bg1"/>
              </a:solidFill>
            </a:endParaRPr>
          </a:p>
        </p:txBody>
      </p:sp>
      <p:sp>
        <p:nvSpPr>
          <p:cNvPr id="3" name="Rectangle 2"/>
          <p:cNvSpPr/>
          <p:nvPr/>
        </p:nvSpPr>
        <p:spPr>
          <a:xfrm>
            <a:off x="381000" y="990600"/>
            <a:ext cx="8077200" cy="5170646"/>
          </a:xfrm>
          <a:prstGeom prst="rect">
            <a:avLst/>
          </a:prstGeom>
        </p:spPr>
        <p:txBody>
          <a:bodyPr wrap="square">
            <a:spAutoFit/>
          </a:bodyPr>
          <a:lstStyle/>
          <a:p>
            <a:pPr>
              <a:spcBef>
                <a:spcPts val="600"/>
              </a:spcBef>
              <a:spcAft>
                <a:spcPts val="600"/>
              </a:spcAft>
            </a:pPr>
            <a:r>
              <a:rPr lang="en-US" sz="2000" dirty="0" smtClean="0"/>
              <a:t>“</a:t>
            </a:r>
            <a:r>
              <a:rPr lang="en-US" sz="2000" dirty="0" err="1" smtClean="0"/>
              <a:t>Các</a:t>
            </a:r>
            <a:r>
              <a:rPr lang="en-US" sz="2000" dirty="0" smtClean="0"/>
              <a:t> </a:t>
            </a:r>
            <a:r>
              <a:rPr lang="en-US" sz="2000" dirty="0" err="1" smtClean="0"/>
              <a:t>thông</a:t>
            </a:r>
            <a:r>
              <a:rPr lang="en-US" sz="2000" dirty="0" smtClean="0"/>
              <a:t> tin </a:t>
            </a:r>
            <a:r>
              <a:rPr lang="en-US" sz="2000" dirty="0" err="1" smtClean="0"/>
              <a:t>liên</a:t>
            </a:r>
            <a:r>
              <a:rPr lang="en-US" sz="2000" dirty="0" smtClean="0"/>
              <a:t> </a:t>
            </a:r>
            <a:r>
              <a:rPr lang="en-US" sz="2000" dirty="0" err="1" smtClean="0"/>
              <a:t>lạc</a:t>
            </a:r>
            <a:r>
              <a:rPr lang="en-US" sz="2000" dirty="0" smtClean="0"/>
              <a:t> </a:t>
            </a:r>
            <a:r>
              <a:rPr lang="en-US" sz="2000" dirty="0" err="1" smtClean="0"/>
              <a:t>trong</a:t>
            </a:r>
            <a:r>
              <a:rPr lang="en-US" sz="2000" dirty="0" smtClean="0"/>
              <a:t> </a:t>
            </a:r>
            <a:r>
              <a:rPr lang="en-US" sz="2000" dirty="0" err="1" smtClean="0"/>
              <a:t>mạng</a:t>
            </a:r>
            <a:r>
              <a:rPr lang="en-US" sz="2000" dirty="0" smtClean="0"/>
              <a:t> </a:t>
            </a:r>
            <a:r>
              <a:rPr lang="en-US" sz="2000" dirty="0" err="1" smtClean="0"/>
              <a:t>được</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theo</a:t>
            </a:r>
            <a:r>
              <a:rPr lang="en-US" sz="2000" dirty="0" smtClean="0"/>
              <a:t> </a:t>
            </a:r>
            <a:r>
              <a:rPr lang="en-US" sz="2000" dirty="0" err="1" smtClean="0"/>
              <a:t>ba</a:t>
            </a:r>
            <a:r>
              <a:rPr lang="en-US" sz="2000" dirty="0" smtClean="0"/>
              <a:t> </a:t>
            </a:r>
            <a:r>
              <a:rPr lang="en-US" sz="2000" dirty="0" err="1" smtClean="0"/>
              <a:t>cách</a:t>
            </a:r>
            <a:r>
              <a:rPr lang="en-US" sz="2000" dirty="0" smtClean="0"/>
              <a:t>: </a:t>
            </a:r>
            <a:r>
              <a:rPr lang="en-US" sz="2000" dirty="0" err="1" smtClean="0"/>
              <a:t>unicast</a:t>
            </a:r>
            <a:r>
              <a:rPr lang="en-US" sz="2000" dirty="0" smtClean="0"/>
              <a:t>, multicast </a:t>
            </a:r>
            <a:r>
              <a:rPr lang="en-US" sz="2000" dirty="0" err="1" smtClean="0"/>
              <a:t>và</a:t>
            </a:r>
            <a:r>
              <a:rPr lang="en-US" sz="2000" dirty="0" smtClean="0"/>
              <a:t> broadcast.</a:t>
            </a:r>
          </a:p>
          <a:p>
            <a:pPr lvl="0">
              <a:spcBef>
                <a:spcPts val="600"/>
              </a:spcBef>
              <a:spcAft>
                <a:spcPts val="600"/>
              </a:spcAft>
              <a:buFont typeface="Wingdings" pitchFamily="2" charset="2"/>
              <a:buChar char="v"/>
            </a:pPr>
            <a:r>
              <a:rPr lang="en-US" sz="2000" dirty="0" err="1" smtClean="0">
                <a:solidFill>
                  <a:srgbClr val="FF0000"/>
                </a:solidFill>
              </a:rPr>
              <a:t>Unicast</a:t>
            </a:r>
            <a:r>
              <a:rPr lang="en-US" sz="2000" dirty="0" smtClean="0">
                <a:solidFill>
                  <a:srgbClr val="FF0000"/>
                </a:solidFill>
              </a:rPr>
              <a:t> </a:t>
            </a:r>
            <a:r>
              <a:rPr lang="en-US" sz="2000" dirty="0" smtClean="0"/>
              <a:t>: </a:t>
            </a:r>
            <a:r>
              <a:rPr lang="en-US" sz="2000" dirty="0" err="1" smtClean="0"/>
              <a:t>gửi</a:t>
            </a:r>
            <a:r>
              <a:rPr lang="en-US" sz="2000" dirty="0" smtClean="0"/>
              <a:t> </a:t>
            </a:r>
            <a:r>
              <a:rPr lang="en-US" sz="2000" dirty="0" err="1" smtClean="0"/>
              <a:t>trực</a:t>
            </a:r>
            <a:r>
              <a:rPr lang="en-US" sz="2000" dirty="0" smtClean="0"/>
              <a:t> </a:t>
            </a:r>
            <a:r>
              <a:rPr lang="en-US" sz="2000" dirty="0" err="1" smtClean="0"/>
              <a:t>tiếp</a:t>
            </a:r>
            <a:r>
              <a:rPr lang="en-US" sz="2000" dirty="0" smtClean="0"/>
              <a:t> </a:t>
            </a:r>
            <a:r>
              <a:rPr lang="en-US" sz="2000" dirty="0" err="1" smtClean="0"/>
              <a:t>từ</a:t>
            </a:r>
            <a:r>
              <a:rPr lang="en-US" sz="2000" dirty="0" smtClean="0"/>
              <a:t> </a:t>
            </a:r>
            <a:r>
              <a:rPr lang="en-US" sz="2000" dirty="0" err="1" smtClean="0"/>
              <a:t>một</a:t>
            </a:r>
            <a:r>
              <a:rPr lang="en-US" sz="2000" dirty="0" smtClean="0"/>
              <a:t> </a:t>
            </a:r>
            <a:r>
              <a:rPr lang="en-US" sz="2000" dirty="0" err="1" smtClean="0"/>
              <a:t>máy</a:t>
            </a:r>
            <a:r>
              <a:rPr lang="en-US" sz="2000" dirty="0" smtClean="0"/>
              <a:t> </a:t>
            </a:r>
            <a:r>
              <a:rPr lang="en-US" sz="2000" dirty="0" err="1" smtClean="0"/>
              <a:t>đến</a:t>
            </a:r>
            <a:r>
              <a:rPr lang="en-US" sz="2000" dirty="0" smtClean="0"/>
              <a:t> </a:t>
            </a:r>
            <a:r>
              <a:rPr lang="en-US" sz="2000" dirty="0" err="1" smtClean="0"/>
              <a:t>một</a:t>
            </a:r>
            <a:r>
              <a:rPr lang="en-US" sz="2000" dirty="0" smtClean="0"/>
              <a:t> </a:t>
            </a:r>
            <a:r>
              <a:rPr lang="en-US" sz="2000" dirty="0" err="1" smtClean="0"/>
              <a:t>máy</a:t>
            </a:r>
            <a:r>
              <a:rPr lang="en-US" sz="2000" dirty="0" smtClean="0"/>
              <a:t>.</a:t>
            </a:r>
          </a:p>
          <a:p>
            <a:pPr>
              <a:spcBef>
                <a:spcPts val="600"/>
              </a:spcBef>
              <a:spcAft>
                <a:spcPts val="600"/>
              </a:spcAft>
              <a:buFont typeface="Wingdings" pitchFamily="2" charset="2"/>
              <a:buChar char="v"/>
            </a:pPr>
            <a:r>
              <a:rPr lang="en-US" sz="2000" dirty="0" smtClean="0">
                <a:solidFill>
                  <a:srgbClr val="FF0000"/>
                </a:solidFill>
              </a:rPr>
              <a:t>Multicast</a:t>
            </a:r>
            <a:r>
              <a:rPr lang="en-US" sz="2000" dirty="0" smtClean="0"/>
              <a:t> : </a:t>
            </a:r>
            <a:r>
              <a:rPr lang="en-US" sz="2000" dirty="0" err="1" smtClean="0"/>
              <a:t>được</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khi</a:t>
            </a:r>
            <a:r>
              <a:rPr lang="en-US" sz="2000" dirty="0" smtClean="0"/>
              <a:t> </a:t>
            </a:r>
            <a:r>
              <a:rPr lang="en-US" sz="2000" dirty="0" err="1" smtClean="0"/>
              <a:t>máy</a:t>
            </a:r>
            <a:r>
              <a:rPr lang="en-US" sz="2000" dirty="0" smtClean="0"/>
              <a:t> </a:t>
            </a:r>
            <a:r>
              <a:rPr lang="en-US" sz="2000" dirty="0" err="1" smtClean="0"/>
              <a:t>muốn</a:t>
            </a:r>
            <a:r>
              <a:rPr lang="en-US" sz="2000" dirty="0" smtClean="0"/>
              <a:t> </a:t>
            </a:r>
            <a:r>
              <a:rPr lang="en-US" sz="2000" dirty="0" err="1" smtClean="0"/>
              <a:t>gửi</a:t>
            </a:r>
            <a:r>
              <a:rPr lang="en-US" sz="2000" dirty="0" smtClean="0"/>
              <a:t> packet </a:t>
            </a:r>
            <a:r>
              <a:rPr lang="en-US" sz="2000" dirty="0" err="1" smtClean="0"/>
              <a:t>cho</a:t>
            </a:r>
            <a:r>
              <a:rPr lang="en-US" sz="2000" dirty="0" smtClean="0"/>
              <a:t> </a:t>
            </a:r>
            <a:r>
              <a:rPr lang="en-US" sz="2000" dirty="0" err="1" smtClean="0"/>
              <a:t>một</a:t>
            </a:r>
            <a:r>
              <a:rPr lang="en-US" sz="2000" dirty="0" smtClean="0"/>
              <a:t> </a:t>
            </a:r>
            <a:r>
              <a:rPr lang="en-US" sz="2000" dirty="0" err="1" smtClean="0"/>
              <a:t>nhóm</a:t>
            </a:r>
            <a:r>
              <a:rPr lang="en-US" sz="2000" dirty="0" smtClean="0"/>
              <a:t> </a:t>
            </a:r>
            <a:r>
              <a:rPr lang="en-US" sz="2000" dirty="0" err="1" smtClean="0"/>
              <a:t>máy</a:t>
            </a:r>
            <a:r>
              <a:rPr lang="en-US" sz="2000" dirty="0" smtClean="0"/>
              <a:t> </a:t>
            </a:r>
            <a:r>
              <a:rPr lang="en-US" sz="2000" dirty="0" err="1" smtClean="0"/>
              <a:t>nằm</a:t>
            </a:r>
            <a:r>
              <a:rPr lang="en-US" sz="2000" dirty="0" smtClean="0"/>
              <a:t> </a:t>
            </a:r>
            <a:r>
              <a:rPr lang="en-US" sz="2000" dirty="0" err="1" smtClean="0"/>
              <a:t>trong</a:t>
            </a:r>
            <a:r>
              <a:rPr lang="en-US" sz="2000" dirty="0" smtClean="0"/>
              <a:t> segment</a:t>
            </a:r>
          </a:p>
          <a:p>
            <a:pPr lvl="0">
              <a:spcBef>
                <a:spcPts val="600"/>
              </a:spcBef>
              <a:spcAft>
                <a:spcPts val="600"/>
              </a:spcAft>
              <a:buFont typeface="Wingdings" pitchFamily="2" charset="2"/>
              <a:buChar char="v"/>
            </a:pPr>
            <a:r>
              <a:rPr lang="en-US" sz="2000" dirty="0" smtClean="0">
                <a:solidFill>
                  <a:srgbClr val="FF0000"/>
                </a:solidFill>
              </a:rPr>
              <a:t>Broadcast </a:t>
            </a:r>
            <a:r>
              <a:rPr lang="en-US" sz="2000" dirty="0" smtClean="0"/>
              <a:t>: </a:t>
            </a:r>
            <a:r>
              <a:rPr lang="en-US" sz="2000" dirty="0" err="1" smtClean="0"/>
              <a:t>được</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khi</a:t>
            </a:r>
            <a:r>
              <a:rPr lang="en-US" sz="2000" dirty="0" smtClean="0"/>
              <a:t> </a:t>
            </a:r>
            <a:r>
              <a:rPr lang="en-US" sz="2000" dirty="0" err="1" smtClean="0"/>
              <a:t>một</a:t>
            </a:r>
            <a:r>
              <a:rPr lang="en-US" sz="2000" dirty="0" smtClean="0"/>
              <a:t> </a:t>
            </a:r>
            <a:r>
              <a:rPr lang="en-US" sz="2000" dirty="0" err="1" smtClean="0"/>
              <a:t>máy</a:t>
            </a:r>
            <a:r>
              <a:rPr lang="en-US" sz="2000" dirty="0" smtClean="0"/>
              <a:t> </a:t>
            </a:r>
            <a:r>
              <a:rPr lang="en-US" sz="2000" dirty="0" err="1" smtClean="0"/>
              <a:t>muốn</a:t>
            </a:r>
            <a:r>
              <a:rPr lang="en-US" sz="2000" dirty="0" smtClean="0"/>
              <a:t> </a:t>
            </a:r>
            <a:r>
              <a:rPr lang="en-US" sz="2000" dirty="0" err="1" smtClean="0"/>
              <a:t>gửi</a:t>
            </a:r>
            <a:r>
              <a:rPr lang="en-US" sz="2000" dirty="0" smtClean="0"/>
              <a:t> </a:t>
            </a:r>
            <a:r>
              <a:rPr lang="en-US" sz="2000" dirty="0" err="1" smtClean="0"/>
              <a:t>cho</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máy</a:t>
            </a:r>
            <a:r>
              <a:rPr lang="en-US" sz="2000" dirty="0" smtClean="0"/>
              <a:t> </a:t>
            </a:r>
            <a:r>
              <a:rPr lang="en-US" sz="2000" dirty="0" err="1" smtClean="0"/>
              <a:t>khác</a:t>
            </a:r>
            <a:r>
              <a:rPr lang="en-US" sz="2000" dirty="0" smtClean="0"/>
              <a:t> </a:t>
            </a:r>
            <a:r>
              <a:rPr lang="en-US" sz="2000" dirty="0" err="1" smtClean="0"/>
              <a:t>trong</a:t>
            </a:r>
            <a:r>
              <a:rPr lang="en-US" sz="2000" dirty="0" smtClean="0"/>
              <a:t> </a:t>
            </a:r>
            <a:r>
              <a:rPr lang="en-US" sz="2000" dirty="0" err="1" smtClean="0"/>
              <a:t>mạng</a:t>
            </a:r>
            <a:r>
              <a:rPr lang="en-US" sz="2000" dirty="0" smtClean="0"/>
              <a:t>.</a:t>
            </a:r>
          </a:p>
          <a:p>
            <a:pPr>
              <a:spcBef>
                <a:spcPts val="600"/>
              </a:spcBef>
              <a:spcAft>
                <a:spcPts val="600"/>
              </a:spcAft>
            </a:pPr>
            <a:r>
              <a:rPr lang="en-US" sz="2000" i="1" dirty="0" smtClean="0">
                <a:solidFill>
                  <a:srgbClr val="002060"/>
                </a:solidFill>
              </a:rPr>
              <a:t>Broadcast domain</a:t>
            </a:r>
            <a:r>
              <a:rPr lang="en-US" sz="2000" dirty="0" smtClean="0">
                <a:solidFill>
                  <a:srgbClr val="002060"/>
                </a:solidFill>
              </a:rPr>
              <a:t> </a:t>
            </a:r>
            <a:r>
              <a:rPr lang="en-US" sz="2000" dirty="0" smtClean="0"/>
              <a:t>(</a:t>
            </a:r>
            <a:r>
              <a:rPr lang="en-US" sz="2000" dirty="0" err="1" smtClean="0"/>
              <a:t>miền</a:t>
            </a:r>
            <a:r>
              <a:rPr lang="en-US" sz="2000" dirty="0" smtClean="0"/>
              <a:t> </a:t>
            </a:r>
            <a:r>
              <a:rPr lang="en-US" sz="2000" dirty="0" err="1" smtClean="0"/>
              <a:t>quảng</a:t>
            </a:r>
            <a:r>
              <a:rPr lang="en-US" sz="2000" dirty="0" smtClean="0"/>
              <a:t> </a:t>
            </a:r>
            <a:r>
              <a:rPr lang="en-US" sz="2000" dirty="0" err="1" smtClean="0"/>
              <a:t>bá</a:t>
            </a:r>
            <a:r>
              <a:rPr lang="en-US" sz="2000" dirty="0" smtClean="0"/>
              <a:t>) </a:t>
            </a:r>
            <a:r>
              <a:rPr lang="en-US" sz="2000" dirty="0" err="1" smtClean="0"/>
              <a:t>là</a:t>
            </a:r>
            <a:r>
              <a:rPr lang="en-US" sz="2000" dirty="0" smtClean="0"/>
              <a:t> </a:t>
            </a:r>
            <a:r>
              <a:rPr lang="en-US" sz="2000" dirty="0" err="1" smtClean="0"/>
              <a:t>miền</a:t>
            </a:r>
            <a:r>
              <a:rPr lang="en-US" sz="2000" dirty="0" smtClean="0"/>
              <a:t> </a:t>
            </a:r>
            <a:r>
              <a:rPr lang="en-US" sz="2000" dirty="0" err="1" smtClean="0"/>
              <a:t>bao</a:t>
            </a:r>
            <a:r>
              <a:rPr lang="en-US" sz="2000" dirty="0" smtClean="0"/>
              <a:t> </a:t>
            </a:r>
            <a:r>
              <a:rPr lang="en-US" sz="2000" dirty="0" err="1" smtClean="0"/>
              <a:t>gồm</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thiết</a:t>
            </a:r>
            <a:r>
              <a:rPr lang="en-US" sz="2000" dirty="0" smtClean="0"/>
              <a:t> </a:t>
            </a:r>
            <a:r>
              <a:rPr lang="en-US" sz="2000" dirty="0" err="1" smtClean="0"/>
              <a:t>bị</a:t>
            </a:r>
            <a:r>
              <a:rPr lang="en-US" sz="2000" dirty="0" smtClean="0"/>
              <a:t> LAN </a:t>
            </a:r>
            <a:r>
              <a:rPr lang="en-US" sz="2000" dirty="0" err="1" smtClean="0"/>
              <a:t>có</a:t>
            </a:r>
            <a:r>
              <a:rPr lang="en-US" sz="2000" dirty="0" smtClean="0"/>
              <a:t> </a:t>
            </a:r>
            <a:r>
              <a:rPr lang="en-US" sz="2000" dirty="0" err="1" smtClean="0"/>
              <a:t>thể</a:t>
            </a:r>
            <a:r>
              <a:rPr lang="en-US" sz="2000" dirty="0" smtClean="0"/>
              <a:t> </a:t>
            </a:r>
            <a:r>
              <a:rPr lang="en-US" sz="2000" dirty="0" err="1" smtClean="0"/>
              <a:t>nhận</a:t>
            </a:r>
            <a:r>
              <a:rPr lang="en-US" sz="2000" dirty="0" smtClean="0"/>
              <a:t> </a:t>
            </a:r>
            <a:r>
              <a:rPr lang="en-US" sz="2000" dirty="0" err="1" smtClean="0"/>
              <a:t>được</a:t>
            </a:r>
            <a:r>
              <a:rPr lang="en-US" sz="2000" dirty="0" smtClean="0"/>
              <a:t> frame </a:t>
            </a:r>
            <a:r>
              <a:rPr lang="en-US" sz="2000" dirty="0" err="1" smtClean="0"/>
              <a:t>quảng</a:t>
            </a:r>
            <a:r>
              <a:rPr lang="en-US" sz="2000" dirty="0" smtClean="0"/>
              <a:t> </a:t>
            </a:r>
            <a:r>
              <a:rPr lang="en-US" sz="2000" dirty="0" err="1" smtClean="0"/>
              <a:t>bá</a:t>
            </a:r>
            <a:r>
              <a:rPr lang="en-US" sz="2000" dirty="0" smtClean="0"/>
              <a:t> </a:t>
            </a:r>
            <a:r>
              <a:rPr lang="en-US" sz="2000" dirty="0" err="1" smtClean="0"/>
              <a:t>từ</a:t>
            </a:r>
            <a:r>
              <a:rPr lang="en-US" sz="2000" dirty="0" smtClean="0"/>
              <a:t> </a:t>
            </a:r>
            <a:r>
              <a:rPr lang="en-US" sz="2000" dirty="0" err="1" smtClean="0"/>
              <a:t>một</a:t>
            </a:r>
            <a:r>
              <a:rPr lang="en-US" sz="2000" dirty="0" smtClean="0"/>
              <a:t> host </a:t>
            </a:r>
            <a:r>
              <a:rPr lang="en-US" sz="2000" dirty="0" err="1" smtClean="0"/>
              <a:t>trong</a:t>
            </a:r>
            <a:r>
              <a:rPr lang="en-US" sz="2000" dirty="0" smtClean="0"/>
              <a:t> LAN </a:t>
            </a:r>
            <a:r>
              <a:rPr lang="en-US" sz="2000" dirty="0" err="1" smtClean="0"/>
              <a:t>đó</a:t>
            </a:r>
            <a:r>
              <a:rPr lang="en-US" sz="2000" dirty="0" smtClean="0"/>
              <a:t>.</a:t>
            </a:r>
          </a:p>
          <a:p>
            <a:pPr>
              <a:spcBef>
                <a:spcPts val="600"/>
              </a:spcBef>
              <a:spcAft>
                <a:spcPts val="600"/>
              </a:spcAft>
            </a:pPr>
            <a:r>
              <a:rPr lang="en-US" sz="2000" dirty="0" smtClean="0"/>
              <a:t>Switch </a:t>
            </a:r>
            <a:r>
              <a:rPr lang="en-US" sz="2000" dirty="0" err="1" smtClean="0"/>
              <a:t>là</a:t>
            </a:r>
            <a:r>
              <a:rPr lang="en-US" sz="2000" dirty="0" smtClean="0"/>
              <a:t> </a:t>
            </a:r>
            <a:r>
              <a:rPr lang="en-US" sz="2000" dirty="0" err="1" smtClean="0"/>
              <a:t>một</a:t>
            </a:r>
            <a:r>
              <a:rPr lang="en-US" sz="2000" dirty="0" smtClean="0"/>
              <a:t> </a:t>
            </a:r>
            <a:r>
              <a:rPr lang="en-US" sz="2000" dirty="0" err="1" smtClean="0"/>
              <a:t>thiết</a:t>
            </a:r>
            <a:r>
              <a:rPr lang="en-US" sz="2000" dirty="0" smtClean="0"/>
              <a:t> </a:t>
            </a:r>
            <a:r>
              <a:rPr lang="en-US" sz="2000" dirty="0" err="1" smtClean="0"/>
              <a:t>bị</a:t>
            </a:r>
            <a:r>
              <a:rPr lang="en-US" sz="2000" dirty="0" smtClean="0"/>
              <a:t> </a:t>
            </a:r>
            <a:r>
              <a:rPr lang="en-US" sz="2000" dirty="0" err="1" smtClean="0"/>
              <a:t>lớp</a:t>
            </a:r>
            <a:r>
              <a:rPr lang="en-US" sz="2000" dirty="0" smtClean="0"/>
              <a:t> 2, </a:t>
            </a:r>
            <a:r>
              <a:rPr lang="en-US" sz="2000" dirty="0" err="1" smtClean="0"/>
              <a:t>khi</a:t>
            </a:r>
            <a:r>
              <a:rPr lang="en-US" sz="2000" dirty="0" smtClean="0"/>
              <a:t> switch </a:t>
            </a:r>
            <a:r>
              <a:rPr lang="en-US" sz="2000" dirty="0" err="1" smtClean="0"/>
              <a:t>nhận</a:t>
            </a:r>
            <a:r>
              <a:rPr lang="en-US" sz="2000" dirty="0" smtClean="0"/>
              <a:t> </a:t>
            </a:r>
            <a:r>
              <a:rPr lang="en-US" sz="2000" dirty="0" err="1" smtClean="0"/>
              <a:t>được</a:t>
            </a:r>
            <a:r>
              <a:rPr lang="en-US" sz="2000" dirty="0" smtClean="0"/>
              <a:t> </a:t>
            </a:r>
            <a:r>
              <a:rPr lang="en-US" sz="2000" dirty="0" err="1" smtClean="0"/>
              <a:t>gói</a:t>
            </a:r>
            <a:r>
              <a:rPr lang="en-US" sz="2000" dirty="0" smtClean="0"/>
              <a:t> </a:t>
            </a:r>
            <a:r>
              <a:rPr lang="en-US" sz="2000" dirty="0" err="1" smtClean="0"/>
              <a:t>quảng</a:t>
            </a:r>
            <a:r>
              <a:rPr lang="en-US" sz="2000" dirty="0" smtClean="0"/>
              <a:t> </a:t>
            </a:r>
            <a:r>
              <a:rPr lang="en-US" sz="2000" dirty="0" err="1" smtClean="0"/>
              <a:t>bá</a:t>
            </a:r>
            <a:r>
              <a:rPr lang="en-US" sz="2000" dirty="0" smtClean="0"/>
              <a:t> </a:t>
            </a:r>
            <a:r>
              <a:rPr lang="en-US" sz="2000" dirty="0" err="1" smtClean="0"/>
              <a:t>thì</a:t>
            </a:r>
            <a:r>
              <a:rPr lang="en-US" sz="2000" dirty="0" smtClean="0"/>
              <a:t> </a:t>
            </a:r>
            <a:r>
              <a:rPr lang="en-US" sz="2000" dirty="0" err="1" smtClean="0"/>
              <a:t>nó</a:t>
            </a:r>
            <a:r>
              <a:rPr lang="en-US" sz="2000" dirty="0" smtClean="0"/>
              <a:t> </a:t>
            </a:r>
            <a:r>
              <a:rPr lang="en-US" sz="2000" dirty="0" err="1" smtClean="0"/>
              <a:t>sẽ</a:t>
            </a:r>
            <a:r>
              <a:rPr lang="en-US" sz="2000" dirty="0" smtClean="0"/>
              <a:t> </a:t>
            </a:r>
            <a:r>
              <a:rPr lang="en-US" sz="2000" dirty="0" err="1" smtClean="0"/>
              <a:t>gửi</a:t>
            </a:r>
            <a:r>
              <a:rPr lang="en-US" sz="2000" dirty="0" smtClean="0"/>
              <a:t> </a:t>
            </a:r>
            <a:r>
              <a:rPr lang="en-US" sz="2000" dirty="0" err="1" smtClean="0"/>
              <a:t>ra</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port </a:t>
            </a:r>
            <a:r>
              <a:rPr lang="en-US" sz="2000" dirty="0" err="1" smtClean="0"/>
              <a:t>của</a:t>
            </a:r>
            <a:r>
              <a:rPr lang="en-US" sz="2000" dirty="0" smtClean="0"/>
              <a:t> </a:t>
            </a:r>
            <a:r>
              <a:rPr lang="en-US" sz="2000" dirty="0" err="1" smtClean="0"/>
              <a:t>nó</a:t>
            </a:r>
            <a:r>
              <a:rPr lang="en-US" sz="2000" dirty="0" smtClean="0"/>
              <a:t> </a:t>
            </a:r>
            <a:r>
              <a:rPr lang="en-US" sz="2000" dirty="0" err="1" smtClean="0"/>
              <a:t>trừ</a:t>
            </a:r>
            <a:r>
              <a:rPr lang="en-US" sz="2000" dirty="0" smtClean="0"/>
              <a:t> port </a:t>
            </a:r>
            <a:r>
              <a:rPr lang="en-US" sz="2000" dirty="0" err="1" smtClean="0"/>
              <a:t>nhận</a:t>
            </a:r>
            <a:r>
              <a:rPr lang="en-US" sz="2000" dirty="0" smtClean="0"/>
              <a:t> </a:t>
            </a:r>
            <a:r>
              <a:rPr lang="en-US" sz="2000" dirty="0" err="1" smtClean="0"/>
              <a:t>gói</a:t>
            </a:r>
            <a:r>
              <a:rPr lang="en-US" sz="2000" dirty="0" smtClean="0"/>
              <a:t> </a:t>
            </a:r>
            <a:r>
              <a:rPr lang="en-US" sz="2000" dirty="0" err="1" smtClean="0"/>
              <a:t>vào</a:t>
            </a:r>
            <a:r>
              <a:rPr lang="en-US" sz="2000" dirty="0" smtClean="0"/>
              <a:t>. </a:t>
            </a:r>
            <a:r>
              <a:rPr lang="en-US" sz="2000" dirty="0" err="1" smtClean="0"/>
              <a:t>Mỗi</a:t>
            </a:r>
            <a:r>
              <a:rPr lang="en-US" sz="2000" dirty="0" smtClean="0"/>
              <a:t> </a:t>
            </a:r>
            <a:r>
              <a:rPr lang="en-US" sz="2000" dirty="0" err="1" smtClean="0"/>
              <a:t>thiết</a:t>
            </a:r>
            <a:r>
              <a:rPr lang="en-US" sz="2000" dirty="0" smtClean="0"/>
              <a:t> </a:t>
            </a:r>
            <a:r>
              <a:rPr lang="en-US" sz="2000" dirty="0" err="1" smtClean="0"/>
              <a:t>bị</a:t>
            </a:r>
            <a:r>
              <a:rPr lang="en-US" sz="2000" dirty="0" smtClean="0"/>
              <a:t> </a:t>
            </a:r>
            <a:r>
              <a:rPr lang="en-US" sz="2000" dirty="0" err="1" smtClean="0"/>
              <a:t>nhận</a:t>
            </a:r>
            <a:r>
              <a:rPr lang="en-US" sz="2000" dirty="0" smtClean="0"/>
              <a:t> </a:t>
            </a:r>
            <a:r>
              <a:rPr lang="en-US" sz="2000" dirty="0" err="1" smtClean="0"/>
              <a:t>được</a:t>
            </a:r>
            <a:r>
              <a:rPr lang="en-US" sz="2000" dirty="0" smtClean="0"/>
              <a:t> </a:t>
            </a:r>
            <a:r>
              <a:rPr lang="en-US" sz="2000" dirty="0" err="1" smtClean="0"/>
              <a:t>gói</a:t>
            </a:r>
            <a:r>
              <a:rPr lang="en-US" sz="2000" dirty="0" smtClean="0"/>
              <a:t> </a:t>
            </a:r>
            <a:r>
              <a:rPr lang="en-US" sz="2000" dirty="0" err="1" smtClean="0"/>
              <a:t>quảng</a:t>
            </a:r>
            <a:r>
              <a:rPr lang="en-US" sz="2000" dirty="0" smtClean="0"/>
              <a:t> </a:t>
            </a:r>
            <a:r>
              <a:rPr lang="en-US" sz="2000" dirty="0" err="1" smtClean="0"/>
              <a:t>bá</a:t>
            </a:r>
            <a:r>
              <a:rPr lang="en-US" sz="2000" dirty="0" smtClean="0"/>
              <a:t> </a:t>
            </a:r>
            <a:r>
              <a:rPr lang="en-US" sz="2000" dirty="0" err="1" smtClean="0"/>
              <a:t>đều</a:t>
            </a:r>
            <a:r>
              <a:rPr lang="en-US" sz="2000" dirty="0" smtClean="0"/>
              <a:t> </a:t>
            </a:r>
            <a:r>
              <a:rPr lang="en-US" sz="2000" dirty="0" err="1" smtClean="0"/>
              <a:t>phải</a:t>
            </a:r>
            <a:r>
              <a:rPr lang="en-US" sz="2000" dirty="0" smtClean="0"/>
              <a:t> </a:t>
            </a:r>
            <a:r>
              <a:rPr lang="en-US" sz="2000" dirty="0" err="1" smtClean="0"/>
              <a:t>xử</a:t>
            </a:r>
            <a:r>
              <a:rPr lang="en-US" sz="2000" dirty="0" smtClean="0"/>
              <a:t> </a:t>
            </a:r>
            <a:r>
              <a:rPr lang="en-US" sz="2000" dirty="0" err="1" smtClean="0"/>
              <a:t>lý</a:t>
            </a:r>
            <a:r>
              <a:rPr lang="en-US" sz="2000" dirty="0" smtClean="0"/>
              <a:t> </a:t>
            </a:r>
            <a:r>
              <a:rPr lang="en-US" sz="2000" dirty="0" err="1" smtClean="0"/>
              <a:t>thông</a:t>
            </a:r>
            <a:r>
              <a:rPr lang="en-US" sz="2000" dirty="0" smtClean="0"/>
              <a:t> tin </a:t>
            </a:r>
            <a:r>
              <a:rPr lang="en-US" sz="2000" dirty="0" err="1" smtClean="0"/>
              <a:t>nằm</a:t>
            </a:r>
            <a:r>
              <a:rPr lang="en-US" sz="2000" dirty="0" smtClean="0"/>
              <a:t> </a:t>
            </a:r>
            <a:r>
              <a:rPr lang="en-US" sz="2000" dirty="0" err="1" smtClean="0"/>
              <a:t>trong</a:t>
            </a:r>
            <a:r>
              <a:rPr lang="en-US" sz="2000" dirty="0" smtClean="0"/>
              <a:t> </a:t>
            </a:r>
            <a:r>
              <a:rPr lang="en-US" sz="2000" dirty="0" err="1" smtClean="0"/>
              <a:t>đó</a:t>
            </a:r>
            <a:r>
              <a:rPr lang="en-US" sz="2000"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a:p>
        </p:txBody>
      </p:sp>
      <p:sp>
        <p:nvSpPr>
          <p:cNvPr id="4" name="Rectangle 3"/>
          <p:cNvSpPr txBox="1">
            <a:spLocks noChangeArrowheads="1"/>
          </p:cNvSpPr>
          <p:nvPr/>
        </p:nvSpPr>
        <p:spPr bwMode="auto">
          <a:xfrm>
            <a:off x="304800" y="152400"/>
            <a:ext cx="8142288" cy="68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schemeClr val="bg1"/>
              </a:solidFill>
              <a:effectLst/>
              <a:uLnTx/>
              <a:uFillTx/>
              <a:latin typeface="+mj-lt"/>
              <a:ea typeface="+mj-ea"/>
              <a:cs typeface="+mj-cs"/>
            </a:endParaRPr>
          </a:p>
        </p:txBody>
      </p:sp>
      <p:pic>
        <p:nvPicPr>
          <p:cNvPr id="72706" name="Picture 2" descr="E:\My Documents\Courses\CISCO\CCIE lab\DSL\soDo_logic.JPG"/>
          <p:cNvPicPr>
            <a:picLocks noChangeAspect="1" noChangeArrowheads="1"/>
          </p:cNvPicPr>
          <p:nvPr/>
        </p:nvPicPr>
        <p:blipFill>
          <a:blip r:embed="rId3"/>
          <a:srcRect/>
          <a:stretch>
            <a:fillRect/>
          </a:stretch>
        </p:blipFill>
        <p:spPr bwMode="auto">
          <a:xfrm>
            <a:off x="0" y="0"/>
            <a:ext cx="9144000" cy="6626883"/>
          </a:xfrm>
          <a:prstGeom prst="rect">
            <a:avLst/>
          </a:prstGeo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152400"/>
            <a:ext cx="8229600" cy="715962"/>
          </a:xfrm>
        </p:spPr>
        <p:txBody>
          <a:bodyPr/>
          <a:lstStyle/>
          <a:p>
            <a:r>
              <a:rPr lang="en-US" dirty="0">
                <a:solidFill>
                  <a:schemeClr val="bg1"/>
                </a:solidFill>
              </a:rPr>
              <a:t>LAN Media: Coaxial Cable </a:t>
            </a:r>
          </a:p>
        </p:txBody>
      </p:sp>
      <p:graphicFrame>
        <p:nvGraphicFramePr>
          <p:cNvPr id="124933" name="Object 5"/>
          <p:cNvGraphicFramePr>
            <a:graphicFrameLocks noChangeAspect="1"/>
          </p:cNvGraphicFramePr>
          <p:nvPr/>
        </p:nvGraphicFramePr>
        <p:xfrm>
          <a:off x="533400" y="1524000"/>
          <a:ext cx="5867400" cy="3733800"/>
        </p:xfrm>
        <a:graphic>
          <a:graphicData uri="http://schemas.openxmlformats.org/presentationml/2006/ole">
            <mc:AlternateContent xmlns:mc="http://schemas.openxmlformats.org/markup-compatibility/2006">
              <mc:Choice xmlns:v="urn:schemas-microsoft-com:vml" Requires="v">
                <p:oleObj spid="_x0000_s1028" name="Bitmap Image" r:id="rId3" imgW="3038095" imgH="1933333" progId="PBrush">
                  <p:embed/>
                </p:oleObj>
              </mc:Choice>
              <mc:Fallback>
                <p:oleObj name="Bitmap Image" r:id="rId3" imgW="3038095" imgH="1933333"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0"/>
                        <a:ext cx="5867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34" name="Rectangle 6"/>
          <p:cNvSpPr>
            <a:spLocks noGrp="1" noChangeArrowheads="1"/>
          </p:cNvSpPr>
          <p:nvPr>
            <p:ph type="body" idx="1"/>
          </p:nvPr>
        </p:nvSpPr>
        <p:spPr>
          <a:xfrm>
            <a:off x="6172200" y="1295400"/>
            <a:ext cx="2743200" cy="4953000"/>
          </a:xfrm>
        </p:spPr>
        <p:txBody>
          <a:bodyPr/>
          <a:lstStyle/>
          <a:p>
            <a:r>
              <a:rPr lang="en-US" dirty="0">
                <a:solidFill>
                  <a:schemeClr val="accent2"/>
                </a:solidFill>
              </a:rPr>
              <a:t>10</a:t>
            </a:r>
            <a:r>
              <a:rPr lang="en-US" dirty="0"/>
              <a:t>Base</a:t>
            </a:r>
            <a:r>
              <a:rPr lang="en-US" dirty="0">
                <a:solidFill>
                  <a:srgbClr val="FF5050"/>
                </a:solidFill>
              </a:rPr>
              <a:t>2</a:t>
            </a:r>
            <a:endParaRPr lang="en-US" dirty="0"/>
          </a:p>
          <a:p>
            <a:r>
              <a:rPr lang="en-US" dirty="0">
                <a:solidFill>
                  <a:schemeClr val="accent2"/>
                </a:solidFill>
              </a:rPr>
              <a:t>10</a:t>
            </a:r>
            <a:r>
              <a:rPr lang="en-US" dirty="0"/>
              <a:t>Base</a:t>
            </a:r>
            <a:r>
              <a:rPr lang="en-US" dirty="0">
                <a:solidFill>
                  <a:srgbClr val="FF5050"/>
                </a:solidFill>
              </a:rPr>
              <a:t>5</a:t>
            </a:r>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dissolve">
                                      <p:cBhvr>
                                        <p:cTn id="7" dur="500"/>
                                        <p:tgtEl>
                                          <p:spTgt spid="1249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4934">
                                            <p:txEl>
                                              <p:pRg st="0" end="0"/>
                                            </p:txEl>
                                          </p:spTgt>
                                        </p:tgtEl>
                                        <p:attrNameLst>
                                          <p:attrName>style.visibility</p:attrName>
                                        </p:attrNameLst>
                                      </p:cBhvr>
                                      <p:to>
                                        <p:strVal val="visible"/>
                                      </p:to>
                                    </p:set>
                                    <p:anim calcmode="lin" valueType="num">
                                      <p:cBhvr additive="base">
                                        <p:cTn id="12" dur="500" fill="hold"/>
                                        <p:tgtEl>
                                          <p:spTgt spid="124934">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249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4934">
                                            <p:txEl>
                                              <p:pRg st="1" end="1"/>
                                            </p:txEl>
                                          </p:spTgt>
                                        </p:tgtEl>
                                        <p:attrNameLst>
                                          <p:attrName>style.visibility</p:attrName>
                                        </p:attrNameLst>
                                      </p:cBhvr>
                                      <p:to>
                                        <p:strVal val="visible"/>
                                      </p:to>
                                    </p:set>
                                    <p:anim calcmode="lin" valueType="num">
                                      <p:cBhvr additive="base">
                                        <p:cTn id="18" dur="500" fill="hold"/>
                                        <p:tgtEl>
                                          <p:spTgt spid="124934">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2493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050"/>
          <p:cNvSpPr>
            <a:spLocks noGrp="1" noChangeArrowheads="1"/>
          </p:cNvSpPr>
          <p:nvPr>
            <p:ph type="title"/>
          </p:nvPr>
        </p:nvSpPr>
        <p:spPr>
          <a:xfrm>
            <a:off x="457200" y="152400"/>
            <a:ext cx="8229600" cy="639762"/>
          </a:xfrm>
        </p:spPr>
        <p:txBody>
          <a:bodyPr/>
          <a:lstStyle/>
          <a:p>
            <a:r>
              <a:rPr lang="en-US" dirty="0">
                <a:solidFill>
                  <a:schemeClr val="bg1"/>
                </a:solidFill>
              </a:rPr>
              <a:t>LAN Media: UTP &amp; STP </a:t>
            </a:r>
          </a:p>
        </p:txBody>
      </p:sp>
      <p:graphicFrame>
        <p:nvGraphicFramePr>
          <p:cNvPr id="126980" name="Object 2052"/>
          <p:cNvGraphicFramePr>
            <a:graphicFrameLocks noChangeAspect="1"/>
          </p:cNvGraphicFramePr>
          <p:nvPr/>
        </p:nvGraphicFramePr>
        <p:xfrm>
          <a:off x="381000" y="2133600"/>
          <a:ext cx="5943600" cy="3686175"/>
        </p:xfrm>
        <a:graphic>
          <a:graphicData uri="http://schemas.openxmlformats.org/presentationml/2006/ole">
            <mc:AlternateContent xmlns:mc="http://schemas.openxmlformats.org/markup-compatibility/2006">
              <mc:Choice xmlns:v="urn:schemas-microsoft-com:vml" Requires="v">
                <p:oleObj spid="_x0000_s2052" name="Bitmap Image" r:id="rId3" imgW="3409524" imgH="2114845" progId="PBrush">
                  <p:embed/>
                </p:oleObj>
              </mc:Choice>
              <mc:Fallback>
                <p:oleObj name="Bitmap Image" r:id="rId3" imgW="3409524" imgH="2114845"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33600"/>
                        <a:ext cx="59436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1" name="Rectangle 2053"/>
          <p:cNvSpPr>
            <a:spLocks noGrp="1" noChangeArrowheads="1"/>
          </p:cNvSpPr>
          <p:nvPr>
            <p:ph type="body" idx="1"/>
          </p:nvPr>
        </p:nvSpPr>
        <p:spPr>
          <a:xfrm>
            <a:off x="6172200" y="1295400"/>
            <a:ext cx="2743200" cy="4953000"/>
          </a:xfrm>
        </p:spPr>
        <p:txBody>
          <a:bodyPr/>
          <a:lstStyle/>
          <a:p>
            <a:r>
              <a:rPr lang="en-US">
                <a:solidFill>
                  <a:schemeClr val="accent2"/>
                </a:solidFill>
              </a:rPr>
              <a:t>10</a:t>
            </a:r>
            <a:r>
              <a:rPr lang="en-US"/>
              <a:t>Base</a:t>
            </a:r>
            <a:r>
              <a:rPr lang="en-US">
                <a:solidFill>
                  <a:srgbClr val="FF5050"/>
                </a:solidFill>
              </a:rPr>
              <a:t>T</a:t>
            </a:r>
            <a:endParaRPr lang="en-US"/>
          </a:p>
          <a:p>
            <a:r>
              <a:rPr lang="en-US">
                <a:solidFill>
                  <a:schemeClr val="accent2"/>
                </a:solidFill>
              </a:rPr>
              <a:t>100</a:t>
            </a:r>
            <a:r>
              <a:rPr lang="en-US"/>
              <a:t>Base</a:t>
            </a:r>
            <a:r>
              <a:rPr lang="en-US">
                <a:solidFill>
                  <a:srgbClr val="FF5050"/>
                </a:solidFill>
              </a:rPr>
              <a:t>TX</a:t>
            </a:r>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dissolve">
                                      <p:cBhvr>
                                        <p:cTn id="7" dur="500"/>
                                        <p:tgtEl>
                                          <p:spTgt spid="1269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6981">
                                            <p:txEl>
                                              <p:pRg st="0" end="0"/>
                                            </p:txEl>
                                          </p:spTgt>
                                        </p:tgtEl>
                                        <p:attrNameLst>
                                          <p:attrName>style.visibility</p:attrName>
                                        </p:attrNameLst>
                                      </p:cBhvr>
                                      <p:to>
                                        <p:strVal val="visible"/>
                                      </p:to>
                                    </p:set>
                                    <p:anim calcmode="lin" valueType="num">
                                      <p:cBhvr additive="base">
                                        <p:cTn id="12" dur="500" fill="hold"/>
                                        <p:tgtEl>
                                          <p:spTgt spid="12698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269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6981">
                                            <p:txEl>
                                              <p:pRg st="1" end="1"/>
                                            </p:txEl>
                                          </p:spTgt>
                                        </p:tgtEl>
                                        <p:attrNameLst>
                                          <p:attrName>style.visibility</p:attrName>
                                        </p:attrNameLst>
                                      </p:cBhvr>
                                      <p:to>
                                        <p:strVal val="visible"/>
                                      </p:to>
                                    </p:set>
                                    <p:anim calcmode="lin" valueType="num">
                                      <p:cBhvr additive="base">
                                        <p:cTn id="18" dur="500" fill="hold"/>
                                        <p:tgtEl>
                                          <p:spTgt spid="126981">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2698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a:xfrm>
            <a:off x="457200" y="152400"/>
            <a:ext cx="8229600" cy="715962"/>
          </a:xfrm>
        </p:spPr>
        <p:txBody>
          <a:bodyPr/>
          <a:lstStyle/>
          <a:p>
            <a:r>
              <a:rPr lang="en-US" dirty="0">
                <a:solidFill>
                  <a:schemeClr val="bg1"/>
                </a:solidFill>
              </a:rPr>
              <a:t>LAN Media: Fiber Optic </a:t>
            </a:r>
          </a:p>
        </p:txBody>
      </p:sp>
      <p:sp>
        <p:nvSpPr>
          <p:cNvPr id="131076" name="Rectangle 1028"/>
          <p:cNvSpPr>
            <a:spLocks noGrp="1" noChangeArrowheads="1"/>
          </p:cNvSpPr>
          <p:nvPr>
            <p:ph type="body" idx="1"/>
          </p:nvPr>
        </p:nvSpPr>
        <p:spPr>
          <a:xfrm>
            <a:off x="5867400" y="1295400"/>
            <a:ext cx="3048000" cy="4953000"/>
          </a:xfrm>
        </p:spPr>
        <p:txBody>
          <a:bodyPr/>
          <a:lstStyle/>
          <a:p>
            <a:r>
              <a:rPr lang="en-US">
                <a:solidFill>
                  <a:schemeClr val="accent2"/>
                </a:solidFill>
              </a:rPr>
              <a:t>100</a:t>
            </a:r>
            <a:r>
              <a:rPr lang="en-US"/>
              <a:t>Base</a:t>
            </a:r>
            <a:r>
              <a:rPr lang="en-US">
                <a:solidFill>
                  <a:srgbClr val="FF5050"/>
                </a:solidFill>
              </a:rPr>
              <a:t>FX</a:t>
            </a:r>
            <a:endParaRPr lang="en-US"/>
          </a:p>
          <a:p>
            <a:r>
              <a:rPr lang="en-US">
                <a:solidFill>
                  <a:schemeClr val="accent2"/>
                </a:solidFill>
              </a:rPr>
              <a:t>1000</a:t>
            </a:r>
            <a:r>
              <a:rPr lang="en-US"/>
              <a:t>Base</a:t>
            </a:r>
            <a:r>
              <a:rPr lang="en-US">
                <a:solidFill>
                  <a:srgbClr val="FF5050"/>
                </a:solidFill>
              </a:rPr>
              <a:t>LX</a:t>
            </a:r>
            <a:endParaRPr lang="en-US"/>
          </a:p>
        </p:txBody>
      </p:sp>
      <p:pic>
        <p:nvPicPr>
          <p:cNvPr id="131079" name="Picture 1031"/>
          <p:cNvPicPr>
            <a:picLocks noChangeAspect="1" noChangeArrowheads="1"/>
          </p:cNvPicPr>
          <p:nvPr/>
        </p:nvPicPr>
        <p:blipFill>
          <a:blip r:embed="rId2"/>
          <a:srcRect/>
          <a:stretch>
            <a:fillRect/>
          </a:stretch>
        </p:blipFill>
        <p:spPr bwMode="auto">
          <a:xfrm>
            <a:off x="381000" y="1295400"/>
            <a:ext cx="5410200" cy="41021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dissolve">
                                      <p:cBhvr>
                                        <p:cTn id="7" dur="500"/>
                                        <p:tgtEl>
                                          <p:spTgt spid="1310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31076">
                                            <p:txEl>
                                              <p:pRg st="0" end="0"/>
                                            </p:txEl>
                                          </p:spTgt>
                                        </p:tgtEl>
                                        <p:attrNameLst>
                                          <p:attrName>style.visibility</p:attrName>
                                        </p:attrNameLst>
                                      </p:cBhvr>
                                      <p:to>
                                        <p:strVal val="visible"/>
                                      </p:to>
                                    </p:set>
                                    <p:anim calcmode="lin" valueType="num">
                                      <p:cBhvr additive="base">
                                        <p:cTn id="12" dur="500" fill="hold"/>
                                        <p:tgtEl>
                                          <p:spTgt spid="13107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310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31076">
                                            <p:txEl>
                                              <p:pRg st="1" end="1"/>
                                            </p:txEl>
                                          </p:spTgt>
                                        </p:tgtEl>
                                        <p:attrNameLst>
                                          <p:attrName>style.visibility</p:attrName>
                                        </p:attrNameLst>
                                      </p:cBhvr>
                                      <p:to>
                                        <p:strVal val="visible"/>
                                      </p:to>
                                    </p:set>
                                    <p:anim calcmode="lin" valueType="num">
                                      <p:cBhvr additive="base">
                                        <p:cTn id="18" dur="500" fill="hold"/>
                                        <p:tgtEl>
                                          <p:spTgt spid="131076">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3107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xfrm>
            <a:off x="304800" y="122238"/>
            <a:ext cx="8229600" cy="715962"/>
          </a:xfrm>
        </p:spPr>
        <p:txBody>
          <a:bodyPr/>
          <a:lstStyle/>
          <a:p>
            <a:r>
              <a:rPr lang="en-US" smtClean="0">
                <a:solidFill>
                  <a:schemeClr val="bg1"/>
                </a:solidFill>
              </a:rPr>
              <a:t>Network Interface Card</a:t>
            </a:r>
            <a:endParaRPr lang="en-US">
              <a:solidFill>
                <a:schemeClr val="bg1"/>
              </a:solidFill>
            </a:endParaRPr>
          </a:p>
        </p:txBody>
      </p:sp>
      <p:pic>
        <p:nvPicPr>
          <p:cNvPr id="4" name="Picture 5" descr="1"/>
          <p:cNvPicPr>
            <a:picLocks noChangeAspect="1" noChangeArrowheads="1"/>
          </p:cNvPicPr>
          <p:nvPr/>
        </p:nvPicPr>
        <p:blipFill>
          <a:blip r:embed="rId2"/>
          <a:srcRect l="7317" t="1643" r="8537" b="3047"/>
          <a:stretch>
            <a:fillRect/>
          </a:stretch>
        </p:blipFill>
        <p:spPr bwMode="auto">
          <a:xfrm>
            <a:off x="1905000" y="1219200"/>
            <a:ext cx="5257800" cy="4419600"/>
          </a:xfrm>
          <a:prstGeom prst="rect">
            <a:avLst/>
          </a:prstGeom>
          <a:noFill/>
          <a:ln w="38100">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3551</TotalTime>
  <Words>1816</Words>
  <Application>Microsoft Office PowerPoint</Application>
  <PresentationFormat>On-screen Show (4:3)</PresentationFormat>
  <Paragraphs>293</Paragraphs>
  <Slides>50</Slides>
  <Notes>20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50</vt:i4>
      </vt:variant>
    </vt:vector>
  </HeadingPairs>
  <TitlesOfParts>
    <vt:vector size="54" baseType="lpstr">
      <vt:lpstr>Blank Presentation</vt:lpstr>
      <vt:lpstr>Custom Design</vt:lpstr>
      <vt:lpstr>Bitmap Image</vt:lpstr>
      <vt:lpstr>Visio</vt:lpstr>
      <vt:lpstr>PowerPoint Presentation</vt:lpstr>
      <vt:lpstr>Contents</vt:lpstr>
      <vt:lpstr>PowerPoint Presentation</vt:lpstr>
      <vt:lpstr>Collision domain</vt:lpstr>
      <vt:lpstr>Broadcast domain</vt:lpstr>
      <vt:lpstr>LAN Media: Coaxial Cable </vt:lpstr>
      <vt:lpstr>LAN Media: UTP &amp; STP </vt:lpstr>
      <vt:lpstr>LAN Media: Fiber Optic </vt:lpstr>
      <vt:lpstr>Network Interface Card</vt:lpstr>
      <vt:lpstr>Comparing Ethernet Media Requirements</vt:lpstr>
      <vt:lpstr>1000BASE-T GBIC</vt:lpstr>
      <vt:lpstr>Fiber-Optic GBICs</vt:lpstr>
      <vt:lpstr>Unshielded Twisted-Pair Cable</vt:lpstr>
      <vt:lpstr>RJ-45 Connector</vt:lpstr>
      <vt:lpstr>RJ-45 Jack</vt:lpstr>
      <vt:lpstr>UTP Implementation (Straight-Through)</vt:lpstr>
      <vt:lpstr>UTP Implementation (Crossover)</vt:lpstr>
      <vt:lpstr>How to make an UTP Cable </vt:lpstr>
      <vt:lpstr>How to make an UTP Cable (Cont)</vt:lpstr>
      <vt:lpstr>How to make an UTP Cable (Cont)</vt:lpstr>
      <vt:lpstr>How to make an UTP Cable (Cont)</vt:lpstr>
      <vt:lpstr>How to make an UTP Cable (Cont)</vt:lpstr>
      <vt:lpstr>How to make an UTP Cable (Cont)</vt:lpstr>
      <vt:lpstr>How to make an UTP Cable (Cont)</vt:lpstr>
      <vt:lpstr>How to make an UTP Cable (Cont)</vt:lpstr>
      <vt:lpstr>How to make an UTP Cable (Cont)</vt:lpstr>
      <vt:lpstr>How to make an UTP Cable (Cont)</vt:lpstr>
      <vt:lpstr>How to make an UTP Cable (Cont)</vt:lpstr>
      <vt:lpstr>UTP Implementation: Straight-Through vs. Crossover</vt:lpstr>
      <vt:lpstr>Using Varieties of UTP</vt:lpstr>
      <vt:lpstr>PowerPoint Presentation</vt:lpstr>
      <vt:lpstr>The Physical Distance problem</vt:lpstr>
      <vt:lpstr>The Repeater</vt:lpstr>
      <vt:lpstr>The Repeater problem</vt:lpstr>
      <vt:lpstr>The Repeater problem</vt:lpstr>
      <vt:lpstr>Hub</vt:lpstr>
      <vt:lpstr>The Congestion problem</vt:lpstr>
      <vt:lpstr>The Congestion problem (cont)</vt:lpstr>
      <vt:lpstr>The Bridge and Switch</vt:lpstr>
      <vt:lpstr>The Locality problem</vt:lpstr>
      <vt:lpstr>The Locality problem</vt:lpstr>
      <vt:lpstr>The Locality problem</vt:lpstr>
      <vt:lpstr>The Scalability problem</vt:lpstr>
      <vt:lpstr>The Scalability problem</vt:lpstr>
      <vt:lpstr>The Scalability problem</vt:lpstr>
      <vt:lpstr>The Scalability problem</vt:lpstr>
      <vt:lpstr>The Scalability problem</vt:lpstr>
      <vt:lpstr>Firewall</vt:lpstr>
      <vt:lpstr>PowerPoint Presentation</vt:lpstr>
      <vt:lpstr>PowerPoint Presentation</vt:lpstr>
    </vt:vector>
  </TitlesOfParts>
  <Company>Brains Design &amp; Writing Pty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CHINH</cp:lastModifiedBy>
  <cp:revision>549</cp:revision>
  <cp:lastPrinted>2007-12-06T04:31:24Z</cp:lastPrinted>
  <dcterms:modified xsi:type="dcterms:W3CDTF">2010-09-15T00:08:44Z</dcterms:modified>
</cp:coreProperties>
</file>