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 id="2147483756" r:id="rId2"/>
    <p:sldMasterId id="2147483768" r:id="rId3"/>
    <p:sldMasterId id="2147483780" r:id="rId4"/>
  </p:sldMasterIdLst>
  <p:notesMasterIdLst>
    <p:notesMasterId r:id="rId35"/>
  </p:notesMasterIdLst>
  <p:sldIdLst>
    <p:sldId id="256" r:id="rId5"/>
    <p:sldId id="288" r:id="rId6"/>
    <p:sldId id="257" r:id="rId7"/>
    <p:sldId id="260" r:id="rId8"/>
    <p:sldId id="261" r:id="rId9"/>
    <p:sldId id="262" r:id="rId10"/>
    <p:sldId id="263" r:id="rId11"/>
    <p:sldId id="264" r:id="rId12"/>
    <p:sldId id="265" r:id="rId13"/>
    <p:sldId id="266" r:id="rId14"/>
    <p:sldId id="284" r:id="rId15"/>
    <p:sldId id="285" r:id="rId16"/>
    <p:sldId id="268" r:id="rId17"/>
    <p:sldId id="269" r:id="rId18"/>
    <p:sldId id="270" r:id="rId19"/>
    <p:sldId id="271" r:id="rId20"/>
    <p:sldId id="272" r:id="rId21"/>
    <p:sldId id="286" r:id="rId22"/>
    <p:sldId id="287" r:id="rId23"/>
    <p:sldId id="273" r:id="rId24"/>
    <p:sldId id="274" r:id="rId25"/>
    <p:sldId id="275" r:id="rId26"/>
    <p:sldId id="276" r:id="rId27"/>
    <p:sldId id="277" r:id="rId28"/>
    <p:sldId id="278" r:id="rId29"/>
    <p:sldId id="279" r:id="rId30"/>
    <p:sldId id="280" r:id="rId31"/>
    <p:sldId id="281" r:id="rId32"/>
    <p:sldId id="282" r:id="rId33"/>
    <p:sldId id="283"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368" autoAdjust="0"/>
    <p:restoredTop sz="94671" autoAdjust="0"/>
  </p:normalViewPr>
  <p:slideViewPr>
    <p:cSldViewPr>
      <p:cViewPr varScale="1">
        <p:scale>
          <a:sx n="70" d="100"/>
          <a:sy n="70" d="100"/>
        </p:scale>
        <p:origin x="-1392" y="-90"/>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bleStyles" Target="tableStyles.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 Id="rId8" Type="http://schemas.openxmlformats.org/officeDocument/2006/relationships/slide" Target="slides/slide4.xml"/><Relationship Id="rId3" Type="http://schemas.openxmlformats.org/officeDocument/2006/relationships/slideMaster" Target="slideMasters/slideMaster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3CFCF3A-D446-4B48-BBCC-B3CC1A667195}" type="doc">
      <dgm:prSet loTypeId="urn:microsoft.com/office/officeart/2005/8/layout/hierarchy1" loCatId="hierarchy" qsTypeId="urn:microsoft.com/office/officeart/2005/8/quickstyle/3d2" qsCatId="3D" csTypeId="urn:microsoft.com/office/officeart/2005/8/colors/accent1_2" csCatId="accent1" phldr="1"/>
      <dgm:spPr/>
      <dgm:t>
        <a:bodyPr/>
        <a:lstStyle/>
        <a:p>
          <a:endParaRPr lang="en-US"/>
        </a:p>
      </dgm:t>
    </dgm:pt>
    <dgm:pt modelId="{065F3689-BEEA-4507-A95A-6FBCBF8A483D}">
      <dgm:prSet phldrT="[Text]" custT="1"/>
      <dgm:spPr/>
      <dgm:t>
        <a:bodyPr/>
        <a:lstStyle/>
        <a:p>
          <a:r>
            <a:rPr lang="en-US" sz="1200" b="1" dirty="0" smtClean="0"/>
            <a:t>XML Document</a:t>
          </a:r>
          <a:endParaRPr lang="en-US" sz="1200" b="1" dirty="0"/>
        </a:p>
      </dgm:t>
    </dgm:pt>
    <dgm:pt modelId="{55317E88-BB90-41E9-B635-D6F952A70396}" type="parTrans" cxnId="{D91FB8B4-37D0-496D-92CC-81368660E0F3}">
      <dgm:prSet/>
      <dgm:spPr/>
      <dgm:t>
        <a:bodyPr/>
        <a:lstStyle/>
        <a:p>
          <a:endParaRPr lang="en-US"/>
        </a:p>
      </dgm:t>
    </dgm:pt>
    <dgm:pt modelId="{1D5B540B-833E-4F6C-A9CA-3B04E53CAC03}" type="sibTrans" cxnId="{D91FB8B4-37D0-496D-92CC-81368660E0F3}">
      <dgm:prSet/>
      <dgm:spPr/>
      <dgm:t>
        <a:bodyPr/>
        <a:lstStyle/>
        <a:p>
          <a:endParaRPr lang="en-US"/>
        </a:p>
      </dgm:t>
    </dgm:pt>
    <dgm:pt modelId="{E5502F66-83D1-4524-9DA6-1650C946AAEC}">
      <dgm:prSet phldrT="[Text]" custT="1"/>
      <dgm:spPr/>
      <dgm:t>
        <a:bodyPr/>
        <a:lstStyle/>
        <a:p>
          <a:r>
            <a:rPr lang="en-US" sz="1200" b="1" dirty="0" smtClean="0"/>
            <a:t>Markup</a:t>
          </a:r>
          <a:endParaRPr lang="en-US" sz="1200" b="1" dirty="0"/>
        </a:p>
      </dgm:t>
    </dgm:pt>
    <dgm:pt modelId="{8868CB8F-898B-461A-9DE5-E4F306CB1F7D}" type="parTrans" cxnId="{CD20CE6B-0942-4C0D-8305-CEA7286723DB}">
      <dgm:prSet/>
      <dgm:spPr/>
      <dgm:t>
        <a:bodyPr/>
        <a:lstStyle/>
        <a:p>
          <a:endParaRPr lang="en-US" sz="1200" b="1"/>
        </a:p>
      </dgm:t>
    </dgm:pt>
    <dgm:pt modelId="{7D247DE5-86AA-4A49-873A-B88F3BFB04E2}" type="sibTrans" cxnId="{CD20CE6B-0942-4C0D-8305-CEA7286723DB}">
      <dgm:prSet/>
      <dgm:spPr/>
      <dgm:t>
        <a:bodyPr/>
        <a:lstStyle/>
        <a:p>
          <a:endParaRPr lang="en-US"/>
        </a:p>
      </dgm:t>
    </dgm:pt>
    <dgm:pt modelId="{C2350EBA-37BA-4E91-B677-A206453E027E}">
      <dgm:prSet phldrT="[Text]" custT="1"/>
      <dgm:spPr/>
      <dgm:t>
        <a:bodyPr/>
        <a:lstStyle/>
        <a:p>
          <a:r>
            <a:rPr lang="en-US" sz="1200" b="1" u="sng" dirty="0" smtClean="0"/>
            <a:t>Comments</a:t>
          </a:r>
          <a:endParaRPr lang="en-US" sz="1200" b="1" u="sng" dirty="0"/>
        </a:p>
      </dgm:t>
    </dgm:pt>
    <dgm:pt modelId="{F5410440-0EDD-4AA0-AD02-FAB0A792D769}" type="parTrans" cxnId="{92DE9F78-6B78-4832-8408-695BFB563131}">
      <dgm:prSet/>
      <dgm:spPr/>
      <dgm:t>
        <a:bodyPr/>
        <a:lstStyle/>
        <a:p>
          <a:endParaRPr lang="en-US" sz="1200" b="1"/>
        </a:p>
      </dgm:t>
    </dgm:pt>
    <dgm:pt modelId="{861CC162-C205-4646-BC02-FC5886066BE0}" type="sibTrans" cxnId="{92DE9F78-6B78-4832-8408-695BFB563131}">
      <dgm:prSet/>
      <dgm:spPr/>
      <dgm:t>
        <a:bodyPr/>
        <a:lstStyle/>
        <a:p>
          <a:endParaRPr lang="en-US"/>
        </a:p>
      </dgm:t>
    </dgm:pt>
    <dgm:pt modelId="{C44D14BC-98A7-4DD7-A21C-5E4BAEA381A8}">
      <dgm:prSet phldrT="[Text]" custT="1"/>
      <dgm:spPr/>
      <dgm:t>
        <a:bodyPr/>
        <a:lstStyle/>
        <a:p>
          <a:r>
            <a:rPr lang="en-US" sz="1200" b="1" u="sng" dirty="0" smtClean="0"/>
            <a:t>Tags</a:t>
          </a:r>
          <a:endParaRPr lang="en-US" sz="1200" b="1" u="sng" dirty="0"/>
        </a:p>
      </dgm:t>
    </dgm:pt>
    <dgm:pt modelId="{8BEE098F-9F00-49B9-BFD0-22D81AFB87E7}" type="parTrans" cxnId="{A0C35429-2BE7-46BE-8F2C-E82F1BF99DB8}">
      <dgm:prSet/>
      <dgm:spPr/>
      <dgm:t>
        <a:bodyPr/>
        <a:lstStyle/>
        <a:p>
          <a:endParaRPr lang="en-US" sz="1200" b="1"/>
        </a:p>
      </dgm:t>
    </dgm:pt>
    <dgm:pt modelId="{484816F4-3A94-47F5-94CA-927D7AE0AF61}" type="sibTrans" cxnId="{A0C35429-2BE7-46BE-8F2C-E82F1BF99DB8}">
      <dgm:prSet/>
      <dgm:spPr/>
      <dgm:t>
        <a:bodyPr/>
        <a:lstStyle/>
        <a:p>
          <a:endParaRPr lang="en-US"/>
        </a:p>
      </dgm:t>
    </dgm:pt>
    <dgm:pt modelId="{810846D7-CAA9-4634-B85B-883A1CD7031A}">
      <dgm:prSet phldrT="[Text]" custT="1"/>
      <dgm:spPr/>
      <dgm:t>
        <a:bodyPr/>
        <a:lstStyle/>
        <a:p>
          <a:r>
            <a:rPr lang="en-US" sz="1200" b="1" dirty="0" smtClean="0"/>
            <a:t>Character Data</a:t>
          </a:r>
        </a:p>
      </dgm:t>
    </dgm:pt>
    <dgm:pt modelId="{1D646B41-12D3-4104-B185-DC744B0D9406}" type="parTrans" cxnId="{EEAEE607-3D95-4629-A23F-84D2FE40636A}">
      <dgm:prSet/>
      <dgm:spPr/>
      <dgm:t>
        <a:bodyPr/>
        <a:lstStyle/>
        <a:p>
          <a:endParaRPr lang="en-US" sz="1200" b="1"/>
        </a:p>
      </dgm:t>
    </dgm:pt>
    <dgm:pt modelId="{30B97B78-E981-45FC-A2B1-E3246C77AB46}" type="sibTrans" cxnId="{EEAEE607-3D95-4629-A23F-84D2FE40636A}">
      <dgm:prSet/>
      <dgm:spPr/>
      <dgm:t>
        <a:bodyPr/>
        <a:lstStyle/>
        <a:p>
          <a:endParaRPr lang="en-US"/>
        </a:p>
      </dgm:t>
    </dgm:pt>
    <dgm:pt modelId="{D5D4E096-5DA9-4CC6-9277-CFBF800C617C}">
      <dgm:prSet phldrT="[Text]" custT="1"/>
      <dgm:spPr/>
      <dgm:t>
        <a:bodyPr/>
        <a:lstStyle/>
        <a:p>
          <a:r>
            <a:rPr lang="en-US" sz="1200" b="1" dirty="0" smtClean="0"/>
            <a:t>Character References</a:t>
          </a:r>
          <a:endParaRPr lang="en-US" sz="1200" b="1" dirty="0"/>
        </a:p>
      </dgm:t>
    </dgm:pt>
    <dgm:pt modelId="{D4343457-7CE0-41DF-99A4-800E6494F088}" type="parTrans" cxnId="{CAE2D37B-0D39-47F1-ABC2-8A4882C1651C}">
      <dgm:prSet/>
      <dgm:spPr/>
      <dgm:t>
        <a:bodyPr/>
        <a:lstStyle/>
        <a:p>
          <a:endParaRPr lang="en-US" b="1"/>
        </a:p>
      </dgm:t>
    </dgm:pt>
    <dgm:pt modelId="{C9DBA755-9BEA-4740-8F1F-8135A0DF2D86}" type="sibTrans" cxnId="{CAE2D37B-0D39-47F1-ABC2-8A4882C1651C}">
      <dgm:prSet/>
      <dgm:spPr/>
      <dgm:t>
        <a:bodyPr/>
        <a:lstStyle/>
        <a:p>
          <a:endParaRPr lang="en-US"/>
        </a:p>
      </dgm:t>
    </dgm:pt>
    <dgm:pt modelId="{71C9CBD5-5123-485B-A6BC-F744AE4F5F31}">
      <dgm:prSet phldrT="[Text]" custT="1"/>
      <dgm:spPr/>
      <dgm:t>
        <a:bodyPr/>
        <a:lstStyle/>
        <a:p>
          <a:pPr algn="ctr"/>
          <a:r>
            <a:rPr lang="en-US" sz="1200" b="1" u="sng" dirty="0" smtClean="0"/>
            <a:t> Entity References</a:t>
          </a:r>
          <a:endParaRPr lang="en-US" sz="1200" b="1" u="sng" dirty="0"/>
        </a:p>
      </dgm:t>
    </dgm:pt>
    <dgm:pt modelId="{BB478F8F-212C-4190-BEC2-679C36D0F6C0}" type="parTrans" cxnId="{E379E26B-CF0A-4C0E-A00C-F985E798B1B3}">
      <dgm:prSet/>
      <dgm:spPr/>
      <dgm:t>
        <a:bodyPr/>
        <a:lstStyle/>
        <a:p>
          <a:endParaRPr lang="en-US" b="1"/>
        </a:p>
      </dgm:t>
    </dgm:pt>
    <dgm:pt modelId="{FC4FC409-5A44-470D-8DC2-5E7128154912}" type="sibTrans" cxnId="{E379E26B-CF0A-4C0E-A00C-F985E798B1B3}">
      <dgm:prSet/>
      <dgm:spPr/>
      <dgm:t>
        <a:bodyPr/>
        <a:lstStyle/>
        <a:p>
          <a:endParaRPr lang="en-US"/>
        </a:p>
      </dgm:t>
    </dgm:pt>
    <dgm:pt modelId="{6413CD0D-686D-4AC6-A5C7-7CBDF24A1BB0}">
      <dgm:prSet phldrT="[Text]" custT="1"/>
      <dgm:spPr/>
      <dgm:t>
        <a:bodyPr/>
        <a:lstStyle/>
        <a:p>
          <a:r>
            <a:rPr lang="en-US" sz="1200" b="1" u="sng" dirty="0" smtClean="0"/>
            <a:t>CDATA</a:t>
          </a:r>
        </a:p>
      </dgm:t>
    </dgm:pt>
    <dgm:pt modelId="{3909FC2E-BFAC-4E88-B568-D5F2B8CB32CA}" type="sibTrans" cxnId="{FF2FF4C3-EC77-4686-A2F8-71C0988AC5D7}">
      <dgm:prSet/>
      <dgm:spPr/>
      <dgm:t>
        <a:bodyPr/>
        <a:lstStyle/>
        <a:p>
          <a:endParaRPr lang="en-US"/>
        </a:p>
      </dgm:t>
    </dgm:pt>
    <dgm:pt modelId="{209F689F-1CD5-464A-8B97-0EF60E25AA10}" type="parTrans" cxnId="{FF2FF4C3-EC77-4686-A2F8-71C0988AC5D7}">
      <dgm:prSet/>
      <dgm:spPr/>
      <dgm:t>
        <a:bodyPr/>
        <a:lstStyle/>
        <a:p>
          <a:endParaRPr lang="en-US" b="1"/>
        </a:p>
      </dgm:t>
    </dgm:pt>
    <dgm:pt modelId="{AA2C61B1-0340-4A66-8966-FBE98B0D310C}">
      <dgm:prSet phldrT="[Text]" custT="1"/>
      <dgm:spPr/>
      <dgm:t>
        <a:bodyPr/>
        <a:lstStyle/>
        <a:p>
          <a:r>
            <a:rPr lang="en-US" sz="1200" b="1" dirty="0" smtClean="0"/>
            <a:t>Processing Instructions</a:t>
          </a:r>
          <a:endParaRPr lang="en-US" sz="1200" b="1" dirty="0"/>
        </a:p>
      </dgm:t>
    </dgm:pt>
    <dgm:pt modelId="{454AC7FB-5202-4919-8AF6-F27324CE2FF9}" type="parTrans" cxnId="{47B9A9E8-4E20-40B8-8B09-5425B02EC664}">
      <dgm:prSet/>
      <dgm:spPr/>
      <dgm:t>
        <a:bodyPr/>
        <a:lstStyle/>
        <a:p>
          <a:endParaRPr lang="en-US" b="1"/>
        </a:p>
      </dgm:t>
    </dgm:pt>
    <dgm:pt modelId="{FDC65C08-B095-404C-AFE0-7B66D890FC19}" type="sibTrans" cxnId="{47B9A9E8-4E20-40B8-8B09-5425B02EC664}">
      <dgm:prSet/>
      <dgm:spPr/>
      <dgm:t>
        <a:bodyPr/>
        <a:lstStyle/>
        <a:p>
          <a:endParaRPr lang="en-US"/>
        </a:p>
      </dgm:t>
    </dgm:pt>
    <dgm:pt modelId="{1B252BDB-3EBA-4A69-B1F1-332597192C71}">
      <dgm:prSet phldrT="[Text]" custT="1"/>
      <dgm:spPr/>
      <dgm:t>
        <a:bodyPr/>
        <a:lstStyle/>
        <a:p>
          <a:r>
            <a:rPr lang="en-US" sz="1200" b="1" smtClean="0"/>
            <a:t>DTDs</a:t>
          </a:r>
          <a:endParaRPr lang="en-US" sz="1200" b="1" dirty="0"/>
        </a:p>
      </dgm:t>
    </dgm:pt>
    <dgm:pt modelId="{A61B6AB1-1B53-4058-896D-B5F96B098E52}" type="parTrans" cxnId="{CCC579CE-B4FC-44CD-88B4-DC71998D7BBC}">
      <dgm:prSet/>
      <dgm:spPr/>
      <dgm:t>
        <a:bodyPr/>
        <a:lstStyle/>
        <a:p>
          <a:endParaRPr lang="en-US" b="1"/>
        </a:p>
      </dgm:t>
    </dgm:pt>
    <dgm:pt modelId="{6F0E380B-4A67-458D-A14B-C4C06B074C76}" type="sibTrans" cxnId="{CCC579CE-B4FC-44CD-88B4-DC71998D7BBC}">
      <dgm:prSet/>
      <dgm:spPr/>
      <dgm:t>
        <a:bodyPr/>
        <a:lstStyle/>
        <a:p>
          <a:endParaRPr lang="en-US"/>
        </a:p>
      </dgm:t>
    </dgm:pt>
    <dgm:pt modelId="{8B838013-633D-4444-B634-45AFDF0CE0C5}" type="pres">
      <dgm:prSet presAssocID="{F3CFCF3A-D446-4B48-BBCC-B3CC1A667195}" presName="hierChild1" presStyleCnt="0">
        <dgm:presLayoutVars>
          <dgm:chPref val="1"/>
          <dgm:dir/>
          <dgm:animOne val="branch"/>
          <dgm:animLvl val="lvl"/>
          <dgm:resizeHandles/>
        </dgm:presLayoutVars>
      </dgm:prSet>
      <dgm:spPr/>
      <dgm:t>
        <a:bodyPr/>
        <a:lstStyle/>
        <a:p>
          <a:endParaRPr lang="en-US"/>
        </a:p>
      </dgm:t>
    </dgm:pt>
    <dgm:pt modelId="{BB813AB3-B97B-4B8B-A2E8-B34EB01D6892}" type="pres">
      <dgm:prSet presAssocID="{065F3689-BEEA-4507-A95A-6FBCBF8A483D}" presName="hierRoot1" presStyleCnt="0"/>
      <dgm:spPr/>
    </dgm:pt>
    <dgm:pt modelId="{90EE0C2D-10B7-4367-989A-85EA2384460E}" type="pres">
      <dgm:prSet presAssocID="{065F3689-BEEA-4507-A95A-6FBCBF8A483D}" presName="composite" presStyleCnt="0"/>
      <dgm:spPr/>
    </dgm:pt>
    <dgm:pt modelId="{67E6F9C4-AE32-49F2-AD34-25BABB364D19}" type="pres">
      <dgm:prSet presAssocID="{065F3689-BEEA-4507-A95A-6FBCBF8A483D}" presName="background" presStyleLbl="node0" presStyleIdx="0" presStyleCnt="1"/>
      <dgm:spPr/>
    </dgm:pt>
    <dgm:pt modelId="{30491617-E72C-4404-89F4-5AFEF02A149D}" type="pres">
      <dgm:prSet presAssocID="{065F3689-BEEA-4507-A95A-6FBCBF8A483D}" presName="text" presStyleLbl="fgAcc0" presStyleIdx="0" presStyleCnt="1" custLinFactY="-18125" custLinFactNeighborY="-100000">
        <dgm:presLayoutVars>
          <dgm:chPref val="3"/>
        </dgm:presLayoutVars>
      </dgm:prSet>
      <dgm:spPr/>
      <dgm:t>
        <a:bodyPr/>
        <a:lstStyle/>
        <a:p>
          <a:endParaRPr lang="en-US"/>
        </a:p>
      </dgm:t>
    </dgm:pt>
    <dgm:pt modelId="{AC1AFA0B-471F-47E2-8661-D0B687202AF2}" type="pres">
      <dgm:prSet presAssocID="{065F3689-BEEA-4507-A95A-6FBCBF8A483D}" presName="hierChild2" presStyleCnt="0"/>
      <dgm:spPr/>
    </dgm:pt>
    <dgm:pt modelId="{219E8183-6057-420A-AE76-BF90C7648C47}" type="pres">
      <dgm:prSet presAssocID="{8868CB8F-898B-461A-9DE5-E4F306CB1F7D}" presName="Name10" presStyleLbl="parChTrans1D2" presStyleIdx="0" presStyleCnt="2"/>
      <dgm:spPr/>
      <dgm:t>
        <a:bodyPr/>
        <a:lstStyle/>
        <a:p>
          <a:endParaRPr lang="en-US"/>
        </a:p>
      </dgm:t>
    </dgm:pt>
    <dgm:pt modelId="{C53D3A3A-C590-4AEB-B0AE-1CDCF2CEDE92}" type="pres">
      <dgm:prSet presAssocID="{E5502F66-83D1-4524-9DA6-1650C946AAEC}" presName="hierRoot2" presStyleCnt="0"/>
      <dgm:spPr/>
    </dgm:pt>
    <dgm:pt modelId="{BF321112-235F-4A84-B6FE-1A62CA72A842}" type="pres">
      <dgm:prSet presAssocID="{E5502F66-83D1-4524-9DA6-1650C946AAEC}" presName="composite2" presStyleCnt="0"/>
      <dgm:spPr/>
    </dgm:pt>
    <dgm:pt modelId="{0DC847BF-3DC0-48DE-B5C9-9D89FB3CC433}" type="pres">
      <dgm:prSet presAssocID="{E5502F66-83D1-4524-9DA6-1650C946AAEC}" presName="background2" presStyleLbl="node2" presStyleIdx="0" presStyleCnt="2"/>
      <dgm:spPr/>
    </dgm:pt>
    <dgm:pt modelId="{FCFBE831-7130-412C-A29E-EEBF58B9C329}" type="pres">
      <dgm:prSet presAssocID="{E5502F66-83D1-4524-9DA6-1650C946AAEC}" presName="text2" presStyleLbl="fgAcc2" presStyleIdx="0" presStyleCnt="2" custLinFactX="-95229" custLinFactNeighborX="-100000" custLinFactNeighborY="-69196">
        <dgm:presLayoutVars>
          <dgm:chPref val="3"/>
        </dgm:presLayoutVars>
      </dgm:prSet>
      <dgm:spPr/>
      <dgm:t>
        <a:bodyPr/>
        <a:lstStyle/>
        <a:p>
          <a:endParaRPr lang="en-US"/>
        </a:p>
      </dgm:t>
    </dgm:pt>
    <dgm:pt modelId="{78D07584-27F3-45C1-810B-7EB159B1E4AF}" type="pres">
      <dgm:prSet presAssocID="{E5502F66-83D1-4524-9DA6-1650C946AAEC}" presName="hierChild3" presStyleCnt="0"/>
      <dgm:spPr/>
    </dgm:pt>
    <dgm:pt modelId="{E074B73E-89C3-45E2-BD27-F262992F363C}" type="pres">
      <dgm:prSet presAssocID="{F5410440-0EDD-4AA0-AD02-FAB0A792D769}" presName="Name17" presStyleLbl="parChTrans1D3" presStyleIdx="0" presStyleCnt="7"/>
      <dgm:spPr/>
      <dgm:t>
        <a:bodyPr/>
        <a:lstStyle/>
        <a:p>
          <a:endParaRPr lang="en-US"/>
        </a:p>
      </dgm:t>
    </dgm:pt>
    <dgm:pt modelId="{32070130-C457-4CF7-980B-848252977D82}" type="pres">
      <dgm:prSet presAssocID="{C2350EBA-37BA-4E91-B677-A206453E027E}" presName="hierRoot3" presStyleCnt="0"/>
      <dgm:spPr/>
    </dgm:pt>
    <dgm:pt modelId="{6B3B9628-318B-4C0F-9EC8-36DBA85AFC80}" type="pres">
      <dgm:prSet presAssocID="{C2350EBA-37BA-4E91-B677-A206453E027E}" presName="composite3" presStyleCnt="0"/>
      <dgm:spPr/>
    </dgm:pt>
    <dgm:pt modelId="{8614667B-182E-4D97-9C90-46F3CCFF363E}" type="pres">
      <dgm:prSet presAssocID="{C2350EBA-37BA-4E91-B677-A206453E027E}" presName="background3" presStyleLbl="node3" presStyleIdx="0" presStyleCnt="7"/>
      <dgm:spPr/>
    </dgm:pt>
    <dgm:pt modelId="{09DD1B92-1726-4546-9AE3-9DA82C111E75}" type="pres">
      <dgm:prSet presAssocID="{C2350EBA-37BA-4E91-B677-A206453E027E}" presName="text3" presStyleLbl="fgAcc3" presStyleIdx="0" presStyleCnt="7">
        <dgm:presLayoutVars>
          <dgm:chPref val="3"/>
        </dgm:presLayoutVars>
      </dgm:prSet>
      <dgm:spPr/>
      <dgm:t>
        <a:bodyPr/>
        <a:lstStyle/>
        <a:p>
          <a:endParaRPr lang="en-US"/>
        </a:p>
      </dgm:t>
    </dgm:pt>
    <dgm:pt modelId="{6F2728D0-3855-45AE-9BD1-584210FA7FF5}" type="pres">
      <dgm:prSet presAssocID="{C2350EBA-37BA-4E91-B677-A206453E027E}" presName="hierChild4" presStyleCnt="0"/>
      <dgm:spPr/>
    </dgm:pt>
    <dgm:pt modelId="{961BBE2B-D973-441C-A207-05EEF7C78DA1}" type="pres">
      <dgm:prSet presAssocID="{D4343457-7CE0-41DF-99A4-800E6494F088}" presName="Name17" presStyleLbl="parChTrans1D3" presStyleIdx="1" presStyleCnt="7"/>
      <dgm:spPr/>
      <dgm:t>
        <a:bodyPr/>
        <a:lstStyle/>
        <a:p>
          <a:endParaRPr lang="en-US"/>
        </a:p>
      </dgm:t>
    </dgm:pt>
    <dgm:pt modelId="{38E5DF50-E253-4D9E-A10A-7664EEE19231}" type="pres">
      <dgm:prSet presAssocID="{D5D4E096-5DA9-4CC6-9277-CFBF800C617C}" presName="hierRoot3" presStyleCnt="0"/>
      <dgm:spPr/>
    </dgm:pt>
    <dgm:pt modelId="{A70A5C65-A2DA-45E1-AB1C-A75A8F5B650F}" type="pres">
      <dgm:prSet presAssocID="{D5D4E096-5DA9-4CC6-9277-CFBF800C617C}" presName="composite3" presStyleCnt="0"/>
      <dgm:spPr/>
    </dgm:pt>
    <dgm:pt modelId="{C7D92C2F-6B3D-4CD4-B0AC-5B865F13DBC6}" type="pres">
      <dgm:prSet presAssocID="{D5D4E096-5DA9-4CC6-9277-CFBF800C617C}" presName="background3" presStyleLbl="node3" presStyleIdx="1" presStyleCnt="7"/>
      <dgm:spPr/>
    </dgm:pt>
    <dgm:pt modelId="{90A32937-F9DE-4828-A807-184E630F4938}" type="pres">
      <dgm:prSet presAssocID="{D5D4E096-5DA9-4CC6-9277-CFBF800C617C}" presName="text3" presStyleLbl="fgAcc3" presStyleIdx="1" presStyleCnt="7">
        <dgm:presLayoutVars>
          <dgm:chPref val="3"/>
        </dgm:presLayoutVars>
      </dgm:prSet>
      <dgm:spPr/>
      <dgm:t>
        <a:bodyPr/>
        <a:lstStyle/>
        <a:p>
          <a:endParaRPr lang="en-US"/>
        </a:p>
      </dgm:t>
    </dgm:pt>
    <dgm:pt modelId="{C1C9423A-603B-44C6-8CAB-BBBAFE727A2B}" type="pres">
      <dgm:prSet presAssocID="{D5D4E096-5DA9-4CC6-9277-CFBF800C617C}" presName="hierChild4" presStyleCnt="0"/>
      <dgm:spPr/>
    </dgm:pt>
    <dgm:pt modelId="{6FA54AA3-0C72-49CC-9CD3-4E9C1058011F}" type="pres">
      <dgm:prSet presAssocID="{BB478F8F-212C-4190-BEC2-679C36D0F6C0}" presName="Name17" presStyleLbl="parChTrans1D3" presStyleIdx="2" presStyleCnt="7"/>
      <dgm:spPr/>
      <dgm:t>
        <a:bodyPr/>
        <a:lstStyle/>
        <a:p>
          <a:endParaRPr lang="en-US"/>
        </a:p>
      </dgm:t>
    </dgm:pt>
    <dgm:pt modelId="{691866B1-647E-4A0F-BF0E-47B8C3D46CE1}" type="pres">
      <dgm:prSet presAssocID="{71C9CBD5-5123-485B-A6BC-F744AE4F5F31}" presName="hierRoot3" presStyleCnt="0"/>
      <dgm:spPr/>
    </dgm:pt>
    <dgm:pt modelId="{49FDDF3C-6914-4844-A032-C1475185B326}" type="pres">
      <dgm:prSet presAssocID="{71C9CBD5-5123-485B-A6BC-F744AE4F5F31}" presName="composite3" presStyleCnt="0"/>
      <dgm:spPr/>
    </dgm:pt>
    <dgm:pt modelId="{E374EC19-F980-4891-B2BB-07E572953C77}" type="pres">
      <dgm:prSet presAssocID="{71C9CBD5-5123-485B-A6BC-F744AE4F5F31}" presName="background3" presStyleLbl="node3" presStyleIdx="2" presStyleCnt="7"/>
      <dgm:spPr/>
    </dgm:pt>
    <dgm:pt modelId="{32553DDF-A9CB-420B-8880-1D2B43FFF276}" type="pres">
      <dgm:prSet presAssocID="{71C9CBD5-5123-485B-A6BC-F744AE4F5F31}" presName="text3" presStyleLbl="fgAcc3" presStyleIdx="2" presStyleCnt="7">
        <dgm:presLayoutVars>
          <dgm:chPref val="3"/>
        </dgm:presLayoutVars>
      </dgm:prSet>
      <dgm:spPr/>
      <dgm:t>
        <a:bodyPr/>
        <a:lstStyle/>
        <a:p>
          <a:endParaRPr lang="en-US"/>
        </a:p>
      </dgm:t>
    </dgm:pt>
    <dgm:pt modelId="{5FD04A5E-478D-4FF6-8918-9BABB973FF2A}" type="pres">
      <dgm:prSet presAssocID="{71C9CBD5-5123-485B-A6BC-F744AE4F5F31}" presName="hierChild4" presStyleCnt="0"/>
      <dgm:spPr/>
    </dgm:pt>
    <dgm:pt modelId="{0B9B7FAF-7FA3-4F98-A3F0-B57C807E5AA4}" type="pres">
      <dgm:prSet presAssocID="{209F689F-1CD5-464A-8B97-0EF60E25AA10}" presName="Name17" presStyleLbl="parChTrans1D3" presStyleIdx="3" presStyleCnt="7"/>
      <dgm:spPr/>
      <dgm:t>
        <a:bodyPr/>
        <a:lstStyle/>
        <a:p>
          <a:endParaRPr lang="en-US"/>
        </a:p>
      </dgm:t>
    </dgm:pt>
    <dgm:pt modelId="{B78F5D32-4155-4EDB-839F-1B18183ED2CE}" type="pres">
      <dgm:prSet presAssocID="{6413CD0D-686D-4AC6-A5C7-7CBDF24A1BB0}" presName="hierRoot3" presStyleCnt="0"/>
      <dgm:spPr/>
    </dgm:pt>
    <dgm:pt modelId="{BA5F8074-B61C-4EB9-9DC0-24B7E09C8F7B}" type="pres">
      <dgm:prSet presAssocID="{6413CD0D-686D-4AC6-A5C7-7CBDF24A1BB0}" presName="composite3" presStyleCnt="0"/>
      <dgm:spPr/>
    </dgm:pt>
    <dgm:pt modelId="{E42CDF74-40E6-4542-97E4-25C087C01DB2}" type="pres">
      <dgm:prSet presAssocID="{6413CD0D-686D-4AC6-A5C7-7CBDF24A1BB0}" presName="background3" presStyleLbl="node3" presStyleIdx="3" presStyleCnt="7"/>
      <dgm:spPr/>
    </dgm:pt>
    <dgm:pt modelId="{5DFFAEBB-5FDC-449B-8858-2A6E0F8F5AC8}" type="pres">
      <dgm:prSet presAssocID="{6413CD0D-686D-4AC6-A5C7-7CBDF24A1BB0}" presName="text3" presStyleLbl="fgAcc3" presStyleIdx="3" presStyleCnt="7">
        <dgm:presLayoutVars>
          <dgm:chPref val="3"/>
        </dgm:presLayoutVars>
      </dgm:prSet>
      <dgm:spPr/>
      <dgm:t>
        <a:bodyPr/>
        <a:lstStyle/>
        <a:p>
          <a:endParaRPr lang="en-US"/>
        </a:p>
      </dgm:t>
    </dgm:pt>
    <dgm:pt modelId="{289F50D2-558D-4CBE-BC83-AE5CF88208B3}" type="pres">
      <dgm:prSet presAssocID="{6413CD0D-686D-4AC6-A5C7-7CBDF24A1BB0}" presName="hierChild4" presStyleCnt="0"/>
      <dgm:spPr/>
    </dgm:pt>
    <dgm:pt modelId="{591D51C8-A39C-42A5-B721-337A182F1693}" type="pres">
      <dgm:prSet presAssocID="{8BEE098F-9F00-49B9-BFD0-22D81AFB87E7}" presName="Name17" presStyleLbl="parChTrans1D3" presStyleIdx="4" presStyleCnt="7"/>
      <dgm:spPr/>
      <dgm:t>
        <a:bodyPr/>
        <a:lstStyle/>
        <a:p>
          <a:endParaRPr lang="en-US"/>
        </a:p>
      </dgm:t>
    </dgm:pt>
    <dgm:pt modelId="{FC9B1263-F5DC-4638-824F-FCD82A76B5E4}" type="pres">
      <dgm:prSet presAssocID="{C44D14BC-98A7-4DD7-A21C-5E4BAEA381A8}" presName="hierRoot3" presStyleCnt="0"/>
      <dgm:spPr/>
    </dgm:pt>
    <dgm:pt modelId="{F89185D3-9D49-4D76-8022-3843E2A446B9}" type="pres">
      <dgm:prSet presAssocID="{C44D14BC-98A7-4DD7-A21C-5E4BAEA381A8}" presName="composite3" presStyleCnt="0"/>
      <dgm:spPr/>
    </dgm:pt>
    <dgm:pt modelId="{E9B6DE5B-ADD8-4C89-9E2D-7E9121B2B617}" type="pres">
      <dgm:prSet presAssocID="{C44D14BC-98A7-4DD7-A21C-5E4BAEA381A8}" presName="background3" presStyleLbl="node3" presStyleIdx="4" presStyleCnt="7"/>
      <dgm:spPr/>
    </dgm:pt>
    <dgm:pt modelId="{0316AEFC-7FDC-4B63-A113-4AC10E747CBD}" type="pres">
      <dgm:prSet presAssocID="{C44D14BC-98A7-4DD7-A21C-5E4BAEA381A8}" presName="text3" presStyleLbl="fgAcc3" presStyleIdx="4" presStyleCnt="7">
        <dgm:presLayoutVars>
          <dgm:chPref val="3"/>
        </dgm:presLayoutVars>
      </dgm:prSet>
      <dgm:spPr/>
      <dgm:t>
        <a:bodyPr/>
        <a:lstStyle/>
        <a:p>
          <a:endParaRPr lang="en-US"/>
        </a:p>
      </dgm:t>
    </dgm:pt>
    <dgm:pt modelId="{1CE099CF-227A-4E98-9567-AEFE07B86AE6}" type="pres">
      <dgm:prSet presAssocID="{C44D14BC-98A7-4DD7-A21C-5E4BAEA381A8}" presName="hierChild4" presStyleCnt="0"/>
      <dgm:spPr/>
    </dgm:pt>
    <dgm:pt modelId="{3FFC9390-9C94-4DB8-8557-48421DED1D9D}" type="pres">
      <dgm:prSet presAssocID="{454AC7FB-5202-4919-8AF6-F27324CE2FF9}" presName="Name17" presStyleLbl="parChTrans1D3" presStyleIdx="5" presStyleCnt="7"/>
      <dgm:spPr/>
      <dgm:t>
        <a:bodyPr/>
        <a:lstStyle/>
        <a:p>
          <a:endParaRPr lang="en-US"/>
        </a:p>
      </dgm:t>
    </dgm:pt>
    <dgm:pt modelId="{3EA6A186-7BDC-4A19-A976-2C2E369553BC}" type="pres">
      <dgm:prSet presAssocID="{AA2C61B1-0340-4A66-8966-FBE98B0D310C}" presName="hierRoot3" presStyleCnt="0"/>
      <dgm:spPr/>
    </dgm:pt>
    <dgm:pt modelId="{F5A1DA48-D3DB-43EF-8AE8-CDB07C5F8B0A}" type="pres">
      <dgm:prSet presAssocID="{AA2C61B1-0340-4A66-8966-FBE98B0D310C}" presName="composite3" presStyleCnt="0"/>
      <dgm:spPr/>
    </dgm:pt>
    <dgm:pt modelId="{E4CB7401-8CC2-42FD-863A-6A1C59B5C8C8}" type="pres">
      <dgm:prSet presAssocID="{AA2C61B1-0340-4A66-8966-FBE98B0D310C}" presName="background3" presStyleLbl="node3" presStyleIdx="5" presStyleCnt="7"/>
      <dgm:spPr/>
    </dgm:pt>
    <dgm:pt modelId="{60B515CB-310C-438B-9D0E-C755BDAB98AD}" type="pres">
      <dgm:prSet presAssocID="{AA2C61B1-0340-4A66-8966-FBE98B0D310C}" presName="text3" presStyleLbl="fgAcc3" presStyleIdx="5" presStyleCnt="7">
        <dgm:presLayoutVars>
          <dgm:chPref val="3"/>
        </dgm:presLayoutVars>
      </dgm:prSet>
      <dgm:spPr/>
      <dgm:t>
        <a:bodyPr/>
        <a:lstStyle/>
        <a:p>
          <a:endParaRPr lang="en-US"/>
        </a:p>
      </dgm:t>
    </dgm:pt>
    <dgm:pt modelId="{FB77A3A2-2EB3-47E8-B772-CA11E1F4ECDF}" type="pres">
      <dgm:prSet presAssocID="{AA2C61B1-0340-4A66-8966-FBE98B0D310C}" presName="hierChild4" presStyleCnt="0"/>
      <dgm:spPr/>
    </dgm:pt>
    <dgm:pt modelId="{C3C8FFB8-E472-4155-8F1D-EB380D1DFAC1}" type="pres">
      <dgm:prSet presAssocID="{A61B6AB1-1B53-4058-896D-B5F96B098E52}" presName="Name17" presStyleLbl="parChTrans1D3" presStyleIdx="6" presStyleCnt="7"/>
      <dgm:spPr/>
      <dgm:t>
        <a:bodyPr/>
        <a:lstStyle/>
        <a:p>
          <a:endParaRPr lang="en-US"/>
        </a:p>
      </dgm:t>
    </dgm:pt>
    <dgm:pt modelId="{A68A85CD-70B8-49B9-9208-02D739F98CC6}" type="pres">
      <dgm:prSet presAssocID="{1B252BDB-3EBA-4A69-B1F1-332597192C71}" presName="hierRoot3" presStyleCnt="0"/>
      <dgm:spPr/>
    </dgm:pt>
    <dgm:pt modelId="{FE3C7546-E48B-4335-A701-9A47CE06174D}" type="pres">
      <dgm:prSet presAssocID="{1B252BDB-3EBA-4A69-B1F1-332597192C71}" presName="composite3" presStyleCnt="0"/>
      <dgm:spPr/>
    </dgm:pt>
    <dgm:pt modelId="{913487FD-F450-4D27-AA03-08A3F2FEF130}" type="pres">
      <dgm:prSet presAssocID="{1B252BDB-3EBA-4A69-B1F1-332597192C71}" presName="background3" presStyleLbl="node3" presStyleIdx="6" presStyleCnt="7"/>
      <dgm:spPr/>
    </dgm:pt>
    <dgm:pt modelId="{0F706175-ADCD-4B1A-9E18-22AED66DF73F}" type="pres">
      <dgm:prSet presAssocID="{1B252BDB-3EBA-4A69-B1F1-332597192C71}" presName="text3" presStyleLbl="fgAcc3" presStyleIdx="6" presStyleCnt="7">
        <dgm:presLayoutVars>
          <dgm:chPref val="3"/>
        </dgm:presLayoutVars>
      </dgm:prSet>
      <dgm:spPr/>
      <dgm:t>
        <a:bodyPr/>
        <a:lstStyle/>
        <a:p>
          <a:endParaRPr lang="en-US"/>
        </a:p>
      </dgm:t>
    </dgm:pt>
    <dgm:pt modelId="{B35F3978-2E90-4A89-9B87-B5C85F3C67A4}" type="pres">
      <dgm:prSet presAssocID="{1B252BDB-3EBA-4A69-B1F1-332597192C71}" presName="hierChild4" presStyleCnt="0"/>
      <dgm:spPr/>
    </dgm:pt>
    <dgm:pt modelId="{056EA587-7B7B-475D-8DCF-C46604E2B34E}" type="pres">
      <dgm:prSet presAssocID="{1D646B41-12D3-4104-B185-DC744B0D9406}" presName="Name10" presStyleLbl="parChTrans1D2" presStyleIdx="1" presStyleCnt="2"/>
      <dgm:spPr/>
      <dgm:t>
        <a:bodyPr/>
        <a:lstStyle/>
        <a:p>
          <a:endParaRPr lang="en-US"/>
        </a:p>
      </dgm:t>
    </dgm:pt>
    <dgm:pt modelId="{BFD982E0-EA1B-4CF3-837A-B178B3656647}" type="pres">
      <dgm:prSet presAssocID="{810846D7-CAA9-4634-B85B-883A1CD7031A}" presName="hierRoot2" presStyleCnt="0"/>
      <dgm:spPr/>
    </dgm:pt>
    <dgm:pt modelId="{869EA09D-81B4-4637-93DE-47EC08EBAF10}" type="pres">
      <dgm:prSet presAssocID="{810846D7-CAA9-4634-B85B-883A1CD7031A}" presName="composite2" presStyleCnt="0"/>
      <dgm:spPr/>
    </dgm:pt>
    <dgm:pt modelId="{F13F2C3A-D56E-4934-92BC-C52767A25EB0}" type="pres">
      <dgm:prSet presAssocID="{810846D7-CAA9-4634-B85B-883A1CD7031A}" presName="background2" presStyleLbl="node2" presStyleIdx="1" presStyleCnt="2"/>
      <dgm:spPr/>
    </dgm:pt>
    <dgm:pt modelId="{E2BC4FAA-C2C1-49CF-A9BA-5B409C9FEE8B}" type="pres">
      <dgm:prSet presAssocID="{810846D7-CAA9-4634-B85B-883A1CD7031A}" presName="text2" presStyleLbl="fgAcc2" presStyleIdx="1" presStyleCnt="2" custLinFactX="58980" custLinFactNeighborX="100000" custLinFactNeighborY="-69196">
        <dgm:presLayoutVars>
          <dgm:chPref val="3"/>
        </dgm:presLayoutVars>
      </dgm:prSet>
      <dgm:spPr/>
      <dgm:t>
        <a:bodyPr/>
        <a:lstStyle/>
        <a:p>
          <a:endParaRPr lang="en-US"/>
        </a:p>
      </dgm:t>
    </dgm:pt>
    <dgm:pt modelId="{0BEFDE2F-8332-4FAF-B5D2-EAEDA422F2E9}" type="pres">
      <dgm:prSet presAssocID="{810846D7-CAA9-4634-B85B-883A1CD7031A}" presName="hierChild3" presStyleCnt="0"/>
      <dgm:spPr/>
    </dgm:pt>
  </dgm:ptLst>
  <dgm:cxnLst>
    <dgm:cxn modelId="{F6FB41D4-E7CC-4132-A905-AE7796F4FC4E}" type="presOf" srcId="{D5D4E096-5DA9-4CC6-9277-CFBF800C617C}" destId="{90A32937-F9DE-4828-A807-184E630F4938}" srcOrd="0" destOrd="0" presId="urn:microsoft.com/office/officeart/2005/8/layout/hierarchy1"/>
    <dgm:cxn modelId="{AFD4DA38-0099-47BB-9C7A-2EE0E1915A4B}" type="presOf" srcId="{AA2C61B1-0340-4A66-8966-FBE98B0D310C}" destId="{60B515CB-310C-438B-9D0E-C755BDAB98AD}" srcOrd="0" destOrd="0" presId="urn:microsoft.com/office/officeart/2005/8/layout/hierarchy1"/>
    <dgm:cxn modelId="{FF2FF4C3-EC77-4686-A2F8-71C0988AC5D7}" srcId="{E5502F66-83D1-4524-9DA6-1650C946AAEC}" destId="{6413CD0D-686D-4AC6-A5C7-7CBDF24A1BB0}" srcOrd="3" destOrd="0" parTransId="{209F689F-1CD5-464A-8B97-0EF60E25AA10}" sibTransId="{3909FC2E-BFAC-4E88-B568-D5F2B8CB32CA}"/>
    <dgm:cxn modelId="{95352056-D80D-4EF9-88CA-5F1B9C6F088C}" type="presOf" srcId="{71C9CBD5-5123-485B-A6BC-F744AE4F5F31}" destId="{32553DDF-A9CB-420B-8880-1D2B43FFF276}" srcOrd="0" destOrd="0" presId="urn:microsoft.com/office/officeart/2005/8/layout/hierarchy1"/>
    <dgm:cxn modelId="{EEAEE607-3D95-4629-A23F-84D2FE40636A}" srcId="{065F3689-BEEA-4507-A95A-6FBCBF8A483D}" destId="{810846D7-CAA9-4634-B85B-883A1CD7031A}" srcOrd="1" destOrd="0" parTransId="{1D646B41-12D3-4104-B185-DC744B0D9406}" sibTransId="{30B97B78-E981-45FC-A2B1-E3246C77AB46}"/>
    <dgm:cxn modelId="{9511DA87-16D5-48F0-8E44-5D8C9F05602A}" type="presOf" srcId="{C2350EBA-37BA-4E91-B677-A206453E027E}" destId="{09DD1B92-1726-4546-9AE3-9DA82C111E75}" srcOrd="0" destOrd="0" presId="urn:microsoft.com/office/officeart/2005/8/layout/hierarchy1"/>
    <dgm:cxn modelId="{FBC9FF89-8A75-4D23-9865-207AD320AB49}" type="presOf" srcId="{1D646B41-12D3-4104-B185-DC744B0D9406}" destId="{056EA587-7B7B-475D-8DCF-C46604E2B34E}" srcOrd="0" destOrd="0" presId="urn:microsoft.com/office/officeart/2005/8/layout/hierarchy1"/>
    <dgm:cxn modelId="{58D25BE0-5D02-4740-B840-F130FE2CB71C}" type="presOf" srcId="{454AC7FB-5202-4919-8AF6-F27324CE2FF9}" destId="{3FFC9390-9C94-4DB8-8557-48421DED1D9D}" srcOrd="0" destOrd="0" presId="urn:microsoft.com/office/officeart/2005/8/layout/hierarchy1"/>
    <dgm:cxn modelId="{6E27042F-ED9F-4346-8D7E-EE525CE4EC90}" type="presOf" srcId="{6413CD0D-686D-4AC6-A5C7-7CBDF24A1BB0}" destId="{5DFFAEBB-5FDC-449B-8858-2A6E0F8F5AC8}" srcOrd="0" destOrd="0" presId="urn:microsoft.com/office/officeart/2005/8/layout/hierarchy1"/>
    <dgm:cxn modelId="{CCC579CE-B4FC-44CD-88B4-DC71998D7BBC}" srcId="{E5502F66-83D1-4524-9DA6-1650C946AAEC}" destId="{1B252BDB-3EBA-4A69-B1F1-332597192C71}" srcOrd="6" destOrd="0" parTransId="{A61B6AB1-1B53-4058-896D-B5F96B098E52}" sibTransId="{6F0E380B-4A67-458D-A14B-C4C06B074C76}"/>
    <dgm:cxn modelId="{DE124C40-EC59-44AC-90EF-BD411F39A265}" type="presOf" srcId="{BB478F8F-212C-4190-BEC2-679C36D0F6C0}" destId="{6FA54AA3-0C72-49CC-9CD3-4E9C1058011F}" srcOrd="0" destOrd="0" presId="urn:microsoft.com/office/officeart/2005/8/layout/hierarchy1"/>
    <dgm:cxn modelId="{92DE9F78-6B78-4832-8408-695BFB563131}" srcId="{E5502F66-83D1-4524-9DA6-1650C946AAEC}" destId="{C2350EBA-37BA-4E91-B677-A206453E027E}" srcOrd="0" destOrd="0" parTransId="{F5410440-0EDD-4AA0-AD02-FAB0A792D769}" sibTransId="{861CC162-C205-4646-BC02-FC5886066BE0}"/>
    <dgm:cxn modelId="{125AB554-D7F4-4F17-9D02-1F2C3A3EB768}" type="presOf" srcId="{F5410440-0EDD-4AA0-AD02-FAB0A792D769}" destId="{E074B73E-89C3-45E2-BD27-F262992F363C}" srcOrd="0" destOrd="0" presId="urn:microsoft.com/office/officeart/2005/8/layout/hierarchy1"/>
    <dgm:cxn modelId="{E49EA055-910E-490D-A36F-6D98F56E6394}" type="presOf" srcId="{8BEE098F-9F00-49B9-BFD0-22D81AFB87E7}" destId="{591D51C8-A39C-42A5-B721-337A182F1693}" srcOrd="0" destOrd="0" presId="urn:microsoft.com/office/officeart/2005/8/layout/hierarchy1"/>
    <dgm:cxn modelId="{531A607C-FFB4-4E73-B2EF-26F259BE9BE5}" type="presOf" srcId="{E5502F66-83D1-4524-9DA6-1650C946AAEC}" destId="{FCFBE831-7130-412C-A29E-EEBF58B9C329}" srcOrd="0" destOrd="0" presId="urn:microsoft.com/office/officeart/2005/8/layout/hierarchy1"/>
    <dgm:cxn modelId="{CAE2D37B-0D39-47F1-ABC2-8A4882C1651C}" srcId="{E5502F66-83D1-4524-9DA6-1650C946AAEC}" destId="{D5D4E096-5DA9-4CC6-9277-CFBF800C617C}" srcOrd="1" destOrd="0" parTransId="{D4343457-7CE0-41DF-99A4-800E6494F088}" sibTransId="{C9DBA755-9BEA-4740-8F1F-8135A0DF2D86}"/>
    <dgm:cxn modelId="{E379E26B-CF0A-4C0E-A00C-F985E798B1B3}" srcId="{E5502F66-83D1-4524-9DA6-1650C946AAEC}" destId="{71C9CBD5-5123-485B-A6BC-F744AE4F5F31}" srcOrd="2" destOrd="0" parTransId="{BB478F8F-212C-4190-BEC2-679C36D0F6C0}" sibTransId="{FC4FC409-5A44-470D-8DC2-5E7128154912}"/>
    <dgm:cxn modelId="{8988B4F1-ED3E-4B61-97A9-E8AFDE45A68E}" type="presOf" srcId="{D4343457-7CE0-41DF-99A4-800E6494F088}" destId="{961BBE2B-D973-441C-A207-05EEF7C78DA1}" srcOrd="0" destOrd="0" presId="urn:microsoft.com/office/officeart/2005/8/layout/hierarchy1"/>
    <dgm:cxn modelId="{979F62B3-63AE-4B72-A6B2-ECB49DCABB1C}" type="presOf" srcId="{209F689F-1CD5-464A-8B97-0EF60E25AA10}" destId="{0B9B7FAF-7FA3-4F98-A3F0-B57C807E5AA4}" srcOrd="0" destOrd="0" presId="urn:microsoft.com/office/officeart/2005/8/layout/hierarchy1"/>
    <dgm:cxn modelId="{F9DF40E6-57A8-4171-AD53-7F0DE3BEB9A6}" type="presOf" srcId="{C44D14BC-98A7-4DD7-A21C-5E4BAEA381A8}" destId="{0316AEFC-7FDC-4B63-A113-4AC10E747CBD}" srcOrd="0" destOrd="0" presId="urn:microsoft.com/office/officeart/2005/8/layout/hierarchy1"/>
    <dgm:cxn modelId="{B8067600-488F-41B2-B06D-A60B87ABD8BF}" type="presOf" srcId="{8868CB8F-898B-461A-9DE5-E4F306CB1F7D}" destId="{219E8183-6057-420A-AE76-BF90C7648C47}" srcOrd="0" destOrd="0" presId="urn:microsoft.com/office/officeart/2005/8/layout/hierarchy1"/>
    <dgm:cxn modelId="{0DC0C10A-FB24-486F-A3B7-518A413C0CB4}" type="presOf" srcId="{A61B6AB1-1B53-4058-896D-B5F96B098E52}" destId="{C3C8FFB8-E472-4155-8F1D-EB380D1DFAC1}" srcOrd="0" destOrd="0" presId="urn:microsoft.com/office/officeart/2005/8/layout/hierarchy1"/>
    <dgm:cxn modelId="{243F41DB-4A91-4F6F-AF51-E67596F8E6A6}" type="presOf" srcId="{810846D7-CAA9-4634-B85B-883A1CD7031A}" destId="{E2BC4FAA-C2C1-49CF-A9BA-5B409C9FEE8B}" srcOrd="0" destOrd="0" presId="urn:microsoft.com/office/officeart/2005/8/layout/hierarchy1"/>
    <dgm:cxn modelId="{CD20CE6B-0942-4C0D-8305-CEA7286723DB}" srcId="{065F3689-BEEA-4507-A95A-6FBCBF8A483D}" destId="{E5502F66-83D1-4524-9DA6-1650C946AAEC}" srcOrd="0" destOrd="0" parTransId="{8868CB8F-898B-461A-9DE5-E4F306CB1F7D}" sibTransId="{7D247DE5-86AA-4A49-873A-B88F3BFB04E2}"/>
    <dgm:cxn modelId="{A0C35429-2BE7-46BE-8F2C-E82F1BF99DB8}" srcId="{E5502F66-83D1-4524-9DA6-1650C946AAEC}" destId="{C44D14BC-98A7-4DD7-A21C-5E4BAEA381A8}" srcOrd="4" destOrd="0" parTransId="{8BEE098F-9F00-49B9-BFD0-22D81AFB87E7}" sibTransId="{484816F4-3A94-47F5-94CA-927D7AE0AF61}"/>
    <dgm:cxn modelId="{152AD745-BA9C-4B73-A64B-8536B0BA8BEF}" type="presOf" srcId="{F3CFCF3A-D446-4B48-BBCC-B3CC1A667195}" destId="{8B838013-633D-4444-B634-45AFDF0CE0C5}" srcOrd="0" destOrd="0" presId="urn:microsoft.com/office/officeart/2005/8/layout/hierarchy1"/>
    <dgm:cxn modelId="{D91FB8B4-37D0-496D-92CC-81368660E0F3}" srcId="{F3CFCF3A-D446-4B48-BBCC-B3CC1A667195}" destId="{065F3689-BEEA-4507-A95A-6FBCBF8A483D}" srcOrd="0" destOrd="0" parTransId="{55317E88-BB90-41E9-B635-D6F952A70396}" sibTransId="{1D5B540B-833E-4F6C-A9CA-3B04E53CAC03}"/>
    <dgm:cxn modelId="{47BDB889-5448-437F-B404-521AC4E28D0F}" type="presOf" srcId="{1B252BDB-3EBA-4A69-B1F1-332597192C71}" destId="{0F706175-ADCD-4B1A-9E18-22AED66DF73F}" srcOrd="0" destOrd="0" presId="urn:microsoft.com/office/officeart/2005/8/layout/hierarchy1"/>
    <dgm:cxn modelId="{47B9A9E8-4E20-40B8-8B09-5425B02EC664}" srcId="{E5502F66-83D1-4524-9DA6-1650C946AAEC}" destId="{AA2C61B1-0340-4A66-8966-FBE98B0D310C}" srcOrd="5" destOrd="0" parTransId="{454AC7FB-5202-4919-8AF6-F27324CE2FF9}" sibTransId="{FDC65C08-B095-404C-AFE0-7B66D890FC19}"/>
    <dgm:cxn modelId="{93F97794-E05A-421A-83B1-FC81097E3A8B}" type="presOf" srcId="{065F3689-BEEA-4507-A95A-6FBCBF8A483D}" destId="{30491617-E72C-4404-89F4-5AFEF02A149D}" srcOrd="0" destOrd="0" presId="urn:microsoft.com/office/officeart/2005/8/layout/hierarchy1"/>
    <dgm:cxn modelId="{195914E4-EDB1-43C1-A443-A491E4D2B2B7}" type="presParOf" srcId="{8B838013-633D-4444-B634-45AFDF0CE0C5}" destId="{BB813AB3-B97B-4B8B-A2E8-B34EB01D6892}" srcOrd="0" destOrd="0" presId="urn:microsoft.com/office/officeart/2005/8/layout/hierarchy1"/>
    <dgm:cxn modelId="{F9441168-F43B-4996-9084-42B817E536FC}" type="presParOf" srcId="{BB813AB3-B97B-4B8B-A2E8-B34EB01D6892}" destId="{90EE0C2D-10B7-4367-989A-85EA2384460E}" srcOrd="0" destOrd="0" presId="urn:microsoft.com/office/officeart/2005/8/layout/hierarchy1"/>
    <dgm:cxn modelId="{A44C4CCA-BFF5-4A3C-848F-35D38FEBC67A}" type="presParOf" srcId="{90EE0C2D-10B7-4367-989A-85EA2384460E}" destId="{67E6F9C4-AE32-49F2-AD34-25BABB364D19}" srcOrd="0" destOrd="0" presId="urn:microsoft.com/office/officeart/2005/8/layout/hierarchy1"/>
    <dgm:cxn modelId="{17712975-A89F-44B5-8D70-4522B92D6F9D}" type="presParOf" srcId="{90EE0C2D-10B7-4367-989A-85EA2384460E}" destId="{30491617-E72C-4404-89F4-5AFEF02A149D}" srcOrd="1" destOrd="0" presId="urn:microsoft.com/office/officeart/2005/8/layout/hierarchy1"/>
    <dgm:cxn modelId="{2A43AB20-8745-4C02-A9E8-ADF2FC86DAE9}" type="presParOf" srcId="{BB813AB3-B97B-4B8B-A2E8-B34EB01D6892}" destId="{AC1AFA0B-471F-47E2-8661-D0B687202AF2}" srcOrd="1" destOrd="0" presId="urn:microsoft.com/office/officeart/2005/8/layout/hierarchy1"/>
    <dgm:cxn modelId="{027DDD7B-920E-4DED-AD18-1791F97F850B}" type="presParOf" srcId="{AC1AFA0B-471F-47E2-8661-D0B687202AF2}" destId="{219E8183-6057-420A-AE76-BF90C7648C47}" srcOrd="0" destOrd="0" presId="urn:microsoft.com/office/officeart/2005/8/layout/hierarchy1"/>
    <dgm:cxn modelId="{346EB4A8-64EC-4B38-9A1F-C78231C9C30A}" type="presParOf" srcId="{AC1AFA0B-471F-47E2-8661-D0B687202AF2}" destId="{C53D3A3A-C590-4AEB-B0AE-1CDCF2CEDE92}" srcOrd="1" destOrd="0" presId="urn:microsoft.com/office/officeart/2005/8/layout/hierarchy1"/>
    <dgm:cxn modelId="{8638668E-99C9-4E15-AF4E-7C925613DEF6}" type="presParOf" srcId="{C53D3A3A-C590-4AEB-B0AE-1CDCF2CEDE92}" destId="{BF321112-235F-4A84-B6FE-1A62CA72A842}" srcOrd="0" destOrd="0" presId="urn:microsoft.com/office/officeart/2005/8/layout/hierarchy1"/>
    <dgm:cxn modelId="{62ED6643-6A25-46E0-B73E-113A16452CB4}" type="presParOf" srcId="{BF321112-235F-4A84-B6FE-1A62CA72A842}" destId="{0DC847BF-3DC0-48DE-B5C9-9D89FB3CC433}" srcOrd="0" destOrd="0" presId="urn:microsoft.com/office/officeart/2005/8/layout/hierarchy1"/>
    <dgm:cxn modelId="{614F2A1B-BD58-4268-88F5-DBD39ECAF867}" type="presParOf" srcId="{BF321112-235F-4A84-B6FE-1A62CA72A842}" destId="{FCFBE831-7130-412C-A29E-EEBF58B9C329}" srcOrd="1" destOrd="0" presId="urn:microsoft.com/office/officeart/2005/8/layout/hierarchy1"/>
    <dgm:cxn modelId="{D88A17AB-CDDC-4276-8F5D-3B467F705C88}" type="presParOf" srcId="{C53D3A3A-C590-4AEB-B0AE-1CDCF2CEDE92}" destId="{78D07584-27F3-45C1-810B-7EB159B1E4AF}" srcOrd="1" destOrd="0" presId="urn:microsoft.com/office/officeart/2005/8/layout/hierarchy1"/>
    <dgm:cxn modelId="{E975BE2F-3E4E-427A-82A7-C5B90D9EC08F}" type="presParOf" srcId="{78D07584-27F3-45C1-810B-7EB159B1E4AF}" destId="{E074B73E-89C3-45E2-BD27-F262992F363C}" srcOrd="0" destOrd="0" presId="urn:microsoft.com/office/officeart/2005/8/layout/hierarchy1"/>
    <dgm:cxn modelId="{80B56310-3C11-47B0-8109-B1D4C57DB6D3}" type="presParOf" srcId="{78D07584-27F3-45C1-810B-7EB159B1E4AF}" destId="{32070130-C457-4CF7-980B-848252977D82}" srcOrd="1" destOrd="0" presId="urn:microsoft.com/office/officeart/2005/8/layout/hierarchy1"/>
    <dgm:cxn modelId="{77413CE4-8E3B-440F-A095-F8BF4FA1ECD3}" type="presParOf" srcId="{32070130-C457-4CF7-980B-848252977D82}" destId="{6B3B9628-318B-4C0F-9EC8-36DBA85AFC80}" srcOrd="0" destOrd="0" presId="urn:microsoft.com/office/officeart/2005/8/layout/hierarchy1"/>
    <dgm:cxn modelId="{7D062082-8215-4F08-B261-00C503CD3722}" type="presParOf" srcId="{6B3B9628-318B-4C0F-9EC8-36DBA85AFC80}" destId="{8614667B-182E-4D97-9C90-46F3CCFF363E}" srcOrd="0" destOrd="0" presId="urn:microsoft.com/office/officeart/2005/8/layout/hierarchy1"/>
    <dgm:cxn modelId="{B234A647-1870-49DD-B7D0-06D4FA39F667}" type="presParOf" srcId="{6B3B9628-318B-4C0F-9EC8-36DBA85AFC80}" destId="{09DD1B92-1726-4546-9AE3-9DA82C111E75}" srcOrd="1" destOrd="0" presId="urn:microsoft.com/office/officeart/2005/8/layout/hierarchy1"/>
    <dgm:cxn modelId="{31240834-EF29-40AB-9ACB-E5D7300D1118}" type="presParOf" srcId="{32070130-C457-4CF7-980B-848252977D82}" destId="{6F2728D0-3855-45AE-9BD1-584210FA7FF5}" srcOrd="1" destOrd="0" presId="urn:microsoft.com/office/officeart/2005/8/layout/hierarchy1"/>
    <dgm:cxn modelId="{C9C4EA36-4AE8-42C7-AB8C-EA9CD8989FCB}" type="presParOf" srcId="{78D07584-27F3-45C1-810B-7EB159B1E4AF}" destId="{961BBE2B-D973-441C-A207-05EEF7C78DA1}" srcOrd="2" destOrd="0" presId="urn:microsoft.com/office/officeart/2005/8/layout/hierarchy1"/>
    <dgm:cxn modelId="{1A1C77BC-1833-4199-AD05-63FFBA94208A}" type="presParOf" srcId="{78D07584-27F3-45C1-810B-7EB159B1E4AF}" destId="{38E5DF50-E253-4D9E-A10A-7664EEE19231}" srcOrd="3" destOrd="0" presId="urn:microsoft.com/office/officeart/2005/8/layout/hierarchy1"/>
    <dgm:cxn modelId="{D7980698-8B93-4836-97E3-2224D3060010}" type="presParOf" srcId="{38E5DF50-E253-4D9E-A10A-7664EEE19231}" destId="{A70A5C65-A2DA-45E1-AB1C-A75A8F5B650F}" srcOrd="0" destOrd="0" presId="urn:microsoft.com/office/officeart/2005/8/layout/hierarchy1"/>
    <dgm:cxn modelId="{E27BC26F-33FE-4813-B458-CD9DD11CB40E}" type="presParOf" srcId="{A70A5C65-A2DA-45E1-AB1C-A75A8F5B650F}" destId="{C7D92C2F-6B3D-4CD4-B0AC-5B865F13DBC6}" srcOrd="0" destOrd="0" presId="urn:microsoft.com/office/officeart/2005/8/layout/hierarchy1"/>
    <dgm:cxn modelId="{883B2B1C-D45F-4436-A058-0B751034AB03}" type="presParOf" srcId="{A70A5C65-A2DA-45E1-AB1C-A75A8F5B650F}" destId="{90A32937-F9DE-4828-A807-184E630F4938}" srcOrd="1" destOrd="0" presId="urn:microsoft.com/office/officeart/2005/8/layout/hierarchy1"/>
    <dgm:cxn modelId="{E4C5EB0E-CD2A-4AFB-AA67-735D9AE57993}" type="presParOf" srcId="{38E5DF50-E253-4D9E-A10A-7664EEE19231}" destId="{C1C9423A-603B-44C6-8CAB-BBBAFE727A2B}" srcOrd="1" destOrd="0" presId="urn:microsoft.com/office/officeart/2005/8/layout/hierarchy1"/>
    <dgm:cxn modelId="{E9FCBA29-1BF9-4AFE-83B8-41CA6848C711}" type="presParOf" srcId="{78D07584-27F3-45C1-810B-7EB159B1E4AF}" destId="{6FA54AA3-0C72-49CC-9CD3-4E9C1058011F}" srcOrd="4" destOrd="0" presId="urn:microsoft.com/office/officeart/2005/8/layout/hierarchy1"/>
    <dgm:cxn modelId="{96B99F0F-7515-4F2D-A4DC-B0C4A76FA601}" type="presParOf" srcId="{78D07584-27F3-45C1-810B-7EB159B1E4AF}" destId="{691866B1-647E-4A0F-BF0E-47B8C3D46CE1}" srcOrd="5" destOrd="0" presId="urn:microsoft.com/office/officeart/2005/8/layout/hierarchy1"/>
    <dgm:cxn modelId="{F4BE9053-18D1-4A1C-9E5D-0DEF26A0F182}" type="presParOf" srcId="{691866B1-647E-4A0F-BF0E-47B8C3D46CE1}" destId="{49FDDF3C-6914-4844-A032-C1475185B326}" srcOrd="0" destOrd="0" presId="urn:microsoft.com/office/officeart/2005/8/layout/hierarchy1"/>
    <dgm:cxn modelId="{63029455-2610-467B-B415-1E2E9A0B7413}" type="presParOf" srcId="{49FDDF3C-6914-4844-A032-C1475185B326}" destId="{E374EC19-F980-4891-B2BB-07E572953C77}" srcOrd="0" destOrd="0" presId="urn:microsoft.com/office/officeart/2005/8/layout/hierarchy1"/>
    <dgm:cxn modelId="{B9E09075-1B18-4217-8B0A-2278AD15266D}" type="presParOf" srcId="{49FDDF3C-6914-4844-A032-C1475185B326}" destId="{32553DDF-A9CB-420B-8880-1D2B43FFF276}" srcOrd="1" destOrd="0" presId="urn:microsoft.com/office/officeart/2005/8/layout/hierarchy1"/>
    <dgm:cxn modelId="{CBA1F590-62F8-41A2-BF61-3F037E0A3C63}" type="presParOf" srcId="{691866B1-647E-4A0F-BF0E-47B8C3D46CE1}" destId="{5FD04A5E-478D-4FF6-8918-9BABB973FF2A}" srcOrd="1" destOrd="0" presId="urn:microsoft.com/office/officeart/2005/8/layout/hierarchy1"/>
    <dgm:cxn modelId="{397AC36A-130C-44C3-9054-71313C3099D0}" type="presParOf" srcId="{78D07584-27F3-45C1-810B-7EB159B1E4AF}" destId="{0B9B7FAF-7FA3-4F98-A3F0-B57C807E5AA4}" srcOrd="6" destOrd="0" presId="urn:microsoft.com/office/officeart/2005/8/layout/hierarchy1"/>
    <dgm:cxn modelId="{01F8E2DC-D25E-4D05-A80B-546488E6DBF5}" type="presParOf" srcId="{78D07584-27F3-45C1-810B-7EB159B1E4AF}" destId="{B78F5D32-4155-4EDB-839F-1B18183ED2CE}" srcOrd="7" destOrd="0" presId="urn:microsoft.com/office/officeart/2005/8/layout/hierarchy1"/>
    <dgm:cxn modelId="{1EE375A9-949E-486B-B185-AB434E85A10A}" type="presParOf" srcId="{B78F5D32-4155-4EDB-839F-1B18183ED2CE}" destId="{BA5F8074-B61C-4EB9-9DC0-24B7E09C8F7B}" srcOrd="0" destOrd="0" presId="urn:microsoft.com/office/officeart/2005/8/layout/hierarchy1"/>
    <dgm:cxn modelId="{1CB9B1BE-08C0-406F-B128-5620A89FE915}" type="presParOf" srcId="{BA5F8074-B61C-4EB9-9DC0-24B7E09C8F7B}" destId="{E42CDF74-40E6-4542-97E4-25C087C01DB2}" srcOrd="0" destOrd="0" presId="urn:microsoft.com/office/officeart/2005/8/layout/hierarchy1"/>
    <dgm:cxn modelId="{F59FFAB8-F59B-49E7-A731-4E22E3542ACB}" type="presParOf" srcId="{BA5F8074-B61C-4EB9-9DC0-24B7E09C8F7B}" destId="{5DFFAEBB-5FDC-449B-8858-2A6E0F8F5AC8}" srcOrd="1" destOrd="0" presId="urn:microsoft.com/office/officeart/2005/8/layout/hierarchy1"/>
    <dgm:cxn modelId="{86C1F177-74F1-4395-A152-C12EDA191A43}" type="presParOf" srcId="{B78F5D32-4155-4EDB-839F-1B18183ED2CE}" destId="{289F50D2-558D-4CBE-BC83-AE5CF88208B3}" srcOrd="1" destOrd="0" presId="urn:microsoft.com/office/officeart/2005/8/layout/hierarchy1"/>
    <dgm:cxn modelId="{2E57D98F-22C4-4FF4-AF30-B1B8635BC6A7}" type="presParOf" srcId="{78D07584-27F3-45C1-810B-7EB159B1E4AF}" destId="{591D51C8-A39C-42A5-B721-337A182F1693}" srcOrd="8" destOrd="0" presId="urn:microsoft.com/office/officeart/2005/8/layout/hierarchy1"/>
    <dgm:cxn modelId="{D6051CD5-93BF-4F71-A1C0-40FB16B89776}" type="presParOf" srcId="{78D07584-27F3-45C1-810B-7EB159B1E4AF}" destId="{FC9B1263-F5DC-4638-824F-FCD82A76B5E4}" srcOrd="9" destOrd="0" presId="urn:microsoft.com/office/officeart/2005/8/layout/hierarchy1"/>
    <dgm:cxn modelId="{65C6F88C-4E15-408B-AD04-75E9733E1357}" type="presParOf" srcId="{FC9B1263-F5DC-4638-824F-FCD82A76B5E4}" destId="{F89185D3-9D49-4D76-8022-3843E2A446B9}" srcOrd="0" destOrd="0" presId="urn:microsoft.com/office/officeart/2005/8/layout/hierarchy1"/>
    <dgm:cxn modelId="{1DD624B8-E288-44E4-B395-562CB6A686E3}" type="presParOf" srcId="{F89185D3-9D49-4D76-8022-3843E2A446B9}" destId="{E9B6DE5B-ADD8-4C89-9E2D-7E9121B2B617}" srcOrd="0" destOrd="0" presId="urn:microsoft.com/office/officeart/2005/8/layout/hierarchy1"/>
    <dgm:cxn modelId="{663513D9-8BA8-4A70-98CE-4314D579F461}" type="presParOf" srcId="{F89185D3-9D49-4D76-8022-3843E2A446B9}" destId="{0316AEFC-7FDC-4B63-A113-4AC10E747CBD}" srcOrd="1" destOrd="0" presId="urn:microsoft.com/office/officeart/2005/8/layout/hierarchy1"/>
    <dgm:cxn modelId="{9F0012E3-9409-4707-A819-4C49A683A8DA}" type="presParOf" srcId="{FC9B1263-F5DC-4638-824F-FCD82A76B5E4}" destId="{1CE099CF-227A-4E98-9567-AEFE07B86AE6}" srcOrd="1" destOrd="0" presId="urn:microsoft.com/office/officeart/2005/8/layout/hierarchy1"/>
    <dgm:cxn modelId="{85D40610-D859-4BD6-9666-B0061DC6459D}" type="presParOf" srcId="{78D07584-27F3-45C1-810B-7EB159B1E4AF}" destId="{3FFC9390-9C94-4DB8-8557-48421DED1D9D}" srcOrd="10" destOrd="0" presId="urn:microsoft.com/office/officeart/2005/8/layout/hierarchy1"/>
    <dgm:cxn modelId="{25E672E5-28AE-40FA-AD83-6F16E183B6C2}" type="presParOf" srcId="{78D07584-27F3-45C1-810B-7EB159B1E4AF}" destId="{3EA6A186-7BDC-4A19-A976-2C2E369553BC}" srcOrd="11" destOrd="0" presId="urn:microsoft.com/office/officeart/2005/8/layout/hierarchy1"/>
    <dgm:cxn modelId="{19FF96C6-8760-4F93-9B7C-6B6A73C8AC34}" type="presParOf" srcId="{3EA6A186-7BDC-4A19-A976-2C2E369553BC}" destId="{F5A1DA48-D3DB-43EF-8AE8-CDB07C5F8B0A}" srcOrd="0" destOrd="0" presId="urn:microsoft.com/office/officeart/2005/8/layout/hierarchy1"/>
    <dgm:cxn modelId="{72507FCD-45EA-4717-A2EB-5D66C22C8BC8}" type="presParOf" srcId="{F5A1DA48-D3DB-43EF-8AE8-CDB07C5F8B0A}" destId="{E4CB7401-8CC2-42FD-863A-6A1C59B5C8C8}" srcOrd="0" destOrd="0" presId="urn:microsoft.com/office/officeart/2005/8/layout/hierarchy1"/>
    <dgm:cxn modelId="{66198FB3-A8BC-4EFE-9BD2-8BE0E0A8F37C}" type="presParOf" srcId="{F5A1DA48-D3DB-43EF-8AE8-CDB07C5F8B0A}" destId="{60B515CB-310C-438B-9D0E-C755BDAB98AD}" srcOrd="1" destOrd="0" presId="urn:microsoft.com/office/officeart/2005/8/layout/hierarchy1"/>
    <dgm:cxn modelId="{0D067E7D-9D4E-474E-BAF5-37A48393CEC7}" type="presParOf" srcId="{3EA6A186-7BDC-4A19-A976-2C2E369553BC}" destId="{FB77A3A2-2EB3-47E8-B772-CA11E1F4ECDF}" srcOrd="1" destOrd="0" presId="urn:microsoft.com/office/officeart/2005/8/layout/hierarchy1"/>
    <dgm:cxn modelId="{A1668D40-01CD-499A-A8E9-22532E57153E}" type="presParOf" srcId="{78D07584-27F3-45C1-810B-7EB159B1E4AF}" destId="{C3C8FFB8-E472-4155-8F1D-EB380D1DFAC1}" srcOrd="12" destOrd="0" presId="urn:microsoft.com/office/officeart/2005/8/layout/hierarchy1"/>
    <dgm:cxn modelId="{026C205C-AED9-4E57-A835-A7AD715A1CC9}" type="presParOf" srcId="{78D07584-27F3-45C1-810B-7EB159B1E4AF}" destId="{A68A85CD-70B8-49B9-9208-02D739F98CC6}" srcOrd="13" destOrd="0" presId="urn:microsoft.com/office/officeart/2005/8/layout/hierarchy1"/>
    <dgm:cxn modelId="{E585CB27-E6FB-4FA4-BA91-6B708FA63B78}" type="presParOf" srcId="{A68A85CD-70B8-49B9-9208-02D739F98CC6}" destId="{FE3C7546-E48B-4335-A701-9A47CE06174D}" srcOrd="0" destOrd="0" presId="urn:microsoft.com/office/officeart/2005/8/layout/hierarchy1"/>
    <dgm:cxn modelId="{E7984B75-5FAC-440E-AF7D-A3BD13D55362}" type="presParOf" srcId="{FE3C7546-E48B-4335-A701-9A47CE06174D}" destId="{913487FD-F450-4D27-AA03-08A3F2FEF130}" srcOrd="0" destOrd="0" presId="urn:microsoft.com/office/officeart/2005/8/layout/hierarchy1"/>
    <dgm:cxn modelId="{A1EE7297-0E5D-43EE-986F-9E818F440451}" type="presParOf" srcId="{FE3C7546-E48B-4335-A701-9A47CE06174D}" destId="{0F706175-ADCD-4B1A-9E18-22AED66DF73F}" srcOrd="1" destOrd="0" presId="urn:microsoft.com/office/officeart/2005/8/layout/hierarchy1"/>
    <dgm:cxn modelId="{D8757B5B-940E-435A-B429-79858E841F32}" type="presParOf" srcId="{A68A85CD-70B8-49B9-9208-02D739F98CC6}" destId="{B35F3978-2E90-4A89-9B87-B5C85F3C67A4}" srcOrd="1" destOrd="0" presId="urn:microsoft.com/office/officeart/2005/8/layout/hierarchy1"/>
    <dgm:cxn modelId="{74781444-4D92-42B0-B0DF-3F6E42050D42}" type="presParOf" srcId="{AC1AFA0B-471F-47E2-8661-D0B687202AF2}" destId="{056EA587-7B7B-475D-8DCF-C46604E2B34E}" srcOrd="2" destOrd="0" presId="urn:microsoft.com/office/officeart/2005/8/layout/hierarchy1"/>
    <dgm:cxn modelId="{EB45EAE6-F3D8-48E0-83F6-F8B7A74418C8}" type="presParOf" srcId="{AC1AFA0B-471F-47E2-8661-D0B687202AF2}" destId="{BFD982E0-EA1B-4CF3-837A-B178B3656647}" srcOrd="3" destOrd="0" presId="urn:microsoft.com/office/officeart/2005/8/layout/hierarchy1"/>
    <dgm:cxn modelId="{DEE1F88C-6A5E-4487-AF9D-C890BD2DD70B}" type="presParOf" srcId="{BFD982E0-EA1B-4CF3-837A-B178B3656647}" destId="{869EA09D-81B4-4637-93DE-47EC08EBAF10}" srcOrd="0" destOrd="0" presId="urn:microsoft.com/office/officeart/2005/8/layout/hierarchy1"/>
    <dgm:cxn modelId="{4B7FB86F-046A-464F-B626-DAE9603285C7}" type="presParOf" srcId="{869EA09D-81B4-4637-93DE-47EC08EBAF10}" destId="{F13F2C3A-D56E-4934-92BC-C52767A25EB0}" srcOrd="0" destOrd="0" presId="urn:microsoft.com/office/officeart/2005/8/layout/hierarchy1"/>
    <dgm:cxn modelId="{6D73E0D0-246E-4325-90CD-C3C266239E53}" type="presParOf" srcId="{869EA09D-81B4-4637-93DE-47EC08EBAF10}" destId="{E2BC4FAA-C2C1-49CF-A9BA-5B409C9FEE8B}" srcOrd="1" destOrd="0" presId="urn:microsoft.com/office/officeart/2005/8/layout/hierarchy1"/>
    <dgm:cxn modelId="{66B3F75A-5B3A-42A9-A3AB-4CF615EB220F}" type="presParOf" srcId="{BFD982E0-EA1B-4CF3-837A-B178B3656647}" destId="{0BEFDE2F-8332-4FAF-B5D2-EAEDA422F2E9}"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D863280-2EE6-436C-BD16-A5620920AA04}" type="doc">
      <dgm:prSet loTypeId="urn:microsoft.com/office/officeart/2005/8/layout/hierarchy3" loCatId="list" qsTypeId="urn:microsoft.com/office/officeart/2005/8/quickstyle/3d1" qsCatId="3D" csTypeId="urn:microsoft.com/office/officeart/2005/8/colors/accent1_2" csCatId="accent1" phldr="1"/>
      <dgm:spPr/>
      <dgm:t>
        <a:bodyPr/>
        <a:lstStyle/>
        <a:p>
          <a:endParaRPr lang="en-US"/>
        </a:p>
      </dgm:t>
    </dgm:pt>
    <dgm:pt modelId="{EF14565D-4F59-4653-9DC7-637301B1A4FE}">
      <dgm:prSet phldrT="[Text]" custT="1"/>
      <dgm:spPr/>
      <dgm:t>
        <a:bodyPr/>
        <a:lstStyle/>
        <a:p>
          <a:pPr algn="ctr"/>
          <a:r>
            <a:rPr lang="en-US" sz="1400" b="1" dirty="0" smtClean="0"/>
            <a:t>Well-Formed XML</a:t>
          </a:r>
          <a:endParaRPr lang="en-US" sz="1400" b="1" dirty="0"/>
        </a:p>
      </dgm:t>
    </dgm:pt>
    <dgm:pt modelId="{70D53E1A-62D0-4DAD-BB10-B226F2F47695}" type="parTrans" cxnId="{6FAC5E8E-0CA5-41C9-AA8A-C76F07C17872}">
      <dgm:prSet/>
      <dgm:spPr/>
      <dgm:t>
        <a:bodyPr/>
        <a:lstStyle/>
        <a:p>
          <a:endParaRPr lang="en-US"/>
        </a:p>
      </dgm:t>
    </dgm:pt>
    <dgm:pt modelId="{F397B596-1D2F-4718-893D-2F6E27AACABC}" type="sibTrans" cxnId="{6FAC5E8E-0CA5-41C9-AA8A-C76F07C17872}">
      <dgm:prSet/>
      <dgm:spPr/>
      <dgm:t>
        <a:bodyPr/>
        <a:lstStyle/>
        <a:p>
          <a:endParaRPr lang="en-US"/>
        </a:p>
      </dgm:t>
    </dgm:pt>
    <dgm:pt modelId="{285AF226-C128-4134-B035-B32C82A1A10E}">
      <dgm:prSet phldrT="[Text]" custT="1"/>
      <dgm:spPr/>
      <dgm:t>
        <a:bodyPr/>
        <a:lstStyle/>
        <a:p>
          <a:r>
            <a:rPr lang="en-US" sz="1400" b="1" smtClean="0"/>
            <a:t>Phải bắt đầu bằng XML declaration</a:t>
          </a:r>
          <a:endParaRPr lang="en-US" sz="1400" b="1" dirty="0"/>
        </a:p>
      </dgm:t>
    </dgm:pt>
    <dgm:pt modelId="{6C9AB581-4995-4842-9B20-FCD44653FC06}" type="parTrans" cxnId="{FA339149-222E-49C1-9E88-9FD2638F757B}">
      <dgm:prSet/>
      <dgm:spPr/>
      <dgm:t>
        <a:bodyPr/>
        <a:lstStyle/>
        <a:p>
          <a:endParaRPr lang="en-US" sz="1400" b="1"/>
        </a:p>
      </dgm:t>
    </dgm:pt>
    <dgm:pt modelId="{106F3E22-4729-4C2C-AF3C-177D907A7462}" type="sibTrans" cxnId="{FA339149-222E-49C1-9E88-9FD2638F757B}">
      <dgm:prSet/>
      <dgm:spPr/>
      <dgm:t>
        <a:bodyPr/>
        <a:lstStyle/>
        <a:p>
          <a:endParaRPr lang="en-US"/>
        </a:p>
      </dgm:t>
    </dgm:pt>
    <dgm:pt modelId="{F9804DB6-A08E-46D8-BBC8-72FA9345A854}">
      <dgm:prSet phldrT="[Text]" custT="1"/>
      <dgm:spPr/>
      <dgm:t>
        <a:bodyPr/>
        <a:lstStyle/>
        <a:p>
          <a:r>
            <a:rPr lang="en-US" sz="1400" b="1" smtClean="0"/>
            <a:t>Phải dùng tag mở và tag đóng trong tag không rỗng</a:t>
          </a:r>
          <a:endParaRPr lang="en-US" sz="1400" b="1" dirty="0"/>
        </a:p>
      </dgm:t>
    </dgm:pt>
    <dgm:pt modelId="{4CFE2CC4-1D1B-419A-A7E3-13FD625BD408}" type="parTrans" cxnId="{694A46D4-AFB8-4ADF-85A9-03C6398167FD}">
      <dgm:prSet/>
      <dgm:spPr/>
      <dgm:t>
        <a:bodyPr/>
        <a:lstStyle/>
        <a:p>
          <a:endParaRPr lang="en-US" sz="1400" b="1"/>
        </a:p>
      </dgm:t>
    </dgm:pt>
    <dgm:pt modelId="{6C0302E0-0479-402D-B3E0-6B6E40C9324F}" type="sibTrans" cxnId="{694A46D4-AFB8-4ADF-85A9-03C6398167FD}">
      <dgm:prSet/>
      <dgm:spPr/>
      <dgm:t>
        <a:bodyPr/>
        <a:lstStyle/>
        <a:p>
          <a:endParaRPr lang="en-US"/>
        </a:p>
      </dgm:t>
    </dgm:pt>
    <dgm:pt modelId="{26F7133D-4079-465C-97E8-4FD611DBE12F}">
      <dgm:prSet phldrT="[Text]" custT="1"/>
      <dgm:spPr/>
      <dgm:t>
        <a:bodyPr/>
        <a:lstStyle/>
        <a:p>
          <a:r>
            <a:rPr lang="en-US" sz="1400" b="1" smtClean="0"/>
            <a:t>Kết thúc một tag rỗng với “/&gt;”</a:t>
          </a:r>
          <a:endParaRPr lang="en-US" sz="1400" b="1" dirty="0"/>
        </a:p>
      </dgm:t>
    </dgm:pt>
    <dgm:pt modelId="{540037C3-C70F-4DEC-B853-88E6FAF96BC2}" type="parTrans" cxnId="{FD1C7796-1674-4F7A-9DE6-937B4ABA15D8}">
      <dgm:prSet/>
      <dgm:spPr/>
      <dgm:t>
        <a:bodyPr/>
        <a:lstStyle/>
        <a:p>
          <a:endParaRPr lang="en-US" sz="1400" b="1"/>
        </a:p>
      </dgm:t>
    </dgm:pt>
    <dgm:pt modelId="{34EDBF5A-325E-4C40-856B-980E50420D21}" type="sibTrans" cxnId="{FD1C7796-1674-4F7A-9DE6-937B4ABA15D8}">
      <dgm:prSet/>
      <dgm:spPr/>
      <dgm:t>
        <a:bodyPr/>
        <a:lstStyle/>
        <a:p>
          <a:endParaRPr lang="en-US"/>
        </a:p>
      </dgm:t>
    </dgm:pt>
    <dgm:pt modelId="{FCDD6298-0C14-455C-98B9-79DF9FAA9463}">
      <dgm:prSet phldrT="[Text]" custT="1"/>
      <dgm:spPr/>
      <dgm:t>
        <a:bodyPr/>
        <a:lstStyle/>
        <a:p>
          <a:r>
            <a:rPr lang="en-US" sz="1400" b="1" smtClean="0"/>
            <a:t>Phải có một Element độc nhất chứa Elements khác</a:t>
          </a:r>
          <a:endParaRPr lang="en-US" sz="1400" b="1" dirty="0"/>
        </a:p>
      </dgm:t>
    </dgm:pt>
    <dgm:pt modelId="{46249061-6544-4730-A175-28887A0A33D9}" type="parTrans" cxnId="{8FC5105E-9DE6-4700-95C1-89A6CB2E9520}">
      <dgm:prSet/>
      <dgm:spPr/>
      <dgm:t>
        <a:bodyPr/>
        <a:lstStyle/>
        <a:p>
          <a:endParaRPr lang="en-US" sz="1400" b="1"/>
        </a:p>
      </dgm:t>
    </dgm:pt>
    <dgm:pt modelId="{29F99FD7-5D0D-469C-929E-985D3388B872}" type="sibTrans" cxnId="{8FC5105E-9DE6-4700-95C1-89A6CB2E9520}">
      <dgm:prSet/>
      <dgm:spPr/>
      <dgm:t>
        <a:bodyPr/>
        <a:lstStyle/>
        <a:p>
          <a:endParaRPr lang="en-US"/>
        </a:p>
      </dgm:t>
    </dgm:pt>
    <dgm:pt modelId="{D7167BEC-0758-4362-9A43-32E177A02FEA}">
      <dgm:prSet custT="1"/>
      <dgm:spPr/>
      <dgm:t>
        <a:bodyPr/>
        <a:lstStyle/>
        <a:p>
          <a:r>
            <a:rPr lang="en-US" sz="1400" b="1" smtClean="0"/>
            <a:t>Các elements không phủ lên nhau</a:t>
          </a:r>
          <a:endParaRPr lang="en-US" sz="1400" b="1" dirty="0"/>
        </a:p>
      </dgm:t>
    </dgm:pt>
    <dgm:pt modelId="{7D24A6E7-6B22-447F-ACC0-B69E85B8CBC3}" type="parTrans" cxnId="{63B314C2-6430-4370-97EC-09045613C908}">
      <dgm:prSet/>
      <dgm:spPr/>
      <dgm:t>
        <a:bodyPr/>
        <a:lstStyle/>
        <a:p>
          <a:endParaRPr lang="en-US" sz="1400" b="1"/>
        </a:p>
      </dgm:t>
    </dgm:pt>
    <dgm:pt modelId="{B6AC26F9-97E6-44DF-883D-16D61DC711AA}" type="sibTrans" cxnId="{63B314C2-6430-4370-97EC-09045613C908}">
      <dgm:prSet/>
      <dgm:spPr/>
      <dgm:t>
        <a:bodyPr/>
        <a:lstStyle/>
        <a:p>
          <a:endParaRPr lang="en-US"/>
        </a:p>
      </dgm:t>
    </dgm:pt>
    <dgm:pt modelId="{76D213AB-5845-4BF2-AEE9-A3F33E061729}">
      <dgm:prSet custT="1"/>
      <dgm:spPr/>
      <dgm:t>
        <a:bodyPr/>
        <a:lstStyle/>
        <a:p>
          <a:r>
            <a:rPr lang="en-US" sz="1400" b="1" smtClean="0"/>
            <a:t>Các giá trị thuộc tính phải trong cặp dấu trích dẫn</a:t>
          </a:r>
          <a:endParaRPr lang="en-US" sz="1400" b="1" dirty="0"/>
        </a:p>
      </dgm:t>
    </dgm:pt>
    <dgm:pt modelId="{7F4A39F3-C017-4E09-A718-B5DECFCF4C60}" type="parTrans" cxnId="{BD511F90-EC13-482E-AC5D-2A747C8873C6}">
      <dgm:prSet/>
      <dgm:spPr/>
      <dgm:t>
        <a:bodyPr/>
        <a:lstStyle/>
        <a:p>
          <a:endParaRPr lang="en-US" sz="1400" b="1"/>
        </a:p>
      </dgm:t>
    </dgm:pt>
    <dgm:pt modelId="{D65B27A1-E0A8-48BC-BE94-BB2FD6F02E29}" type="sibTrans" cxnId="{BD511F90-EC13-482E-AC5D-2A747C8873C6}">
      <dgm:prSet/>
      <dgm:spPr/>
      <dgm:t>
        <a:bodyPr/>
        <a:lstStyle/>
        <a:p>
          <a:endParaRPr lang="en-US"/>
        </a:p>
      </dgm:t>
    </dgm:pt>
    <dgm:pt modelId="{686C4FB9-74A8-4887-824D-292D91AFF808}">
      <dgm:prSet custT="1"/>
      <dgm:spPr/>
      <dgm:t>
        <a:bodyPr/>
        <a:lstStyle/>
        <a:p>
          <a:r>
            <a:rPr lang="en-US" sz="1400" b="1" smtClean="0"/>
            <a:t>Chỉ dùng &lt; và &amp; để bắt đầu tag và thực thể (entities)</a:t>
          </a:r>
          <a:endParaRPr lang="en-US" sz="1400" b="1" dirty="0"/>
        </a:p>
      </dgm:t>
    </dgm:pt>
    <dgm:pt modelId="{5344994D-5BCD-4057-8139-4468E977AEEC}" type="parTrans" cxnId="{C2EA2D0B-FE48-4D13-AFC7-252A8646AD55}">
      <dgm:prSet/>
      <dgm:spPr/>
      <dgm:t>
        <a:bodyPr/>
        <a:lstStyle/>
        <a:p>
          <a:endParaRPr lang="en-US" sz="1400" b="1"/>
        </a:p>
      </dgm:t>
    </dgm:pt>
    <dgm:pt modelId="{53C18ABB-785C-4BE8-AF24-8A2C96C96563}" type="sibTrans" cxnId="{C2EA2D0B-FE48-4D13-AFC7-252A8646AD55}">
      <dgm:prSet/>
      <dgm:spPr/>
      <dgm:t>
        <a:bodyPr/>
        <a:lstStyle/>
        <a:p>
          <a:endParaRPr lang="en-US"/>
        </a:p>
      </dgm:t>
    </dgm:pt>
    <dgm:pt modelId="{A06C62BB-4740-4F46-A04B-CEC471E94CD9}">
      <dgm:prSet custT="1"/>
      <dgm:spPr/>
      <dgm:t>
        <a:bodyPr/>
        <a:lstStyle/>
        <a:p>
          <a:r>
            <a:rPr lang="en-US" sz="1400" b="1" smtClean="0"/>
            <a:t>Chỉ dùng 5 tham chiếu thực thể (Entity References) </a:t>
          </a:r>
          <a:endParaRPr lang="en-US" sz="1400" b="1" dirty="0"/>
        </a:p>
      </dgm:t>
    </dgm:pt>
    <dgm:pt modelId="{43A13B5A-BE2D-40DA-9075-A20C498DD7E8}" type="parTrans" cxnId="{72B5E6B0-06E6-43A4-BCC4-73977D10FDDB}">
      <dgm:prSet/>
      <dgm:spPr/>
      <dgm:t>
        <a:bodyPr/>
        <a:lstStyle/>
        <a:p>
          <a:endParaRPr lang="en-US" sz="1400" b="1"/>
        </a:p>
      </dgm:t>
    </dgm:pt>
    <dgm:pt modelId="{8E11E582-AD0B-4E79-88D9-366C6E6D07BE}" type="sibTrans" cxnId="{72B5E6B0-06E6-43A4-BCC4-73977D10FDDB}">
      <dgm:prSet/>
      <dgm:spPr/>
      <dgm:t>
        <a:bodyPr/>
        <a:lstStyle/>
        <a:p>
          <a:endParaRPr lang="en-US"/>
        </a:p>
      </dgm:t>
    </dgm:pt>
    <dgm:pt modelId="{79023833-9F3D-4C6A-B87F-BFEA6E65AACB}" type="pres">
      <dgm:prSet presAssocID="{AD863280-2EE6-436C-BD16-A5620920AA04}" presName="diagram" presStyleCnt="0">
        <dgm:presLayoutVars>
          <dgm:chPref val="1"/>
          <dgm:dir/>
          <dgm:animOne val="branch"/>
          <dgm:animLvl val="lvl"/>
          <dgm:resizeHandles/>
        </dgm:presLayoutVars>
      </dgm:prSet>
      <dgm:spPr/>
      <dgm:t>
        <a:bodyPr/>
        <a:lstStyle/>
        <a:p>
          <a:endParaRPr lang="en-US"/>
        </a:p>
      </dgm:t>
    </dgm:pt>
    <dgm:pt modelId="{6C100DCB-7FC7-446B-8F7E-E153770DDB50}" type="pres">
      <dgm:prSet presAssocID="{EF14565D-4F59-4653-9DC7-637301B1A4FE}" presName="root" presStyleCnt="0"/>
      <dgm:spPr/>
      <dgm:t>
        <a:bodyPr/>
        <a:lstStyle/>
        <a:p>
          <a:endParaRPr lang="en-US"/>
        </a:p>
      </dgm:t>
    </dgm:pt>
    <dgm:pt modelId="{AB4EDD0C-5361-4A36-B2C2-C5186DE67DE5}" type="pres">
      <dgm:prSet presAssocID="{EF14565D-4F59-4653-9DC7-637301B1A4FE}" presName="rootComposite" presStyleCnt="0"/>
      <dgm:spPr/>
      <dgm:t>
        <a:bodyPr/>
        <a:lstStyle/>
        <a:p>
          <a:endParaRPr lang="en-US"/>
        </a:p>
      </dgm:t>
    </dgm:pt>
    <dgm:pt modelId="{E8EAC2CA-E94F-401B-85E2-611C7E6E461F}" type="pres">
      <dgm:prSet presAssocID="{EF14565D-4F59-4653-9DC7-637301B1A4FE}" presName="rootText" presStyleLbl="node1" presStyleIdx="0" presStyleCnt="1" custScaleX="183301"/>
      <dgm:spPr/>
      <dgm:t>
        <a:bodyPr/>
        <a:lstStyle/>
        <a:p>
          <a:endParaRPr lang="en-US"/>
        </a:p>
      </dgm:t>
    </dgm:pt>
    <dgm:pt modelId="{B8616218-2694-4F78-A5D4-8CD0AE1389FE}" type="pres">
      <dgm:prSet presAssocID="{EF14565D-4F59-4653-9DC7-637301B1A4FE}" presName="rootConnector" presStyleLbl="node1" presStyleIdx="0" presStyleCnt="1"/>
      <dgm:spPr/>
      <dgm:t>
        <a:bodyPr/>
        <a:lstStyle/>
        <a:p>
          <a:endParaRPr lang="en-US"/>
        </a:p>
      </dgm:t>
    </dgm:pt>
    <dgm:pt modelId="{D08A00CE-6B8A-4F7C-9487-F81570676795}" type="pres">
      <dgm:prSet presAssocID="{EF14565D-4F59-4653-9DC7-637301B1A4FE}" presName="childShape" presStyleCnt="0"/>
      <dgm:spPr/>
      <dgm:t>
        <a:bodyPr/>
        <a:lstStyle/>
        <a:p>
          <a:endParaRPr lang="en-US"/>
        </a:p>
      </dgm:t>
    </dgm:pt>
    <dgm:pt modelId="{0009C614-52AC-4C1C-B930-E790D9C1F04C}" type="pres">
      <dgm:prSet presAssocID="{6C9AB581-4995-4842-9B20-FCD44653FC06}" presName="Name13" presStyleLbl="parChTrans1D2" presStyleIdx="0" presStyleCnt="8"/>
      <dgm:spPr/>
      <dgm:t>
        <a:bodyPr/>
        <a:lstStyle/>
        <a:p>
          <a:endParaRPr lang="en-US"/>
        </a:p>
      </dgm:t>
    </dgm:pt>
    <dgm:pt modelId="{56595620-C5AA-4A00-BF37-E63C0495BB83}" type="pres">
      <dgm:prSet presAssocID="{285AF226-C128-4134-B035-B32C82A1A10E}" presName="childText" presStyleLbl="bgAcc1" presStyleIdx="0" presStyleCnt="8" custScaleX="580192">
        <dgm:presLayoutVars>
          <dgm:bulletEnabled val="1"/>
        </dgm:presLayoutVars>
      </dgm:prSet>
      <dgm:spPr/>
      <dgm:t>
        <a:bodyPr/>
        <a:lstStyle/>
        <a:p>
          <a:endParaRPr lang="en-US"/>
        </a:p>
      </dgm:t>
    </dgm:pt>
    <dgm:pt modelId="{E89F331D-1A28-4ED8-BD23-5CB7F6320B49}" type="pres">
      <dgm:prSet presAssocID="{4CFE2CC4-1D1B-419A-A7E3-13FD625BD408}" presName="Name13" presStyleLbl="parChTrans1D2" presStyleIdx="1" presStyleCnt="8"/>
      <dgm:spPr/>
      <dgm:t>
        <a:bodyPr/>
        <a:lstStyle/>
        <a:p>
          <a:endParaRPr lang="en-US"/>
        </a:p>
      </dgm:t>
    </dgm:pt>
    <dgm:pt modelId="{685EDDFB-57D9-426D-8C2B-07058BDB536D}" type="pres">
      <dgm:prSet presAssocID="{F9804DB6-A08E-46D8-BBC8-72FA9345A854}" presName="childText" presStyleLbl="bgAcc1" presStyleIdx="1" presStyleCnt="8" custScaleX="580192">
        <dgm:presLayoutVars>
          <dgm:bulletEnabled val="1"/>
        </dgm:presLayoutVars>
      </dgm:prSet>
      <dgm:spPr/>
      <dgm:t>
        <a:bodyPr/>
        <a:lstStyle/>
        <a:p>
          <a:endParaRPr lang="en-US"/>
        </a:p>
      </dgm:t>
    </dgm:pt>
    <dgm:pt modelId="{8867C1E0-C47A-4B53-8020-7FA92ABDBA3C}" type="pres">
      <dgm:prSet presAssocID="{540037C3-C70F-4DEC-B853-88E6FAF96BC2}" presName="Name13" presStyleLbl="parChTrans1D2" presStyleIdx="2" presStyleCnt="8"/>
      <dgm:spPr/>
      <dgm:t>
        <a:bodyPr/>
        <a:lstStyle/>
        <a:p>
          <a:endParaRPr lang="en-US"/>
        </a:p>
      </dgm:t>
    </dgm:pt>
    <dgm:pt modelId="{7F2C4444-E9DC-46CA-819F-2BB834E8896F}" type="pres">
      <dgm:prSet presAssocID="{26F7133D-4079-465C-97E8-4FD611DBE12F}" presName="childText" presStyleLbl="bgAcc1" presStyleIdx="2" presStyleCnt="8" custScaleX="580192">
        <dgm:presLayoutVars>
          <dgm:bulletEnabled val="1"/>
        </dgm:presLayoutVars>
      </dgm:prSet>
      <dgm:spPr/>
      <dgm:t>
        <a:bodyPr/>
        <a:lstStyle/>
        <a:p>
          <a:endParaRPr lang="en-US"/>
        </a:p>
      </dgm:t>
    </dgm:pt>
    <dgm:pt modelId="{01DBD0ED-97C1-4CAB-8A1B-5C9B35EEDCE3}" type="pres">
      <dgm:prSet presAssocID="{46249061-6544-4730-A175-28887A0A33D9}" presName="Name13" presStyleLbl="parChTrans1D2" presStyleIdx="3" presStyleCnt="8"/>
      <dgm:spPr/>
      <dgm:t>
        <a:bodyPr/>
        <a:lstStyle/>
        <a:p>
          <a:endParaRPr lang="en-US"/>
        </a:p>
      </dgm:t>
    </dgm:pt>
    <dgm:pt modelId="{B069C60E-C3D7-4EA5-AECB-F159E6470F1A}" type="pres">
      <dgm:prSet presAssocID="{FCDD6298-0C14-455C-98B9-79DF9FAA9463}" presName="childText" presStyleLbl="bgAcc1" presStyleIdx="3" presStyleCnt="8" custScaleX="580192">
        <dgm:presLayoutVars>
          <dgm:bulletEnabled val="1"/>
        </dgm:presLayoutVars>
      </dgm:prSet>
      <dgm:spPr/>
      <dgm:t>
        <a:bodyPr/>
        <a:lstStyle/>
        <a:p>
          <a:endParaRPr lang="en-US"/>
        </a:p>
      </dgm:t>
    </dgm:pt>
    <dgm:pt modelId="{DAD0E8B7-B7C6-4621-A922-472E4D83EFB5}" type="pres">
      <dgm:prSet presAssocID="{7D24A6E7-6B22-447F-ACC0-B69E85B8CBC3}" presName="Name13" presStyleLbl="parChTrans1D2" presStyleIdx="4" presStyleCnt="8"/>
      <dgm:spPr/>
      <dgm:t>
        <a:bodyPr/>
        <a:lstStyle/>
        <a:p>
          <a:endParaRPr lang="en-US"/>
        </a:p>
      </dgm:t>
    </dgm:pt>
    <dgm:pt modelId="{6C2D8AE5-6671-4837-A697-B0E5243963CF}" type="pres">
      <dgm:prSet presAssocID="{D7167BEC-0758-4362-9A43-32E177A02FEA}" presName="childText" presStyleLbl="bgAcc1" presStyleIdx="4" presStyleCnt="8" custScaleX="580192">
        <dgm:presLayoutVars>
          <dgm:bulletEnabled val="1"/>
        </dgm:presLayoutVars>
      </dgm:prSet>
      <dgm:spPr/>
      <dgm:t>
        <a:bodyPr/>
        <a:lstStyle/>
        <a:p>
          <a:endParaRPr lang="en-US"/>
        </a:p>
      </dgm:t>
    </dgm:pt>
    <dgm:pt modelId="{FE7CF73E-AA22-4734-A29F-2A2242D26D15}" type="pres">
      <dgm:prSet presAssocID="{7F4A39F3-C017-4E09-A718-B5DECFCF4C60}" presName="Name13" presStyleLbl="parChTrans1D2" presStyleIdx="5" presStyleCnt="8"/>
      <dgm:spPr/>
      <dgm:t>
        <a:bodyPr/>
        <a:lstStyle/>
        <a:p>
          <a:endParaRPr lang="en-US"/>
        </a:p>
      </dgm:t>
    </dgm:pt>
    <dgm:pt modelId="{8220C9D6-9116-4101-90A3-9312626F2D11}" type="pres">
      <dgm:prSet presAssocID="{76D213AB-5845-4BF2-AEE9-A3F33E061729}" presName="childText" presStyleLbl="bgAcc1" presStyleIdx="5" presStyleCnt="8" custScaleX="580192">
        <dgm:presLayoutVars>
          <dgm:bulletEnabled val="1"/>
        </dgm:presLayoutVars>
      </dgm:prSet>
      <dgm:spPr/>
      <dgm:t>
        <a:bodyPr/>
        <a:lstStyle/>
        <a:p>
          <a:endParaRPr lang="en-US"/>
        </a:p>
      </dgm:t>
    </dgm:pt>
    <dgm:pt modelId="{2EFB6D5F-6BD8-419F-8C3B-2040C37BF399}" type="pres">
      <dgm:prSet presAssocID="{5344994D-5BCD-4057-8139-4468E977AEEC}" presName="Name13" presStyleLbl="parChTrans1D2" presStyleIdx="6" presStyleCnt="8"/>
      <dgm:spPr/>
      <dgm:t>
        <a:bodyPr/>
        <a:lstStyle/>
        <a:p>
          <a:endParaRPr lang="en-US"/>
        </a:p>
      </dgm:t>
    </dgm:pt>
    <dgm:pt modelId="{EAFE9EAB-E79B-42C3-A61D-A46138BB9FC4}" type="pres">
      <dgm:prSet presAssocID="{686C4FB9-74A8-4887-824D-292D91AFF808}" presName="childText" presStyleLbl="bgAcc1" presStyleIdx="6" presStyleCnt="8" custScaleX="580192">
        <dgm:presLayoutVars>
          <dgm:bulletEnabled val="1"/>
        </dgm:presLayoutVars>
      </dgm:prSet>
      <dgm:spPr/>
      <dgm:t>
        <a:bodyPr/>
        <a:lstStyle/>
        <a:p>
          <a:endParaRPr lang="en-US"/>
        </a:p>
      </dgm:t>
    </dgm:pt>
    <dgm:pt modelId="{ED504092-407C-4FC2-936E-49994EBCCDBE}" type="pres">
      <dgm:prSet presAssocID="{43A13B5A-BE2D-40DA-9075-A20C498DD7E8}" presName="Name13" presStyleLbl="parChTrans1D2" presStyleIdx="7" presStyleCnt="8"/>
      <dgm:spPr/>
      <dgm:t>
        <a:bodyPr/>
        <a:lstStyle/>
        <a:p>
          <a:endParaRPr lang="en-US"/>
        </a:p>
      </dgm:t>
    </dgm:pt>
    <dgm:pt modelId="{8680F904-8A05-45BD-91E1-0BB913044F23}" type="pres">
      <dgm:prSet presAssocID="{A06C62BB-4740-4F46-A04B-CEC471E94CD9}" presName="childText" presStyleLbl="bgAcc1" presStyleIdx="7" presStyleCnt="8" custScaleX="580192">
        <dgm:presLayoutVars>
          <dgm:bulletEnabled val="1"/>
        </dgm:presLayoutVars>
      </dgm:prSet>
      <dgm:spPr/>
      <dgm:t>
        <a:bodyPr/>
        <a:lstStyle/>
        <a:p>
          <a:endParaRPr lang="en-US"/>
        </a:p>
      </dgm:t>
    </dgm:pt>
  </dgm:ptLst>
  <dgm:cxnLst>
    <dgm:cxn modelId="{694A46D4-AFB8-4ADF-85A9-03C6398167FD}" srcId="{EF14565D-4F59-4653-9DC7-637301B1A4FE}" destId="{F9804DB6-A08E-46D8-BBC8-72FA9345A854}" srcOrd="1" destOrd="0" parTransId="{4CFE2CC4-1D1B-419A-A7E3-13FD625BD408}" sibTransId="{6C0302E0-0479-402D-B3E0-6B6E40C9324F}"/>
    <dgm:cxn modelId="{0702169C-4537-42E7-88A3-D9BF325868D8}" type="presOf" srcId="{7D24A6E7-6B22-447F-ACC0-B69E85B8CBC3}" destId="{DAD0E8B7-B7C6-4621-A922-472E4D83EFB5}" srcOrd="0" destOrd="0" presId="urn:microsoft.com/office/officeart/2005/8/layout/hierarchy3"/>
    <dgm:cxn modelId="{A9C2C6A3-675D-41D7-809F-1BEC80874609}" type="presOf" srcId="{26F7133D-4079-465C-97E8-4FD611DBE12F}" destId="{7F2C4444-E9DC-46CA-819F-2BB834E8896F}" srcOrd="0" destOrd="0" presId="urn:microsoft.com/office/officeart/2005/8/layout/hierarchy3"/>
    <dgm:cxn modelId="{326C0A11-E3E7-4F2F-B8E4-026E253284B4}" type="presOf" srcId="{F9804DB6-A08E-46D8-BBC8-72FA9345A854}" destId="{685EDDFB-57D9-426D-8C2B-07058BDB536D}" srcOrd="0" destOrd="0" presId="urn:microsoft.com/office/officeart/2005/8/layout/hierarchy3"/>
    <dgm:cxn modelId="{3A2B1818-6B55-4E4B-A535-9841C0828E81}" type="presOf" srcId="{686C4FB9-74A8-4887-824D-292D91AFF808}" destId="{EAFE9EAB-E79B-42C3-A61D-A46138BB9FC4}" srcOrd="0" destOrd="0" presId="urn:microsoft.com/office/officeart/2005/8/layout/hierarchy3"/>
    <dgm:cxn modelId="{F1060A0F-C5F6-4EFB-8B7F-CAA6055F46D6}" type="presOf" srcId="{285AF226-C128-4134-B035-B32C82A1A10E}" destId="{56595620-C5AA-4A00-BF37-E63C0495BB83}" srcOrd="0" destOrd="0" presId="urn:microsoft.com/office/officeart/2005/8/layout/hierarchy3"/>
    <dgm:cxn modelId="{16272EE8-56E7-409C-9DF1-7F314A1258D9}" type="presOf" srcId="{D7167BEC-0758-4362-9A43-32E177A02FEA}" destId="{6C2D8AE5-6671-4837-A697-B0E5243963CF}" srcOrd="0" destOrd="0" presId="urn:microsoft.com/office/officeart/2005/8/layout/hierarchy3"/>
    <dgm:cxn modelId="{F973BAFF-A367-4AF3-A329-E1C948CC9C38}" type="presOf" srcId="{5344994D-5BCD-4057-8139-4468E977AEEC}" destId="{2EFB6D5F-6BD8-419F-8C3B-2040C37BF399}" srcOrd="0" destOrd="0" presId="urn:microsoft.com/office/officeart/2005/8/layout/hierarchy3"/>
    <dgm:cxn modelId="{FB977A25-3F9E-4BA4-89F5-0E70369F4D05}" type="presOf" srcId="{EF14565D-4F59-4653-9DC7-637301B1A4FE}" destId="{E8EAC2CA-E94F-401B-85E2-611C7E6E461F}" srcOrd="0" destOrd="0" presId="urn:microsoft.com/office/officeart/2005/8/layout/hierarchy3"/>
    <dgm:cxn modelId="{72B5E6B0-06E6-43A4-BCC4-73977D10FDDB}" srcId="{EF14565D-4F59-4653-9DC7-637301B1A4FE}" destId="{A06C62BB-4740-4F46-A04B-CEC471E94CD9}" srcOrd="7" destOrd="0" parTransId="{43A13B5A-BE2D-40DA-9075-A20C498DD7E8}" sibTransId="{8E11E582-AD0B-4E79-88D9-366C6E6D07BE}"/>
    <dgm:cxn modelId="{66BBEC14-060C-4551-92B0-0099E64ED654}" type="presOf" srcId="{43A13B5A-BE2D-40DA-9075-A20C498DD7E8}" destId="{ED504092-407C-4FC2-936E-49994EBCCDBE}" srcOrd="0" destOrd="0" presId="urn:microsoft.com/office/officeart/2005/8/layout/hierarchy3"/>
    <dgm:cxn modelId="{0407D952-2C7A-408B-AA95-2B7F3029B768}" type="presOf" srcId="{A06C62BB-4740-4F46-A04B-CEC471E94CD9}" destId="{8680F904-8A05-45BD-91E1-0BB913044F23}" srcOrd="0" destOrd="0" presId="urn:microsoft.com/office/officeart/2005/8/layout/hierarchy3"/>
    <dgm:cxn modelId="{2389B55A-1AA5-45B9-91D4-DCFC137DE688}" type="presOf" srcId="{540037C3-C70F-4DEC-B853-88E6FAF96BC2}" destId="{8867C1E0-C47A-4B53-8020-7FA92ABDBA3C}" srcOrd="0" destOrd="0" presId="urn:microsoft.com/office/officeart/2005/8/layout/hierarchy3"/>
    <dgm:cxn modelId="{FA339149-222E-49C1-9E88-9FD2638F757B}" srcId="{EF14565D-4F59-4653-9DC7-637301B1A4FE}" destId="{285AF226-C128-4134-B035-B32C82A1A10E}" srcOrd="0" destOrd="0" parTransId="{6C9AB581-4995-4842-9B20-FCD44653FC06}" sibTransId="{106F3E22-4729-4C2C-AF3C-177D907A7462}"/>
    <dgm:cxn modelId="{3F718795-9C22-4B49-AAE2-016211E66ACB}" type="presOf" srcId="{76D213AB-5845-4BF2-AEE9-A3F33E061729}" destId="{8220C9D6-9116-4101-90A3-9312626F2D11}" srcOrd="0" destOrd="0" presId="urn:microsoft.com/office/officeart/2005/8/layout/hierarchy3"/>
    <dgm:cxn modelId="{FD1C7796-1674-4F7A-9DE6-937B4ABA15D8}" srcId="{EF14565D-4F59-4653-9DC7-637301B1A4FE}" destId="{26F7133D-4079-465C-97E8-4FD611DBE12F}" srcOrd="2" destOrd="0" parTransId="{540037C3-C70F-4DEC-B853-88E6FAF96BC2}" sibTransId="{34EDBF5A-325E-4C40-856B-980E50420D21}"/>
    <dgm:cxn modelId="{4CCACE78-301E-4104-B2E7-B82018A0F169}" type="presOf" srcId="{4CFE2CC4-1D1B-419A-A7E3-13FD625BD408}" destId="{E89F331D-1A28-4ED8-BD23-5CB7F6320B49}" srcOrd="0" destOrd="0" presId="urn:microsoft.com/office/officeart/2005/8/layout/hierarchy3"/>
    <dgm:cxn modelId="{63B314C2-6430-4370-97EC-09045613C908}" srcId="{EF14565D-4F59-4653-9DC7-637301B1A4FE}" destId="{D7167BEC-0758-4362-9A43-32E177A02FEA}" srcOrd="4" destOrd="0" parTransId="{7D24A6E7-6B22-447F-ACC0-B69E85B8CBC3}" sibTransId="{B6AC26F9-97E6-44DF-883D-16D61DC711AA}"/>
    <dgm:cxn modelId="{6FAC5E8E-0CA5-41C9-AA8A-C76F07C17872}" srcId="{AD863280-2EE6-436C-BD16-A5620920AA04}" destId="{EF14565D-4F59-4653-9DC7-637301B1A4FE}" srcOrd="0" destOrd="0" parTransId="{70D53E1A-62D0-4DAD-BB10-B226F2F47695}" sibTransId="{F397B596-1D2F-4718-893D-2F6E27AACABC}"/>
    <dgm:cxn modelId="{C00FECC3-0BA1-4143-AB06-5AD5100EE675}" type="presOf" srcId="{6C9AB581-4995-4842-9B20-FCD44653FC06}" destId="{0009C614-52AC-4C1C-B930-E790D9C1F04C}" srcOrd="0" destOrd="0" presId="urn:microsoft.com/office/officeart/2005/8/layout/hierarchy3"/>
    <dgm:cxn modelId="{07D35C3A-C697-4282-BCA3-B60C7A5EA24B}" type="presOf" srcId="{7F4A39F3-C017-4E09-A718-B5DECFCF4C60}" destId="{FE7CF73E-AA22-4734-A29F-2A2242D26D15}" srcOrd="0" destOrd="0" presId="urn:microsoft.com/office/officeart/2005/8/layout/hierarchy3"/>
    <dgm:cxn modelId="{90B475D7-55B9-43D3-B874-FDF08BE1A6DF}" type="presOf" srcId="{AD863280-2EE6-436C-BD16-A5620920AA04}" destId="{79023833-9F3D-4C6A-B87F-BFEA6E65AACB}" srcOrd="0" destOrd="0" presId="urn:microsoft.com/office/officeart/2005/8/layout/hierarchy3"/>
    <dgm:cxn modelId="{C2EA2D0B-FE48-4D13-AFC7-252A8646AD55}" srcId="{EF14565D-4F59-4653-9DC7-637301B1A4FE}" destId="{686C4FB9-74A8-4887-824D-292D91AFF808}" srcOrd="6" destOrd="0" parTransId="{5344994D-5BCD-4057-8139-4468E977AEEC}" sibTransId="{53C18ABB-785C-4BE8-AF24-8A2C96C96563}"/>
    <dgm:cxn modelId="{55EE9A1B-FD06-4514-89E7-682C3314AEBD}" type="presOf" srcId="{FCDD6298-0C14-455C-98B9-79DF9FAA9463}" destId="{B069C60E-C3D7-4EA5-AECB-F159E6470F1A}" srcOrd="0" destOrd="0" presId="urn:microsoft.com/office/officeart/2005/8/layout/hierarchy3"/>
    <dgm:cxn modelId="{8FC5105E-9DE6-4700-95C1-89A6CB2E9520}" srcId="{EF14565D-4F59-4653-9DC7-637301B1A4FE}" destId="{FCDD6298-0C14-455C-98B9-79DF9FAA9463}" srcOrd="3" destOrd="0" parTransId="{46249061-6544-4730-A175-28887A0A33D9}" sibTransId="{29F99FD7-5D0D-469C-929E-985D3388B872}"/>
    <dgm:cxn modelId="{BD511F90-EC13-482E-AC5D-2A747C8873C6}" srcId="{EF14565D-4F59-4653-9DC7-637301B1A4FE}" destId="{76D213AB-5845-4BF2-AEE9-A3F33E061729}" srcOrd="5" destOrd="0" parTransId="{7F4A39F3-C017-4E09-A718-B5DECFCF4C60}" sibTransId="{D65B27A1-E0A8-48BC-BE94-BB2FD6F02E29}"/>
    <dgm:cxn modelId="{7E9E74BC-CA14-4BB3-97BF-F548F0E48CE2}" type="presOf" srcId="{EF14565D-4F59-4653-9DC7-637301B1A4FE}" destId="{B8616218-2694-4F78-A5D4-8CD0AE1389FE}" srcOrd="1" destOrd="0" presId="urn:microsoft.com/office/officeart/2005/8/layout/hierarchy3"/>
    <dgm:cxn modelId="{E1D42F3D-2E0C-4E85-B915-3A92AA688933}" type="presOf" srcId="{46249061-6544-4730-A175-28887A0A33D9}" destId="{01DBD0ED-97C1-4CAB-8A1B-5C9B35EEDCE3}" srcOrd="0" destOrd="0" presId="urn:microsoft.com/office/officeart/2005/8/layout/hierarchy3"/>
    <dgm:cxn modelId="{1EE9F955-B8D4-49EE-A96C-BBC0964DB502}" type="presParOf" srcId="{79023833-9F3D-4C6A-B87F-BFEA6E65AACB}" destId="{6C100DCB-7FC7-446B-8F7E-E153770DDB50}" srcOrd="0" destOrd="0" presId="urn:microsoft.com/office/officeart/2005/8/layout/hierarchy3"/>
    <dgm:cxn modelId="{F8142C59-898E-4571-9CFF-347B2C4CBAB6}" type="presParOf" srcId="{6C100DCB-7FC7-446B-8F7E-E153770DDB50}" destId="{AB4EDD0C-5361-4A36-B2C2-C5186DE67DE5}" srcOrd="0" destOrd="0" presId="urn:microsoft.com/office/officeart/2005/8/layout/hierarchy3"/>
    <dgm:cxn modelId="{88AD6FB2-F2C9-4A33-8AAD-059241F08E7A}" type="presParOf" srcId="{AB4EDD0C-5361-4A36-B2C2-C5186DE67DE5}" destId="{E8EAC2CA-E94F-401B-85E2-611C7E6E461F}" srcOrd="0" destOrd="0" presId="urn:microsoft.com/office/officeart/2005/8/layout/hierarchy3"/>
    <dgm:cxn modelId="{91F98091-81A7-4D98-B17E-2EE28C676C7A}" type="presParOf" srcId="{AB4EDD0C-5361-4A36-B2C2-C5186DE67DE5}" destId="{B8616218-2694-4F78-A5D4-8CD0AE1389FE}" srcOrd="1" destOrd="0" presId="urn:microsoft.com/office/officeart/2005/8/layout/hierarchy3"/>
    <dgm:cxn modelId="{5B53F21A-90EF-4F8C-A33A-A00436276400}" type="presParOf" srcId="{6C100DCB-7FC7-446B-8F7E-E153770DDB50}" destId="{D08A00CE-6B8A-4F7C-9487-F81570676795}" srcOrd="1" destOrd="0" presId="urn:microsoft.com/office/officeart/2005/8/layout/hierarchy3"/>
    <dgm:cxn modelId="{684D2E99-9A3C-4129-BD58-A1DE3B1A70F4}" type="presParOf" srcId="{D08A00CE-6B8A-4F7C-9487-F81570676795}" destId="{0009C614-52AC-4C1C-B930-E790D9C1F04C}" srcOrd="0" destOrd="0" presId="urn:microsoft.com/office/officeart/2005/8/layout/hierarchy3"/>
    <dgm:cxn modelId="{2F759E11-30E3-4A30-B2B7-91F0B71AA09C}" type="presParOf" srcId="{D08A00CE-6B8A-4F7C-9487-F81570676795}" destId="{56595620-C5AA-4A00-BF37-E63C0495BB83}" srcOrd="1" destOrd="0" presId="urn:microsoft.com/office/officeart/2005/8/layout/hierarchy3"/>
    <dgm:cxn modelId="{8796E12E-5DD7-4196-9B41-0CCB1FE4473D}" type="presParOf" srcId="{D08A00CE-6B8A-4F7C-9487-F81570676795}" destId="{E89F331D-1A28-4ED8-BD23-5CB7F6320B49}" srcOrd="2" destOrd="0" presId="urn:microsoft.com/office/officeart/2005/8/layout/hierarchy3"/>
    <dgm:cxn modelId="{FF35E149-99ED-40BF-9F3B-E3A449DF1B5A}" type="presParOf" srcId="{D08A00CE-6B8A-4F7C-9487-F81570676795}" destId="{685EDDFB-57D9-426D-8C2B-07058BDB536D}" srcOrd="3" destOrd="0" presId="urn:microsoft.com/office/officeart/2005/8/layout/hierarchy3"/>
    <dgm:cxn modelId="{E5CDC451-5062-45C7-A47B-8DBB74FC391E}" type="presParOf" srcId="{D08A00CE-6B8A-4F7C-9487-F81570676795}" destId="{8867C1E0-C47A-4B53-8020-7FA92ABDBA3C}" srcOrd="4" destOrd="0" presId="urn:microsoft.com/office/officeart/2005/8/layout/hierarchy3"/>
    <dgm:cxn modelId="{245A7A56-3B26-41A8-8E84-90B4854B5363}" type="presParOf" srcId="{D08A00CE-6B8A-4F7C-9487-F81570676795}" destId="{7F2C4444-E9DC-46CA-819F-2BB834E8896F}" srcOrd="5" destOrd="0" presId="urn:microsoft.com/office/officeart/2005/8/layout/hierarchy3"/>
    <dgm:cxn modelId="{E9E6959E-0C3B-416A-806F-871E865FD5D2}" type="presParOf" srcId="{D08A00CE-6B8A-4F7C-9487-F81570676795}" destId="{01DBD0ED-97C1-4CAB-8A1B-5C9B35EEDCE3}" srcOrd="6" destOrd="0" presId="urn:microsoft.com/office/officeart/2005/8/layout/hierarchy3"/>
    <dgm:cxn modelId="{25742A29-6F36-484E-B12A-0A2A140808D0}" type="presParOf" srcId="{D08A00CE-6B8A-4F7C-9487-F81570676795}" destId="{B069C60E-C3D7-4EA5-AECB-F159E6470F1A}" srcOrd="7" destOrd="0" presId="urn:microsoft.com/office/officeart/2005/8/layout/hierarchy3"/>
    <dgm:cxn modelId="{A8443C94-9C65-4D58-9C38-E04131448DCB}" type="presParOf" srcId="{D08A00CE-6B8A-4F7C-9487-F81570676795}" destId="{DAD0E8B7-B7C6-4621-A922-472E4D83EFB5}" srcOrd="8" destOrd="0" presId="urn:microsoft.com/office/officeart/2005/8/layout/hierarchy3"/>
    <dgm:cxn modelId="{4B27FB61-7749-4A39-A4D4-31BED1736088}" type="presParOf" srcId="{D08A00CE-6B8A-4F7C-9487-F81570676795}" destId="{6C2D8AE5-6671-4837-A697-B0E5243963CF}" srcOrd="9" destOrd="0" presId="urn:microsoft.com/office/officeart/2005/8/layout/hierarchy3"/>
    <dgm:cxn modelId="{486D9186-88FA-4999-98C3-F293A31DD2E3}" type="presParOf" srcId="{D08A00CE-6B8A-4F7C-9487-F81570676795}" destId="{FE7CF73E-AA22-4734-A29F-2A2242D26D15}" srcOrd="10" destOrd="0" presId="urn:microsoft.com/office/officeart/2005/8/layout/hierarchy3"/>
    <dgm:cxn modelId="{93FBF41A-1D0D-49D0-91E6-1778066CAB6C}" type="presParOf" srcId="{D08A00CE-6B8A-4F7C-9487-F81570676795}" destId="{8220C9D6-9116-4101-90A3-9312626F2D11}" srcOrd="11" destOrd="0" presId="urn:microsoft.com/office/officeart/2005/8/layout/hierarchy3"/>
    <dgm:cxn modelId="{A27D31CB-6627-44DE-A090-0209F5A6BBE1}" type="presParOf" srcId="{D08A00CE-6B8A-4F7C-9487-F81570676795}" destId="{2EFB6D5F-6BD8-419F-8C3B-2040C37BF399}" srcOrd="12" destOrd="0" presId="urn:microsoft.com/office/officeart/2005/8/layout/hierarchy3"/>
    <dgm:cxn modelId="{DEAF852A-1C6F-4A59-8ACA-C767A78326C3}" type="presParOf" srcId="{D08A00CE-6B8A-4F7C-9487-F81570676795}" destId="{EAFE9EAB-E79B-42C3-A61D-A46138BB9FC4}" srcOrd="13" destOrd="0" presId="urn:microsoft.com/office/officeart/2005/8/layout/hierarchy3"/>
    <dgm:cxn modelId="{F5D2107A-B210-4956-AD34-D97DCEF15BAF}" type="presParOf" srcId="{D08A00CE-6B8A-4F7C-9487-F81570676795}" destId="{ED504092-407C-4FC2-936E-49994EBCCDBE}" srcOrd="14" destOrd="0" presId="urn:microsoft.com/office/officeart/2005/8/layout/hierarchy3"/>
    <dgm:cxn modelId="{378EDB37-A1B6-470D-AADC-BE5DD97F00B9}" type="presParOf" srcId="{D08A00CE-6B8A-4F7C-9487-F81570676795}" destId="{8680F904-8A05-45BD-91E1-0BB913044F23}" srcOrd="15"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56EA587-7B7B-475D-8DCF-C46604E2B34E}">
      <dsp:nvSpPr>
        <dsp:cNvPr id="0" name=""/>
        <dsp:cNvSpPr/>
      </dsp:nvSpPr>
      <dsp:spPr>
        <a:xfrm>
          <a:off x="4870791" y="913057"/>
          <a:ext cx="2240272" cy="612290"/>
        </a:xfrm>
        <a:custGeom>
          <a:avLst/>
          <a:gdLst/>
          <a:ahLst/>
          <a:cxnLst/>
          <a:rect l="0" t="0" r="0" b="0"/>
          <a:pathLst>
            <a:path>
              <a:moveTo>
                <a:pt x="0" y="0"/>
              </a:moveTo>
              <a:lnTo>
                <a:pt x="0" y="517994"/>
              </a:lnTo>
              <a:lnTo>
                <a:pt x="2240272" y="517994"/>
              </a:lnTo>
              <a:lnTo>
                <a:pt x="2240272" y="612290"/>
              </a:lnTo>
            </a:path>
          </a:pathLst>
        </a:custGeom>
        <a:noFill/>
        <a:ln w="28575" cap="flat" cmpd="sng" algn="ctr">
          <a:solidFill>
            <a:schemeClr val="accent1">
              <a:shade val="60000"/>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C3C8FFB8-E472-4155-8F1D-EB380D1DFAC1}">
      <dsp:nvSpPr>
        <dsp:cNvPr id="0" name=""/>
        <dsp:cNvSpPr/>
      </dsp:nvSpPr>
      <dsp:spPr>
        <a:xfrm>
          <a:off x="2261546" y="2171703"/>
          <a:ext cx="5719445" cy="743287"/>
        </a:xfrm>
        <a:custGeom>
          <a:avLst/>
          <a:gdLst/>
          <a:ahLst/>
          <a:cxnLst/>
          <a:rect l="0" t="0" r="0" b="0"/>
          <a:pathLst>
            <a:path>
              <a:moveTo>
                <a:pt x="0" y="0"/>
              </a:moveTo>
              <a:lnTo>
                <a:pt x="0" y="648991"/>
              </a:lnTo>
              <a:lnTo>
                <a:pt x="5719445" y="648991"/>
              </a:lnTo>
              <a:lnTo>
                <a:pt x="5719445" y="743287"/>
              </a:lnTo>
            </a:path>
          </a:pathLst>
        </a:custGeom>
        <a:noFill/>
        <a:ln w="28575" cap="flat" cmpd="sng" algn="ctr">
          <a:solidFill>
            <a:schemeClr val="accent1">
              <a:shade val="80000"/>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3FFC9390-9C94-4DB8-8557-48421DED1D9D}">
      <dsp:nvSpPr>
        <dsp:cNvPr id="0" name=""/>
        <dsp:cNvSpPr/>
      </dsp:nvSpPr>
      <dsp:spPr>
        <a:xfrm>
          <a:off x="2261546" y="2171703"/>
          <a:ext cx="4475365" cy="743287"/>
        </a:xfrm>
        <a:custGeom>
          <a:avLst/>
          <a:gdLst/>
          <a:ahLst/>
          <a:cxnLst/>
          <a:rect l="0" t="0" r="0" b="0"/>
          <a:pathLst>
            <a:path>
              <a:moveTo>
                <a:pt x="0" y="0"/>
              </a:moveTo>
              <a:lnTo>
                <a:pt x="0" y="648991"/>
              </a:lnTo>
              <a:lnTo>
                <a:pt x="4475365" y="648991"/>
              </a:lnTo>
              <a:lnTo>
                <a:pt x="4475365" y="743287"/>
              </a:lnTo>
            </a:path>
          </a:pathLst>
        </a:custGeom>
        <a:noFill/>
        <a:ln w="28575" cap="flat" cmpd="sng" algn="ctr">
          <a:solidFill>
            <a:schemeClr val="accent1">
              <a:shade val="80000"/>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591D51C8-A39C-42A5-B721-337A182F1693}">
      <dsp:nvSpPr>
        <dsp:cNvPr id="0" name=""/>
        <dsp:cNvSpPr/>
      </dsp:nvSpPr>
      <dsp:spPr>
        <a:xfrm>
          <a:off x="2261546" y="2171703"/>
          <a:ext cx="3231284" cy="743287"/>
        </a:xfrm>
        <a:custGeom>
          <a:avLst/>
          <a:gdLst/>
          <a:ahLst/>
          <a:cxnLst/>
          <a:rect l="0" t="0" r="0" b="0"/>
          <a:pathLst>
            <a:path>
              <a:moveTo>
                <a:pt x="0" y="0"/>
              </a:moveTo>
              <a:lnTo>
                <a:pt x="0" y="648991"/>
              </a:lnTo>
              <a:lnTo>
                <a:pt x="3231284" y="648991"/>
              </a:lnTo>
              <a:lnTo>
                <a:pt x="3231284" y="743287"/>
              </a:lnTo>
            </a:path>
          </a:pathLst>
        </a:custGeom>
        <a:noFill/>
        <a:ln w="28575" cap="flat" cmpd="sng" algn="ctr">
          <a:solidFill>
            <a:schemeClr val="accent1">
              <a:shade val="80000"/>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0B9B7FAF-7FA3-4F98-A3F0-B57C807E5AA4}">
      <dsp:nvSpPr>
        <dsp:cNvPr id="0" name=""/>
        <dsp:cNvSpPr/>
      </dsp:nvSpPr>
      <dsp:spPr>
        <a:xfrm>
          <a:off x="2261546" y="2171703"/>
          <a:ext cx="1987204" cy="743287"/>
        </a:xfrm>
        <a:custGeom>
          <a:avLst/>
          <a:gdLst/>
          <a:ahLst/>
          <a:cxnLst/>
          <a:rect l="0" t="0" r="0" b="0"/>
          <a:pathLst>
            <a:path>
              <a:moveTo>
                <a:pt x="0" y="0"/>
              </a:moveTo>
              <a:lnTo>
                <a:pt x="0" y="648991"/>
              </a:lnTo>
              <a:lnTo>
                <a:pt x="1987204" y="648991"/>
              </a:lnTo>
              <a:lnTo>
                <a:pt x="1987204" y="743287"/>
              </a:lnTo>
            </a:path>
          </a:pathLst>
        </a:custGeom>
        <a:noFill/>
        <a:ln w="28575" cap="flat" cmpd="sng" algn="ctr">
          <a:solidFill>
            <a:schemeClr val="accent1">
              <a:shade val="80000"/>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6FA54AA3-0C72-49CC-9CD3-4E9C1058011F}">
      <dsp:nvSpPr>
        <dsp:cNvPr id="0" name=""/>
        <dsp:cNvSpPr/>
      </dsp:nvSpPr>
      <dsp:spPr>
        <a:xfrm>
          <a:off x="2261546" y="2171703"/>
          <a:ext cx="743124" cy="743287"/>
        </a:xfrm>
        <a:custGeom>
          <a:avLst/>
          <a:gdLst/>
          <a:ahLst/>
          <a:cxnLst/>
          <a:rect l="0" t="0" r="0" b="0"/>
          <a:pathLst>
            <a:path>
              <a:moveTo>
                <a:pt x="0" y="0"/>
              </a:moveTo>
              <a:lnTo>
                <a:pt x="0" y="648991"/>
              </a:lnTo>
              <a:lnTo>
                <a:pt x="743124" y="648991"/>
              </a:lnTo>
              <a:lnTo>
                <a:pt x="743124" y="743287"/>
              </a:lnTo>
            </a:path>
          </a:pathLst>
        </a:custGeom>
        <a:noFill/>
        <a:ln w="28575" cap="flat" cmpd="sng" algn="ctr">
          <a:solidFill>
            <a:schemeClr val="accent1">
              <a:shade val="80000"/>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961BBE2B-D973-441C-A207-05EEF7C78DA1}">
      <dsp:nvSpPr>
        <dsp:cNvPr id="0" name=""/>
        <dsp:cNvSpPr/>
      </dsp:nvSpPr>
      <dsp:spPr>
        <a:xfrm>
          <a:off x="1760590" y="2171703"/>
          <a:ext cx="500956" cy="743287"/>
        </a:xfrm>
        <a:custGeom>
          <a:avLst/>
          <a:gdLst/>
          <a:ahLst/>
          <a:cxnLst/>
          <a:rect l="0" t="0" r="0" b="0"/>
          <a:pathLst>
            <a:path>
              <a:moveTo>
                <a:pt x="500956" y="0"/>
              </a:moveTo>
              <a:lnTo>
                <a:pt x="500956" y="648991"/>
              </a:lnTo>
              <a:lnTo>
                <a:pt x="0" y="648991"/>
              </a:lnTo>
              <a:lnTo>
                <a:pt x="0" y="743287"/>
              </a:lnTo>
            </a:path>
          </a:pathLst>
        </a:custGeom>
        <a:noFill/>
        <a:ln w="28575" cap="flat" cmpd="sng" algn="ctr">
          <a:solidFill>
            <a:schemeClr val="accent1">
              <a:shade val="80000"/>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E074B73E-89C3-45E2-BD27-F262992F363C}">
      <dsp:nvSpPr>
        <dsp:cNvPr id="0" name=""/>
        <dsp:cNvSpPr/>
      </dsp:nvSpPr>
      <dsp:spPr>
        <a:xfrm>
          <a:off x="516509" y="2171703"/>
          <a:ext cx="1745036" cy="743287"/>
        </a:xfrm>
        <a:custGeom>
          <a:avLst/>
          <a:gdLst/>
          <a:ahLst/>
          <a:cxnLst/>
          <a:rect l="0" t="0" r="0" b="0"/>
          <a:pathLst>
            <a:path>
              <a:moveTo>
                <a:pt x="1745036" y="0"/>
              </a:moveTo>
              <a:lnTo>
                <a:pt x="1745036" y="648991"/>
              </a:lnTo>
              <a:lnTo>
                <a:pt x="0" y="648991"/>
              </a:lnTo>
              <a:lnTo>
                <a:pt x="0" y="743287"/>
              </a:lnTo>
            </a:path>
          </a:pathLst>
        </a:custGeom>
        <a:noFill/>
        <a:ln w="28575" cap="flat" cmpd="sng" algn="ctr">
          <a:solidFill>
            <a:schemeClr val="accent1">
              <a:shade val="80000"/>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219E8183-6057-420A-AE76-BF90C7648C47}">
      <dsp:nvSpPr>
        <dsp:cNvPr id="0" name=""/>
        <dsp:cNvSpPr/>
      </dsp:nvSpPr>
      <dsp:spPr>
        <a:xfrm>
          <a:off x="2261546" y="913057"/>
          <a:ext cx="2609244" cy="612290"/>
        </a:xfrm>
        <a:custGeom>
          <a:avLst/>
          <a:gdLst/>
          <a:ahLst/>
          <a:cxnLst/>
          <a:rect l="0" t="0" r="0" b="0"/>
          <a:pathLst>
            <a:path>
              <a:moveTo>
                <a:pt x="2609244" y="0"/>
              </a:moveTo>
              <a:lnTo>
                <a:pt x="2609244" y="517994"/>
              </a:lnTo>
              <a:lnTo>
                <a:pt x="0" y="517994"/>
              </a:lnTo>
              <a:lnTo>
                <a:pt x="0" y="612290"/>
              </a:lnTo>
            </a:path>
          </a:pathLst>
        </a:custGeom>
        <a:noFill/>
        <a:ln w="28575" cap="flat" cmpd="sng" algn="ctr">
          <a:solidFill>
            <a:schemeClr val="accent1">
              <a:shade val="60000"/>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67E6F9C4-AE32-49F2-AD34-25BABB364D19}">
      <dsp:nvSpPr>
        <dsp:cNvPr id="0" name=""/>
        <dsp:cNvSpPr/>
      </dsp:nvSpPr>
      <dsp:spPr>
        <a:xfrm>
          <a:off x="4361849" y="266700"/>
          <a:ext cx="1017883" cy="646356"/>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30491617-E72C-4404-89F4-5AFEF02A149D}">
      <dsp:nvSpPr>
        <dsp:cNvPr id="0" name=""/>
        <dsp:cNvSpPr/>
      </dsp:nvSpPr>
      <dsp:spPr>
        <a:xfrm>
          <a:off x="4474947" y="374144"/>
          <a:ext cx="1017883" cy="646356"/>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b="1" kern="1200" dirty="0" smtClean="0"/>
            <a:t>XML Document</a:t>
          </a:r>
          <a:endParaRPr lang="en-US" sz="1200" b="1" kern="1200" dirty="0"/>
        </a:p>
      </dsp:txBody>
      <dsp:txXfrm>
        <a:off x="4493878" y="393075"/>
        <a:ext cx="980021" cy="608494"/>
      </dsp:txXfrm>
    </dsp:sp>
    <dsp:sp modelId="{0DC847BF-3DC0-48DE-B5C9-9D89FB3CC433}">
      <dsp:nvSpPr>
        <dsp:cNvPr id="0" name=""/>
        <dsp:cNvSpPr/>
      </dsp:nvSpPr>
      <dsp:spPr>
        <a:xfrm>
          <a:off x="1752604" y="1525347"/>
          <a:ext cx="1017883" cy="646356"/>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FCFBE831-7130-412C-A29E-EEBF58B9C329}">
      <dsp:nvSpPr>
        <dsp:cNvPr id="0" name=""/>
        <dsp:cNvSpPr/>
      </dsp:nvSpPr>
      <dsp:spPr>
        <a:xfrm>
          <a:off x="1865702" y="1632790"/>
          <a:ext cx="1017883" cy="646356"/>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b="1" kern="1200" dirty="0" smtClean="0"/>
            <a:t>Markup</a:t>
          </a:r>
          <a:endParaRPr lang="en-US" sz="1200" b="1" kern="1200" dirty="0"/>
        </a:p>
      </dsp:txBody>
      <dsp:txXfrm>
        <a:off x="1884633" y="1651721"/>
        <a:ext cx="980021" cy="608494"/>
      </dsp:txXfrm>
    </dsp:sp>
    <dsp:sp modelId="{8614667B-182E-4D97-9C90-46F3CCFF363E}">
      <dsp:nvSpPr>
        <dsp:cNvPr id="0" name=""/>
        <dsp:cNvSpPr/>
      </dsp:nvSpPr>
      <dsp:spPr>
        <a:xfrm>
          <a:off x="7567" y="2914991"/>
          <a:ext cx="1017883" cy="646356"/>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09DD1B92-1726-4546-9AE3-9DA82C111E75}">
      <dsp:nvSpPr>
        <dsp:cNvPr id="0" name=""/>
        <dsp:cNvSpPr/>
      </dsp:nvSpPr>
      <dsp:spPr>
        <a:xfrm>
          <a:off x="120666" y="3022434"/>
          <a:ext cx="1017883" cy="646356"/>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b="1" u="sng" kern="1200" dirty="0" smtClean="0"/>
            <a:t>Comments</a:t>
          </a:r>
          <a:endParaRPr lang="en-US" sz="1200" b="1" u="sng" kern="1200" dirty="0"/>
        </a:p>
      </dsp:txBody>
      <dsp:txXfrm>
        <a:off x="139597" y="3041365"/>
        <a:ext cx="980021" cy="608494"/>
      </dsp:txXfrm>
    </dsp:sp>
    <dsp:sp modelId="{C7D92C2F-6B3D-4CD4-B0AC-5B865F13DBC6}">
      <dsp:nvSpPr>
        <dsp:cNvPr id="0" name=""/>
        <dsp:cNvSpPr/>
      </dsp:nvSpPr>
      <dsp:spPr>
        <a:xfrm>
          <a:off x="1251648" y="2914991"/>
          <a:ext cx="1017883" cy="646356"/>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90A32937-F9DE-4828-A807-184E630F4938}">
      <dsp:nvSpPr>
        <dsp:cNvPr id="0" name=""/>
        <dsp:cNvSpPr/>
      </dsp:nvSpPr>
      <dsp:spPr>
        <a:xfrm>
          <a:off x="1364746" y="3022434"/>
          <a:ext cx="1017883" cy="646356"/>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b="1" kern="1200" dirty="0" smtClean="0"/>
            <a:t>Character References</a:t>
          </a:r>
          <a:endParaRPr lang="en-US" sz="1200" b="1" kern="1200" dirty="0"/>
        </a:p>
      </dsp:txBody>
      <dsp:txXfrm>
        <a:off x="1383677" y="3041365"/>
        <a:ext cx="980021" cy="608494"/>
      </dsp:txXfrm>
    </dsp:sp>
    <dsp:sp modelId="{E374EC19-F980-4891-B2BB-07E572953C77}">
      <dsp:nvSpPr>
        <dsp:cNvPr id="0" name=""/>
        <dsp:cNvSpPr/>
      </dsp:nvSpPr>
      <dsp:spPr>
        <a:xfrm>
          <a:off x="2495728" y="2914991"/>
          <a:ext cx="1017883" cy="646356"/>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32553DDF-A9CB-420B-8880-1D2B43FFF276}">
      <dsp:nvSpPr>
        <dsp:cNvPr id="0" name=""/>
        <dsp:cNvSpPr/>
      </dsp:nvSpPr>
      <dsp:spPr>
        <a:xfrm>
          <a:off x="2608826" y="3022434"/>
          <a:ext cx="1017883" cy="646356"/>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b="1" u="sng" kern="1200" dirty="0" smtClean="0"/>
            <a:t> Entity References</a:t>
          </a:r>
          <a:endParaRPr lang="en-US" sz="1200" b="1" u="sng" kern="1200" dirty="0"/>
        </a:p>
      </dsp:txBody>
      <dsp:txXfrm>
        <a:off x="2627757" y="3041365"/>
        <a:ext cx="980021" cy="608494"/>
      </dsp:txXfrm>
    </dsp:sp>
    <dsp:sp modelId="{E42CDF74-40E6-4542-97E4-25C087C01DB2}">
      <dsp:nvSpPr>
        <dsp:cNvPr id="0" name=""/>
        <dsp:cNvSpPr/>
      </dsp:nvSpPr>
      <dsp:spPr>
        <a:xfrm>
          <a:off x="3739808" y="2914991"/>
          <a:ext cx="1017883" cy="646356"/>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5DFFAEBB-5FDC-449B-8858-2A6E0F8F5AC8}">
      <dsp:nvSpPr>
        <dsp:cNvPr id="0" name=""/>
        <dsp:cNvSpPr/>
      </dsp:nvSpPr>
      <dsp:spPr>
        <a:xfrm>
          <a:off x="3852907" y="3022434"/>
          <a:ext cx="1017883" cy="646356"/>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b="1" u="sng" kern="1200" dirty="0" smtClean="0"/>
            <a:t>CDATA</a:t>
          </a:r>
        </a:p>
      </dsp:txBody>
      <dsp:txXfrm>
        <a:off x="3871838" y="3041365"/>
        <a:ext cx="980021" cy="608494"/>
      </dsp:txXfrm>
    </dsp:sp>
    <dsp:sp modelId="{E9B6DE5B-ADD8-4C89-9E2D-7E9121B2B617}">
      <dsp:nvSpPr>
        <dsp:cNvPr id="0" name=""/>
        <dsp:cNvSpPr/>
      </dsp:nvSpPr>
      <dsp:spPr>
        <a:xfrm>
          <a:off x="4983889" y="2914991"/>
          <a:ext cx="1017883" cy="646356"/>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0316AEFC-7FDC-4B63-A113-4AC10E747CBD}">
      <dsp:nvSpPr>
        <dsp:cNvPr id="0" name=""/>
        <dsp:cNvSpPr/>
      </dsp:nvSpPr>
      <dsp:spPr>
        <a:xfrm>
          <a:off x="5096987" y="3022434"/>
          <a:ext cx="1017883" cy="646356"/>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b="1" u="sng" kern="1200" dirty="0" smtClean="0"/>
            <a:t>Tags</a:t>
          </a:r>
          <a:endParaRPr lang="en-US" sz="1200" b="1" u="sng" kern="1200" dirty="0"/>
        </a:p>
      </dsp:txBody>
      <dsp:txXfrm>
        <a:off x="5115918" y="3041365"/>
        <a:ext cx="980021" cy="608494"/>
      </dsp:txXfrm>
    </dsp:sp>
    <dsp:sp modelId="{E4CB7401-8CC2-42FD-863A-6A1C59B5C8C8}">
      <dsp:nvSpPr>
        <dsp:cNvPr id="0" name=""/>
        <dsp:cNvSpPr/>
      </dsp:nvSpPr>
      <dsp:spPr>
        <a:xfrm>
          <a:off x="6227969" y="2914991"/>
          <a:ext cx="1017883" cy="646356"/>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60B515CB-310C-438B-9D0E-C755BDAB98AD}">
      <dsp:nvSpPr>
        <dsp:cNvPr id="0" name=""/>
        <dsp:cNvSpPr/>
      </dsp:nvSpPr>
      <dsp:spPr>
        <a:xfrm>
          <a:off x="6341067" y="3022434"/>
          <a:ext cx="1017883" cy="646356"/>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b="1" kern="1200" dirty="0" smtClean="0"/>
            <a:t>Processing Instructions</a:t>
          </a:r>
          <a:endParaRPr lang="en-US" sz="1200" b="1" kern="1200" dirty="0"/>
        </a:p>
      </dsp:txBody>
      <dsp:txXfrm>
        <a:off x="6359998" y="3041365"/>
        <a:ext cx="980021" cy="608494"/>
      </dsp:txXfrm>
    </dsp:sp>
    <dsp:sp modelId="{913487FD-F450-4D27-AA03-08A3F2FEF130}">
      <dsp:nvSpPr>
        <dsp:cNvPr id="0" name=""/>
        <dsp:cNvSpPr/>
      </dsp:nvSpPr>
      <dsp:spPr>
        <a:xfrm>
          <a:off x="7472049" y="2914991"/>
          <a:ext cx="1017883" cy="646356"/>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0F706175-ADCD-4B1A-9E18-22AED66DF73F}">
      <dsp:nvSpPr>
        <dsp:cNvPr id="0" name=""/>
        <dsp:cNvSpPr/>
      </dsp:nvSpPr>
      <dsp:spPr>
        <a:xfrm>
          <a:off x="7585148" y="3022434"/>
          <a:ext cx="1017883" cy="646356"/>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b="1" kern="1200" smtClean="0"/>
            <a:t>DTDs</a:t>
          </a:r>
          <a:endParaRPr lang="en-US" sz="1200" b="1" kern="1200" dirty="0"/>
        </a:p>
      </dsp:txBody>
      <dsp:txXfrm>
        <a:off x="7604079" y="3041365"/>
        <a:ext cx="980021" cy="608494"/>
      </dsp:txXfrm>
    </dsp:sp>
    <dsp:sp modelId="{F13F2C3A-D56E-4934-92BC-C52767A25EB0}">
      <dsp:nvSpPr>
        <dsp:cNvPr id="0" name=""/>
        <dsp:cNvSpPr/>
      </dsp:nvSpPr>
      <dsp:spPr>
        <a:xfrm>
          <a:off x="6602121" y="1525347"/>
          <a:ext cx="1017883" cy="646356"/>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E2BC4FAA-C2C1-49CF-A9BA-5B409C9FEE8B}">
      <dsp:nvSpPr>
        <dsp:cNvPr id="0" name=""/>
        <dsp:cNvSpPr/>
      </dsp:nvSpPr>
      <dsp:spPr>
        <a:xfrm>
          <a:off x="6715219" y="1632790"/>
          <a:ext cx="1017883" cy="646356"/>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b="1" kern="1200" dirty="0" smtClean="0"/>
            <a:t>Character Data</a:t>
          </a:r>
        </a:p>
      </dsp:txBody>
      <dsp:txXfrm>
        <a:off x="6734150" y="1651721"/>
        <a:ext cx="980021" cy="60849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EAC2CA-E94F-401B-85E2-611C7E6E461F}">
      <dsp:nvSpPr>
        <dsp:cNvPr id="0" name=""/>
        <dsp:cNvSpPr/>
      </dsp:nvSpPr>
      <dsp:spPr>
        <a:xfrm>
          <a:off x="1599579" y="344"/>
          <a:ext cx="1980621" cy="540264"/>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en-US" sz="1400" b="1" kern="1200" dirty="0" smtClean="0"/>
            <a:t>Well-Formed XML</a:t>
          </a:r>
          <a:endParaRPr lang="en-US" sz="1400" b="1" kern="1200" dirty="0"/>
        </a:p>
      </dsp:txBody>
      <dsp:txXfrm>
        <a:off x="1615403" y="16168"/>
        <a:ext cx="1948973" cy="508616"/>
      </dsp:txXfrm>
    </dsp:sp>
    <dsp:sp modelId="{0009C614-52AC-4C1C-B930-E790D9C1F04C}">
      <dsp:nvSpPr>
        <dsp:cNvPr id="0" name=""/>
        <dsp:cNvSpPr/>
      </dsp:nvSpPr>
      <dsp:spPr>
        <a:xfrm>
          <a:off x="1797641" y="540608"/>
          <a:ext cx="198062" cy="405198"/>
        </a:xfrm>
        <a:custGeom>
          <a:avLst/>
          <a:gdLst/>
          <a:ahLst/>
          <a:cxnLst/>
          <a:rect l="0" t="0" r="0" b="0"/>
          <a:pathLst>
            <a:path>
              <a:moveTo>
                <a:pt x="0" y="0"/>
              </a:moveTo>
              <a:lnTo>
                <a:pt x="0" y="405198"/>
              </a:lnTo>
              <a:lnTo>
                <a:pt x="198062" y="405198"/>
              </a:lnTo>
            </a:path>
          </a:pathLst>
        </a:custGeom>
        <a:noFill/>
        <a:ln w="28575" cap="flat" cmpd="sng" algn="ctr">
          <a:solidFill>
            <a:schemeClr val="accent1">
              <a:shade val="6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56595620-C5AA-4A00-BF37-E63C0495BB83}">
      <dsp:nvSpPr>
        <dsp:cNvPr id="0" name=""/>
        <dsp:cNvSpPr/>
      </dsp:nvSpPr>
      <dsp:spPr>
        <a:xfrm>
          <a:off x="1995704" y="675675"/>
          <a:ext cx="5015316" cy="540264"/>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en-US" sz="1400" b="1" kern="1200" smtClean="0"/>
            <a:t>Phải bắt đầu bằng XML declaration</a:t>
          </a:r>
          <a:endParaRPr lang="en-US" sz="1400" b="1" kern="1200" dirty="0"/>
        </a:p>
      </dsp:txBody>
      <dsp:txXfrm>
        <a:off x="2011528" y="691499"/>
        <a:ext cx="4983668" cy="508616"/>
      </dsp:txXfrm>
    </dsp:sp>
    <dsp:sp modelId="{E89F331D-1A28-4ED8-BD23-5CB7F6320B49}">
      <dsp:nvSpPr>
        <dsp:cNvPr id="0" name=""/>
        <dsp:cNvSpPr/>
      </dsp:nvSpPr>
      <dsp:spPr>
        <a:xfrm>
          <a:off x="1797641" y="540608"/>
          <a:ext cx="198062" cy="1080529"/>
        </a:xfrm>
        <a:custGeom>
          <a:avLst/>
          <a:gdLst/>
          <a:ahLst/>
          <a:cxnLst/>
          <a:rect l="0" t="0" r="0" b="0"/>
          <a:pathLst>
            <a:path>
              <a:moveTo>
                <a:pt x="0" y="0"/>
              </a:moveTo>
              <a:lnTo>
                <a:pt x="0" y="1080529"/>
              </a:lnTo>
              <a:lnTo>
                <a:pt x="198062" y="1080529"/>
              </a:lnTo>
            </a:path>
          </a:pathLst>
        </a:custGeom>
        <a:noFill/>
        <a:ln w="28575" cap="flat" cmpd="sng" algn="ctr">
          <a:solidFill>
            <a:schemeClr val="accent1">
              <a:shade val="6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685EDDFB-57D9-426D-8C2B-07058BDB536D}">
      <dsp:nvSpPr>
        <dsp:cNvPr id="0" name=""/>
        <dsp:cNvSpPr/>
      </dsp:nvSpPr>
      <dsp:spPr>
        <a:xfrm>
          <a:off x="1995704" y="1351005"/>
          <a:ext cx="5015316" cy="540264"/>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en-US" sz="1400" b="1" kern="1200" smtClean="0"/>
            <a:t>Phải dùng tag mở và tag đóng trong tag không rỗng</a:t>
          </a:r>
          <a:endParaRPr lang="en-US" sz="1400" b="1" kern="1200" dirty="0"/>
        </a:p>
      </dsp:txBody>
      <dsp:txXfrm>
        <a:off x="2011528" y="1366829"/>
        <a:ext cx="4983668" cy="508616"/>
      </dsp:txXfrm>
    </dsp:sp>
    <dsp:sp modelId="{8867C1E0-C47A-4B53-8020-7FA92ABDBA3C}">
      <dsp:nvSpPr>
        <dsp:cNvPr id="0" name=""/>
        <dsp:cNvSpPr/>
      </dsp:nvSpPr>
      <dsp:spPr>
        <a:xfrm>
          <a:off x="1797641" y="540608"/>
          <a:ext cx="198062" cy="1755860"/>
        </a:xfrm>
        <a:custGeom>
          <a:avLst/>
          <a:gdLst/>
          <a:ahLst/>
          <a:cxnLst/>
          <a:rect l="0" t="0" r="0" b="0"/>
          <a:pathLst>
            <a:path>
              <a:moveTo>
                <a:pt x="0" y="0"/>
              </a:moveTo>
              <a:lnTo>
                <a:pt x="0" y="1755860"/>
              </a:lnTo>
              <a:lnTo>
                <a:pt x="198062" y="1755860"/>
              </a:lnTo>
            </a:path>
          </a:pathLst>
        </a:custGeom>
        <a:noFill/>
        <a:ln w="28575" cap="flat" cmpd="sng" algn="ctr">
          <a:solidFill>
            <a:schemeClr val="accent1">
              <a:shade val="6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7F2C4444-E9DC-46CA-819F-2BB834E8896F}">
      <dsp:nvSpPr>
        <dsp:cNvPr id="0" name=""/>
        <dsp:cNvSpPr/>
      </dsp:nvSpPr>
      <dsp:spPr>
        <a:xfrm>
          <a:off x="1995704" y="2026336"/>
          <a:ext cx="5015316" cy="540264"/>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en-US" sz="1400" b="1" kern="1200" smtClean="0"/>
            <a:t>Kết thúc một tag rỗng với “/&gt;”</a:t>
          </a:r>
          <a:endParaRPr lang="en-US" sz="1400" b="1" kern="1200" dirty="0"/>
        </a:p>
      </dsp:txBody>
      <dsp:txXfrm>
        <a:off x="2011528" y="2042160"/>
        <a:ext cx="4983668" cy="508616"/>
      </dsp:txXfrm>
    </dsp:sp>
    <dsp:sp modelId="{01DBD0ED-97C1-4CAB-8A1B-5C9B35EEDCE3}">
      <dsp:nvSpPr>
        <dsp:cNvPr id="0" name=""/>
        <dsp:cNvSpPr/>
      </dsp:nvSpPr>
      <dsp:spPr>
        <a:xfrm>
          <a:off x="1797641" y="540608"/>
          <a:ext cx="198062" cy="2431191"/>
        </a:xfrm>
        <a:custGeom>
          <a:avLst/>
          <a:gdLst/>
          <a:ahLst/>
          <a:cxnLst/>
          <a:rect l="0" t="0" r="0" b="0"/>
          <a:pathLst>
            <a:path>
              <a:moveTo>
                <a:pt x="0" y="0"/>
              </a:moveTo>
              <a:lnTo>
                <a:pt x="0" y="2431191"/>
              </a:lnTo>
              <a:lnTo>
                <a:pt x="198062" y="2431191"/>
              </a:lnTo>
            </a:path>
          </a:pathLst>
        </a:custGeom>
        <a:noFill/>
        <a:ln w="28575" cap="flat" cmpd="sng" algn="ctr">
          <a:solidFill>
            <a:schemeClr val="accent1">
              <a:shade val="6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B069C60E-C3D7-4EA5-AECB-F159E6470F1A}">
      <dsp:nvSpPr>
        <dsp:cNvPr id="0" name=""/>
        <dsp:cNvSpPr/>
      </dsp:nvSpPr>
      <dsp:spPr>
        <a:xfrm>
          <a:off x="1995704" y="2701667"/>
          <a:ext cx="5015316" cy="540264"/>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en-US" sz="1400" b="1" kern="1200" smtClean="0"/>
            <a:t>Phải có một Element độc nhất chứa Elements khác</a:t>
          </a:r>
          <a:endParaRPr lang="en-US" sz="1400" b="1" kern="1200" dirty="0"/>
        </a:p>
      </dsp:txBody>
      <dsp:txXfrm>
        <a:off x="2011528" y="2717491"/>
        <a:ext cx="4983668" cy="508616"/>
      </dsp:txXfrm>
    </dsp:sp>
    <dsp:sp modelId="{DAD0E8B7-B7C6-4621-A922-472E4D83EFB5}">
      <dsp:nvSpPr>
        <dsp:cNvPr id="0" name=""/>
        <dsp:cNvSpPr/>
      </dsp:nvSpPr>
      <dsp:spPr>
        <a:xfrm>
          <a:off x="1797641" y="540608"/>
          <a:ext cx="198062" cy="3106522"/>
        </a:xfrm>
        <a:custGeom>
          <a:avLst/>
          <a:gdLst/>
          <a:ahLst/>
          <a:cxnLst/>
          <a:rect l="0" t="0" r="0" b="0"/>
          <a:pathLst>
            <a:path>
              <a:moveTo>
                <a:pt x="0" y="0"/>
              </a:moveTo>
              <a:lnTo>
                <a:pt x="0" y="3106522"/>
              </a:lnTo>
              <a:lnTo>
                <a:pt x="198062" y="3106522"/>
              </a:lnTo>
            </a:path>
          </a:pathLst>
        </a:custGeom>
        <a:noFill/>
        <a:ln w="28575" cap="flat" cmpd="sng" algn="ctr">
          <a:solidFill>
            <a:schemeClr val="accent1">
              <a:shade val="6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6C2D8AE5-6671-4837-A697-B0E5243963CF}">
      <dsp:nvSpPr>
        <dsp:cNvPr id="0" name=""/>
        <dsp:cNvSpPr/>
      </dsp:nvSpPr>
      <dsp:spPr>
        <a:xfrm>
          <a:off x="1995704" y="3376998"/>
          <a:ext cx="5015316" cy="540264"/>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en-US" sz="1400" b="1" kern="1200" smtClean="0"/>
            <a:t>Các elements không phủ lên nhau</a:t>
          </a:r>
          <a:endParaRPr lang="en-US" sz="1400" b="1" kern="1200" dirty="0"/>
        </a:p>
      </dsp:txBody>
      <dsp:txXfrm>
        <a:off x="2011528" y="3392822"/>
        <a:ext cx="4983668" cy="508616"/>
      </dsp:txXfrm>
    </dsp:sp>
    <dsp:sp modelId="{FE7CF73E-AA22-4734-A29F-2A2242D26D15}">
      <dsp:nvSpPr>
        <dsp:cNvPr id="0" name=""/>
        <dsp:cNvSpPr/>
      </dsp:nvSpPr>
      <dsp:spPr>
        <a:xfrm>
          <a:off x="1797641" y="540608"/>
          <a:ext cx="198062" cy="3781852"/>
        </a:xfrm>
        <a:custGeom>
          <a:avLst/>
          <a:gdLst/>
          <a:ahLst/>
          <a:cxnLst/>
          <a:rect l="0" t="0" r="0" b="0"/>
          <a:pathLst>
            <a:path>
              <a:moveTo>
                <a:pt x="0" y="0"/>
              </a:moveTo>
              <a:lnTo>
                <a:pt x="0" y="3781852"/>
              </a:lnTo>
              <a:lnTo>
                <a:pt x="198062" y="3781852"/>
              </a:lnTo>
            </a:path>
          </a:pathLst>
        </a:custGeom>
        <a:noFill/>
        <a:ln w="28575" cap="flat" cmpd="sng" algn="ctr">
          <a:solidFill>
            <a:schemeClr val="accent1">
              <a:shade val="6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8220C9D6-9116-4101-90A3-9312626F2D11}">
      <dsp:nvSpPr>
        <dsp:cNvPr id="0" name=""/>
        <dsp:cNvSpPr/>
      </dsp:nvSpPr>
      <dsp:spPr>
        <a:xfrm>
          <a:off x="1995704" y="4052329"/>
          <a:ext cx="5015316" cy="540264"/>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en-US" sz="1400" b="1" kern="1200" smtClean="0"/>
            <a:t>Các giá trị thuộc tính phải trong cặp dấu trích dẫn</a:t>
          </a:r>
          <a:endParaRPr lang="en-US" sz="1400" b="1" kern="1200" dirty="0"/>
        </a:p>
      </dsp:txBody>
      <dsp:txXfrm>
        <a:off x="2011528" y="4068153"/>
        <a:ext cx="4983668" cy="508616"/>
      </dsp:txXfrm>
    </dsp:sp>
    <dsp:sp modelId="{2EFB6D5F-6BD8-419F-8C3B-2040C37BF399}">
      <dsp:nvSpPr>
        <dsp:cNvPr id="0" name=""/>
        <dsp:cNvSpPr/>
      </dsp:nvSpPr>
      <dsp:spPr>
        <a:xfrm>
          <a:off x="1797641" y="540608"/>
          <a:ext cx="198062" cy="4457183"/>
        </a:xfrm>
        <a:custGeom>
          <a:avLst/>
          <a:gdLst/>
          <a:ahLst/>
          <a:cxnLst/>
          <a:rect l="0" t="0" r="0" b="0"/>
          <a:pathLst>
            <a:path>
              <a:moveTo>
                <a:pt x="0" y="0"/>
              </a:moveTo>
              <a:lnTo>
                <a:pt x="0" y="4457183"/>
              </a:lnTo>
              <a:lnTo>
                <a:pt x="198062" y="4457183"/>
              </a:lnTo>
            </a:path>
          </a:pathLst>
        </a:custGeom>
        <a:noFill/>
        <a:ln w="28575" cap="flat" cmpd="sng" algn="ctr">
          <a:solidFill>
            <a:schemeClr val="accent1">
              <a:shade val="6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EAFE9EAB-E79B-42C3-A61D-A46138BB9FC4}">
      <dsp:nvSpPr>
        <dsp:cNvPr id="0" name=""/>
        <dsp:cNvSpPr/>
      </dsp:nvSpPr>
      <dsp:spPr>
        <a:xfrm>
          <a:off x="1995704" y="4727660"/>
          <a:ext cx="5015316" cy="540264"/>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en-US" sz="1400" b="1" kern="1200" smtClean="0"/>
            <a:t>Chỉ dùng &lt; và &amp; để bắt đầu tag và thực thể (entities)</a:t>
          </a:r>
          <a:endParaRPr lang="en-US" sz="1400" b="1" kern="1200" dirty="0"/>
        </a:p>
      </dsp:txBody>
      <dsp:txXfrm>
        <a:off x="2011528" y="4743484"/>
        <a:ext cx="4983668" cy="508616"/>
      </dsp:txXfrm>
    </dsp:sp>
    <dsp:sp modelId="{ED504092-407C-4FC2-936E-49994EBCCDBE}">
      <dsp:nvSpPr>
        <dsp:cNvPr id="0" name=""/>
        <dsp:cNvSpPr/>
      </dsp:nvSpPr>
      <dsp:spPr>
        <a:xfrm>
          <a:off x="1797641" y="540608"/>
          <a:ext cx="198062" cy="5132514"/>
        </a:xfrm>
        <a:custGeom>
          <a:avLst/>
          <a:gdLst/>
          <a:ahLst/>
          <a:cxnLst/>
          <a:rect l="0" t="0" r="0" b="0"/>
          <a:pathLst>
            <a:path>
              <a:moveTo>
                <a:pt x="0" y="0"/>
              </a:moveTo>
              <a:lnTo>
                <a:pt x="0" y="5132514"/>
              </a:lnTo>
              <a:lnTo>
                <a:pt x="198062" y="5132514"/>
              </a:lnTo>
            </a:path>
          </a:pathLst>
        </a:custGeom>
        <a:noFill/>
        <a:ln w="28575" cap="flat" cmpd="sng" algn="ctr">
          <a:solidFill>
            <a:schemeClr val="accent1">
              <a:shade val="6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8680F904-8A05-45BD-91E1-0BB913044F23}">
      <dsp:nvSpPr>
        <dsp:cNvPr id="0" name=""/>
        <dsp:cNvSpPr/>
      </dsp:nvSpPr>
      <dsp:spPr>
        <a:xfrm>
          <a:off x="1995704" y="5402991"/>
          <a:ext cx="5015316" cy="540264"/>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en-US" sz="1400" b="1" kern="1200" smtClean="0"/>
            <a:t>Chỉ dùng 5 tham chiếu thực thể (Entity References) </a:t>
          </a:r>
          <a:endParaRPr lang="en-US" sz="1400" b="1" kern="1200" dirty="0"/>
        </a:p>
      </dsp:txBody>
      <dsp:txXfrm>
        <a:off x="2011528" y="5418815"/>
        <a:ext cx="4983668" cy="508616"/>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BB5C3B4-5F0E-4B26-A952-50A268DB3F25}" type="datetimeFigureOut">
              <a:rPr lang="en-US" smtClean="0"/>
              <a:t>4/23/2011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0311173-9A7E-4B92-806A-19A4D9659A10}" type="slidenum">
              <a:rPr lang="en-US" smtClean="0"/>
              <a:t>‹#›</a:t>
            </a:fld>
            <a:endParaRPr lang="en-US"/>
          </a:p>
        </p:txBody>
      </p:sp>
    </p:spTree>
    <p:extLst>
      <p:ext uri="{BB962C8B-B14F-4D97-AF65-F5344CB8AC3E}">
        <p14:creationId xmlns:p14="http://schemas.microsoft.com/office/powerpoint/2010/main" val="16789325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06C4C40-2F1D-4209-9971-FBDE4DF4D19D}" type="slidenum">
              <a:rPr lang="en-US" smtClean="0"/>
              <a:pPr/>
              <a:t>2</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06C4C40-2F1D-4209-9971-FBDE4DF4D19D}" type="slidenum">
              <a:rPr lang="en-US" smtClean="0"/>
              <a:pPr/>
              <a:t>12</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06C4C40-2F1D-4209-9971-FBDE4DF4D19D}" type="slidenum">
              <a:rPr lang="en-US" smtClean="0"/>
              <a:pPr/>
              <a:t>13</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06C4C40-2F1D-4209-9971-FBDE4DF4D19D}" type="slidenum">
              <a:rPr lang="en-US" smtClean="0"/>
              <a:pPr/>
              <a:t>14</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06C4C40-2F1D-4209-9971-FBDE4DF4D19D}" type="slidenum">
              <a:rPr lang="en-US" smtClean="0"/>
              <a:pPr/>
              <a:t>15</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06C4C40-2F1D-4209-9971-FBDE4DF4D19D}" type="slidenum">
              <a:rPr lang="en-US" smtClean="0"/>
              <a:pPr/>
              <a:t>16</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06C4C40-2F1D-4209-9971-FBDE4DF4D19D}" type="slidenum">
              <a:rPr lang="en-US" smtClean="0"/>
              <a:pPr/>
              <a:t>17</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06C4C40-2F1D-4209-9971-FBDE4DF4D19D}" type="slidenum">
              <a:rPr lang="en-US" smtClean="0"/>
              <a:pPr/>
              <a:t>18</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06C4C40-2F1D-4209-9971-FBDE4DF4D19D}" type="slidenum">
              <a:rPr lang="en-US" smtClean="0"/>
              <a:pPr/>
              <a:t>19</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06C4C40-2F1D-4209-9971-FBDE4DF4D19D}" type="slidenum">
              <a:rPr lang="en-US" smtClean="0"/>
              <a:pPr/>
              <a:t>20</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06C4C40-2F1D-4209-9971-FBDE4DF4D19D}" type="slidenum">
              <a:rPr lang="en-US" smtClean="0"/>
              <a:pPr/>
              <a:t>21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06C4C40-2F1D-4209-9971-FBDE4DF4D19D}" type="slidenum">
              <a:rPr lang="en-US" smtClean="0"/>
              <a:pPr/>
              <a:t>4</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06C4C40-2F1D-4209-9971-FBDE4DF4D19D}" type="slidenum">
              <a:rPr lang="en-US" smtClean="0"/>
              <a:pPr/>
              <a:t>22</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06C4C40-2F1D-4209-9971-FBDE4DF4D19D}" type="slidenum">
              <a:rPr lang="en-US" smtClean="0"/>
              <a:pPr/>
              <a:t>23</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06C4C40-2F1D-4209-9971-FBDE4DF4D19D}" type="slidenum">
              <a:rPr lang="en-US" smtClean="0"/>
              <a:pPr/>
              <a:t>24</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06C4C40-2F1D-4209-9971-FBDE4DF4D19D}" type="slidenum">
              <a:rPr lang="en-US" smtClean="0"/>
              <a:pPr/>
              <a:t>25</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06C4C40-2F1D-4209-9971-FBDE4DF4D19D}" type="slidenum">
              <a:rPr lang="en-US" smtClean="0"/>
              <a:pPr/>
              <a:t>26</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06C4C40-2F1D-4209-9971-FBDE4DF4D19D}" type="slidenum">
              <a:rPr lang="en-US" smtClean="0"/>
              <a:pPr/>
              <a:t>27</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06C4C40-2F1D-4209-9971-FBDE4DF4D19D}" type="slidenum">
              <a:rPr lang="en-US" smtClean="0"/>
              <a:pPr/>
              <a:t>28</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06C4C40-2F1D-4209-9971-FBDE4DF4D19D}" type="slidenum">
              <a:rPr lang="en-US" smtClean="0"/>
              <a:pPr/>
              <a:t>29</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06C4C40-2F1D-4209-9971-FBDE4DF4D19D}" type="slidenum">
              <a:rPr lang="en-US" smtClean="0"/>
              <a:pPr/>
              <a:t>5</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06C4C40-2F1D-4209-9971-FBDE4DF4D19D}" type="slidenum">
              <a:rPr lang="en-US" smtClean="0"/>
              <a:pPr/>
              <a:t>6</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06C4C40-2F1D-4209-9971-FBDE4DF4D19D}" type="slidenum">
              <a:rPr lang="en-US" smtClean="0"/>
              <a:pPr/>
              <a:t>7</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06C4C40-2F1D-4209-9971-FBDE4DF4D19D}" type="slidenum">
              <a:rPr lang="en-US" smtClean="0"/>
              <a:pPr/>
              <a:t>8</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06C4C40-2F1D-4209-9971-FBDE4DF4D19D}" type="slidenum">
              <a:rPr lang="en-US" smtClean="0"/>
              <a:pPr/>
              <a:t>9</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06C4C40-2F1D-4209-9971-FBDE4DF4D19D}" type="slidenum">
              <a:rPr lang="en-US" smtClean="0"/>
              <a:pPr/>
              <a:t>10</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06C4C40-2F1D-4209-9971-FBDE4DF4D19D}" type="slidenum">
              <a:rPr lang="en-US" smtClean="0"/>
              <a:pPr/>
              <a:t>11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8800BDA-6B7A-4BE8-8D05-721FE7239FC8}" type="datetime1">
              <a:rPr lang="en-US" smtClean="0"/>
              <a:t>4/23/2011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224C12-74E8-4DD5-AA8C-129F8CEBA227}" type="slidenum">
              <a:rPr lang="en-US" smtClean="0"/>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4E853FF-11E9-4810-B2F9-BFA64C28F88B}" type="datetime1">
              <a:rPr lang="en-US" smtClean="0"/>
              <a:t>4/23/2011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224C12-74E8-4DD5-AA8C-129F8CEBA227}"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E802A2C-8DDF-43E8-8C51-42EB5715FCC2}" type="datetime1">
              <a:rPr lang="en-US" smtClean="0"/>
              <a:t>4/23/2011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224C12-74E8-4DD5-AA8C-129F8CEBA227}"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8800BDA-6B7A-4BE8-8D05-721FE7239FC8}" type="datetime1">
              <a:rPr lang="en-US" smtClean="0"/>
              <a:t>4/23/2011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224C12-74E8-4DD5-AA8C-129F8CEBA227}" type="slidenum">
              <a:rPr lang="en-US" smtClean="0"/>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B91B5CA-80E3-4201-8D7A-3AF84A3587FB}" type="datetime1">
              <a:rPr lang="en-US" smtClean="0"/>
              <a:t>4/23/2011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224C12-74E8-4DD5-AA8C-129F8CEBA227}"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459B461-779E-4B97-8874-4399EAFEB9F7}" type="datetime1">
              <a:rPr lang="en-US" smtClean="0"/>
              <a:t>4/23/2011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224C12-74E8-4DD5-AA8C-129F8CEBA227}" type="slidenum">
              <a:rPr lang="en-US" smtClean="0"/>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B599D8C-AEF0-455C-9846-4632121A3178}" type="datetime1">
              <a:rPr lang="en-US" smtClean="0"/>
              <a:t>4/23/2011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224C12-74E8-4DD5-AA8C-129F8CEBA227}"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D4419C8-3F05-4B2D-8B15-A7FE48DCDFCB}" type="datetime1">
              <a:rPr lang="en-US" smtClean="0"/>
              <a:t>4/23/2011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C224C12-74E8-4DD5-AA8C-129F8CEBA227}" type="slidenum">
              <a:rPr lang="en-US" smtClean="0"/>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CE65D41-7846-4C47-B387-796806D6C180}" type="datetime1">
              <a:rPr lang="en-US" smtClean="0"/>
              <a:t>4/23/2011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C224C12-74E8-4DD5-AA8C-129F8CEBA227}" type="slidenum">
              <a:rPr lang="en-US" smtClean="0"/>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7AB05E2-F6B1-431E-968A-17932B51D788}" type="datetime1">
              <a:rPr lang="en-US" smtClean="0"/>
              <a:t>4/23/2011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C224C12-74E8-4DD5-AA8C-129F8CEBA227}" type="slidenum">
              <a:rPr lang="en-US" smtClean="0"/>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636FC5D-4C48-4900-8107-9064AA2B3E63}" type="datetime1">
              <a:rPr lang="en-US" smtClean="0"/>
              <a:t>4/23/2011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224C12-74E8-4DD5-AA8C-129F8CEBA227}" type="slidenum">
              <a:rPr lang="en-US" smtClean="0"/>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B91B5CA-80E3-4201-8D7A-3AF84A3587FB}" type="datetime1">
              <a:rPr lang="en-US" smtClean="0"/>
              <a:t>4/23/2011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224C12-74E8-4DD5-AA8C-129F8CEBA227}" type="slidenum">
              <a:rPr lang="en-US" smtClean="0"/>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D4795B8-687F-4848-89FE-60CD428E81BF}" type="datetime1">
              <a:rPr lang="en-US" smtClean="0"/>
              <a:t>4/23/2011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224C12-74E8-4DD5-AA8C-129F8CEBA227}" type="slidenum">
              <a:rPr lang="en-US" smtClean="0"/>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4E853FF-11E9-4810-B2F9-BFA64C28F88B}" type="datetime1">
              <a:rPr lang="en-US" smtClean="0"/>
              <a:t>4/23/2011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224C12-74E8-4DD5-AA8C-129F8CEBA227}" type="slidenum">
              <a:rPr lang="en-US" smtClean="0"/>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E802A2C-8DDF-43E8-8C51-42EB5715FCC2}" type="datetime1">
              <a:rPr lang="en-US" smtClean="0"/>
              <a:t>4/23/2011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224C12-74E8-4DD5-AA8C-129F8CEBA227}" type="slidenum">
              <a:rPr lang="en-US" smtClean="0"/>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8000"/>
            </a:lvl1pPr>
          </a:lstStyle>
          <a:p>
            <a:r>
              <a:rPr lang="en-US" smtClean="0"/>
              <a:t>Click to edit Master title style</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D8800BDA-6B7A-4BE8-8D05-721FE7239FC8}" type="datetime1">
              <a:rPr lang="en-US" smtClean="0"/>
              <a:t>4/23/2011</a:t>
            </a:fld>
            <a:endParaRPr lang="en-US"/>
          </a:p>
        </p:txBody>
      </p:sp>
      <p:sp>
        <p:nvSpPr>
          <p:cNvPr id="8" name="Slide Number Placeholder 7"/>
          <p:cNvSpPr>
            <a:spLocks noGrp="1"/>
          </p:cNvSpPr>
          <p:nvPr>
            <p:ph type="sldNum" sz="quarter" idx="11"/>
          </p:nvPr>
        </p:nvSpPr>
        <p:spPr/>
        <p:txBody>
          <a:bodyPr/>
          <a:lstStyle/>
          <a:p>
            <a:fld id="{5C224C12-74E8-4DD5-AA8C-129F8CEBA227}" type="slidenum">
              <a:rPr lang="en-US" smtClean="0"/>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10"/>
          </p:nvPr>
        </p:nvSpPr>
        <p:spPr/>
        <p:txBody>
          <a:bodyPr/>
          <a:lstStyle/>
          <a:p>
            <a:fld id="{6B91B5CA-80E3-4201-8D7A-3AF84A3587FB}" type="datetime1">
              <a:rPr lang="en-US" smtClean="0"/>
              <a:t>4/23/2011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224C12-74E8-4DD5-AA8C-129F8CEBA227}" type="slidenum">
              <a:rPr lang="en-US" smtClean="0"/>
              <a:t>‹#›</a:t>
            </a:fld>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mtClean="0"/>
              <a:t>Click to edit Master title style</a:t>
            </a:r>
            <a:endParaRPr lang="en-US" dirty="0"/>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459B461-779E-4B97-8874-4399EAFEB9F7}" type="datetime1">
              <a:rPr lang="en-US" smtClean="0"/>
              <a:t>4/23/2011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224C12-74E8-4DD5-AA8C-129F8CEBA227}" type="slidenum">
              <a:rPr lang="en-US" smtClean="0"/>
              <a:t>‹#›</a:t>
            </a:fld>
            <a:endParaRPr lang="en-US"/>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Date Placeholder 4"/>
          <p:cNvSpPr>
            <a:spLocks noGrp="1"/>
          </p:cNvSpPr>
          <p:nvPr>
            <p:ph type="dt" sz="half" idx="10"/>
          </p:nvPr>
        </p:nvSpPr>
        <p:spPr/>
        <p:txBody>
          <a:bodyPr/>
          <a:lstStyle/>
          <a:p>
            <a:fld id="{7B599D8C-AEF0-455C-9846-4632121A3178}" type="datetime1">
              <a:rPr lang="en-US" smtClean="0"/>
              <a:t>4/23/2011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224C12-74E8-4DD5-AA8C-129F8CEBA227}" type="slidenum">
              <a:rPr lang="en-US" smtClean="0"/>
              <a:t>‹#›</a:t>
            </a:fld>
            <a:endParaRPr lang="en-US"/>
          </a:p>
        </p:txBody>
      </p:sp>
      <p:sp>
        <p:nvSpPr>
          <p:cNvPr id="9" name="Content Placeholder 8"/>
          <p:cNvSpPr>
            <a:spLocks noGrp="1"/>
          </p:cNvSpPr>
          <p:nvPr>
            <p:ph sz="quarter" idx="13"/>
          </p:nvPr>
        </p:nvSpPr>
        <p:spPr>
          <a:xfrm>
            <a:off x="365760" y="1600200"/>
            <a:ext cx="4041648" cy="452628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FD4419C8-3F05-4B2D-8B15-A7FE48DCDFCB}" type="datetime1">
              <a:rPr lang="en-US" smtClean="0"/>
              <a:t>4/23/2011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C224C12-74E8-4DD5-AA8C-129F8CEBA227}" type="slidenum">
              <a:rPr lang="en-US" smtClean="0"/>
              <a:t>‹#›</a:t>
            </a:fld>
            <a:endParaRPr lang="en-US"/>
          </a:p>
        </p:txBody>
      </p:sp>
      <p:sp>
        <p:nvSpPr>
          <p:cNvPr id="11" name="Content Placeholder 10"/>
          <p:cNvSpPr>
            <a:spLocks noGrp="1"/>
          </p:cNvSpPr>
          <p:nvPr>
            <p:ph sz="quarter" idx="13"/>
          </p:nvPr>
        </p:nvSpPr>
        <p:spPr>
          <a:xfrm>
            <a:off x="457200" y="2212848"/>
            <a:ext cx="4041648" cy="391363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CE65D41-7846-4C47-B387-796806D6C180}" type="datetime1">
              <a:rPr lang="en-US" smtClean="0"/>
              <a:t>4/23/2011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C224C12-74E8-4DD5-AA8C-129F8CEBA227}" type="slidenum">
              <a:rPr lang="en-US" smtClean="0"/>
              <a:t>‹#›</a:t>
            </a:fld>
            <a:endParaRPr 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7AB05E2-F6B1-431E-968A-17932B51D788}" type="datetime1">
              <a:rPr lang="en-US" smtClean="0"/>
              <a:t>4/23/2011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C224C12-74E8-4DD5-AA8C-129F8CEBA227}"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459B461-779E-4B97-8874-4399EAFEB9F7}" type="datetime1">
              <a:rPr lang="en-US" smtClean="0"/>
              <a:t>4/23/2011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224C12-74E8-4DD5-AA8C-129F8CEBA227}" type="slidenum">
              <a:rPr lang="en-US" smtClean="0"/>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636FC5D-4C48-4900-8107-9064AA2B3E63}" type="datetime1">
              <a:rPr lang="en-US" smtClean="0"/>
              <a:t>4/23/2011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224C12-74E8-4DD5-AA8C-129F8CEBA227}" type="slidenum">
              <a:rPr lang="en-US" smtClean="0"/>
              <a:t>‹#›</a:t>
            </a:fld>
            <a:endParaRPr 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en-US" smtClean="0"/>
              <a:t>Click to edit Master title style</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D4795B8-687F-4848-89FE-60CD428E81BF}" type="datetime1">
              <a:rPr lang="en-US" smtClean="0"/>
              <a:t>4/23/2011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224C12-74E8-4DD5-AA8C-129F8CEBA227}" type="slidenum">
              <a:rPr lang="en-US" smtClean="0"/>
              <a:t>‹#›</a:t>
            </a:fld>
            <a:endParaRPr 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4E853FF-11E9-4810-B2F9-BFA64C28F88B}" type="datetime1">
              <a:rPr lang="en-US" smtClean="0"/>
              <a:t>4/23/2011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224C12-74E8-4DD5-AA8C-129F8CEBA227}" type="slidenum">
              <a:rPr lang="en-US" smtClean="0"/>
              <a:t>‹#›</a:t>
            </a:fld>
            <a:endParaRPr 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E802A2C-8DDF-43E8-8C51-42EB5715FCC2}" type="datetime1">
              <a:rPr lang="en-US" smtClean="0"/>
              <a:t>4/23/2011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224C12-74E8-4DD5-AA8C-129F8CEBA227}" type="slidenum">
              <a:rPr lang="en-US" smtClean="0"/>
              <a:t>‹#›</a:t>
            </a:fld>
            <a:endParaRPr 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5" name="Rounded Rectangle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Rounded Rectangle 9"/>
          <p:cNvSpPr/>
          <p:nvPr/>
        </p:nvSpPr>
        <p:spPr>
          <a:xfrm>
            <a:off x="418596" y="434162"/>
            <a:ext cx="8306809" cy="3108960"/>
          </a:xfrm>
          <a:prstGeom prst="roundRect">
            <a:avLst>
              <a:gd name="adj" fmla="val 4578"/>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4"/>
          <p:cNvSpPr>
            <a:spLocks noGrp="1"/>
          </p:cNvSpPr>
          <p:nvPr>
            <p:ph type="ctrTitle"/>
          </p:nvPr>
        </p:nvSpPr>
        <p:spPr>
          <a:xfrm>
            <a:off x="722376" y="1820206"/>
            <a:ext cx="7772400" cy="1828800"/>
          </a:xfrm>
        </p:spPr>
        <p:txBody>
          <a:bodyPr lIns="45720" rIns="45720" bIns="45720"/>
          <a:lstStyle>
            <a:lvl1pPr algn="r">
              <a:defRPr sz="4500" b="1">
                <a:solidFill>
                  <a:schemeClr val="accent1">
                    <a:tint val="88000"/>
                    <a:satMod val="150000"/>
                  </a:schemeClr>
                </a:solidFill>
                <a:effectLst>
                  <a:outerShdw blurRad="53975" dist="22860" dir="5400000" algn="tl" rotWithShape="0">
                    <a:srgbClr val="000000">
                      <a:alpha val="55000"/>
                    </a:srgbClr>
                  </a:outerShdw>
                </a:effectLst>
              </a:defRPr>
            </a:lvl1pPr>
            <a:extLst/>
          </a:lstStyle>
          <a:p>
            <a:r>
              <a:rPr kumimoji="0" lang="en-US" smtClean="0"/>
              <a:t>Click to edit Master title style</a:t>
            </a:r>
            <a:endParaRPr kumimoji="0" lang="en-US"/>
          </a:p>
        </p:txBody>
      </p:sp>
      <p:sp>
        <p:nvSpPr>
          <p:cNvPr id="20" name="Subtitle 19"/>
          <p:cNvSpPr>
            <a:spLocks noGrp="1"/>
          </p:cNvSpPr>
          <p:nvPr>
            <p:ph type="subTitle" idx="1"/>
          </p:nvPr>
        </p:nvSpPr>
        <p:spPr>
          <a:xfrm>
            <a:off x="722376" y="3685032"/>
            <a:ext cx="7772400" cy="914400"/>
          </a:xfrm>
        </p:spPr>
        <p:txBody>
          <a:bodyPr lIns="182880" tIns="0"/>
          <a:lstStyle>
            <a:lvl1pPr marL="36576" indent="0" algn="r">
              <a:spcBef>
                <a:spcPts val="0"/>
              </a:spcBef>
              <a:buNone/>
              <a:defRPr sz="2000">
                <a:solidFill>
                  <a:schemeClr val="bg2">
                    <a:shade val="2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19" name="Date Placeholder 18"/>
          <p:cNvSpPr>
            <a:spLocks noGrp="1"/>
          </p:cNvSpPr>
          <p:nvPr>
            <p:ph type="dt" sz="half" idx="10"/>
          </p:nvPr>
        </p:nvSpPr>
        <p:spPr/>
        <p:txBody>
          <a:bodyPr/>
          <a:lstStyle>
            <a:extLst/>
          </a:lstStyle>
          <a:p>
            <a:fld id="{D8800BDA-6B7A-4BE8-8D05-721FE7239FC8}" type="datetime1">
              <a:rPr lang="en-US" smtClean="0"/>
              <a:t>4/23/2011</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11" name="Slide Number Placeholder 10"/>
          <p:cNvSpPr>
            <a:spLocks noGrp="1"/>
          </p:cNvSpPr>
          <p:nvPr>
            <p:ph type="sldNum" sz="quarter" idx="12"/>
          </p:nvPr>
        </p:nvSpPr>
        <p:spPr/>
        <p:txBody>
          <a:bodyPr/>
          <a:lstStyle>
            <a:extLst/>
          </a:lstStyle>
          <a:p>
            <a:fld id="{5C224C12-74E8-4DD5-AA8C-129F8CEBA227}" type="slidenum">
              <a:rPr lang="en-US" smtClean="0"/>
              <a:t>‹#›</a:t>
            </a:fld>
            <a:endParaRPr 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a:xfrm>
            <a:off x="502920" y="530352"/>
            <a:ext cx="8183880" cy="4187952"/>
          </a:xfrm>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6B91B5CA-80E3-4201-8D7A-3AF84A3587FB}" type="datetime1">
              <a:rPr lang="en-US" smtClean="0"/>
              <a:t>4/23/2011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5C224C12-74E8-4DD5-AA8C-129F8CEBA227}" type="slidenum">
              <a:rPr lang="en-US" smtClean="0"/>
              <a:t>‹#›</a:t>
            </a:fld>
            <a:endParaRPr 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ounded Rectangle 10"/>
          <p:cNvSpPr/>
          <p:nvPr/>
        </p:nvSpPr>
        <p:spPr>
          <a:xfrm>
            <a:off x="418596" y="434162"/>
            <a:ext cx="8306809" cy="4341329"/>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68344" y="4928616"/>
            <a:ext cx="8183880" cy="676656"/>
          </a:xfrm>
        </p:spPr>
        <p:txBody>
          <a:bodyPr lIns="91440" bIns="0" anchor="b"/>
          <a:lstStyle>
            <a:lvl1pPr algn="l">
              <a:buNone/>
              <a:defRPr sz="3600" b="0" cap="none" baseline="0">
                <a:solidFill>
                  <a:schemeClr val="bg2">
                    <a:shade val="25000"/>
                  </a:schemeClr>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68344" y="5624484"/>
            <a:ext cx="8183880" cy="420624"/>
          </a:xfrm>
        </p:spPr>
        <p:txBody>
          <a:bodyPr lIns="118872" tIns="0" anchor="t"/>
          <a:lstStyle>
            <a:lvl1pPr marL="0" marR="36576" indent="0" algn="l">
              <a:spcBef>
                <a:spcPts val="0"/>
              </a:spcBef>
              <a:spcAft>
                <a:spcPts val="0"/>
              </a:spcAft>
              <a:buNone/>
              <a:defRPr sz="1800" b="0">
                <a:solidFill>
                  <a:schemeClr val="accent1">
                    <a:shade val="50000"/>
                    <a:satMod val="110000"/>
                  </a:schemeClr>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6459B461-779E-4B97-8874-4399EAFEB9F7}" type="datetime1">
              <a:rPr lang="en-US" smtClean="0"/>
              <a:t>4/23/2011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5C224C12-74E8-4DD5-AA8C-129F8CEBA227}" type="slidenum">
              <a:rPr lang="en-US" smtClean="0"/>
              <a:t>‹#›</a:t>
            </a:fld>
            <a:endParaRPr lang="en-US"/>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514352"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755360"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7B599D8C-AEF0-455C-9846-4632121A3178}" type="datetime1">
              <a:rPr lang="en-US" smtClean="0"/>
              <a:t>4/23/2011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5C224C12-74E8-4DD5-AA8C-129F8CEBA227}" type="slidenum">
              <a:rPr lang="en-US" smtClean="0"/>
              <a:t>‹#›</a:t>
            </a:fld>
            <a:endParaRPr 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nchor="b"/>
          <a:lstStyle>
            <a:lvl1pPr>
              <a:defRPr b="1"/>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7224" y="579438"/>
            <a:ext cx="3931920" cy="792162"/>
          </a:xfrm>
        </p:spPr>
        <p:txBody>
          <a:bodyPr lIns="146304"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52169" y="579438"/>
            <a:ext cx="3931920" cy="792162"/>
          </a:xfrm>
        </p:spPr>
        <p:txBody>
          <a:bodyPr lIns="137160"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7224"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52169"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FD4419C8-3F05-4B2D-8B15-A7FE48DCDFCB}" type="datetime1">
              <a:rPr lang="en-US" smtClean="0"/>
              <a:t>4/23/2011</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5C224C12-74E8-4DD5-AA8C-129F8CEBA227}" type="slidenum">
              <a:rPr lang="en-US" smtClean="0"/>
              <a:t>‹#›</a:t>
            </a:fld>
            <a:endParaRPr 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FCE65D41-7846-4C47-B387-796806D6C180}" type="datetime1">
              <a:rPr lang="en-US" smtClean="0"/>
              <a:t>4/23/2011</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5C224C12-74E8-4DD5-AA8C-129F8CEBA227}"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B599D8C-AEF0-455C-9846-4632121A3178}" type="datetime1">
              <a:rPr lang="en-US" smtClean="0"/>
              <a:t>4/23/2011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224C12-74E8-4DD5-AA8C-129F8CEBA227}" type="slidenum">
              <a:rPr lang="en-US" smtClean="0"/>
              <a:t>‹#›</a:t>
            </a:fld>
            <a:endParaRPr 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ounded Rectangle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57AB05E2-F6B1-431E-968A-17932B51D788}" type="datetime1">
              <a:rPr lang="en-US" smtClean="0"/>
              <a:t>4/23/2011</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5C224C12-74E8-4DD5-AA8C-129F8CEBA227}" type="slidenum">
              <a:rPr lang="en-US" smtClean="0"/>
              <a:t>‹#›</a:t>
            </a:fld>
            <a:endParaRPr lang="en-US"/>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38784" y="533400"/>
            <a:ext cx="2971800" cy="914400"/>
          </a:xfrm>
        </p:spPr>
        <p:txBody>
          <a:bodyPr anchor="b"/>
          <a:lstStyle>
            <a:lvl1pPr algn="l">
              <a:buNone/>
              <a:defRPr sz="2200" b="1">
                <a:solidFill>
                  <a:schemeClr val="accent1"/>
                </a:solidFill>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5538847" y="1447802"/>
            <a:ext cx="2971800" cy="4206112"/>
          </a:xfrm>
        </p:spPr>
        <p:txBody>
          <a:bodyPr lIns="91440"/>
          <a:lstStyle>
            <a:lvl1pPr marL="18288" marR="18288" indent="0">
              <a:spcBef>
                <a:spcPts val="0"/>
              </a:spcBef>
              <a:buNone/>
              <a:defRPr sz="1400">
                <a:solidFill>
                  <a:schemeClr val="tx1"/>
                </a:solidFill>
              </a:defRPr>
            </a:lvl1pPr>
            <a:lvl2pPr>
              <a:buNone/>
              <a:defRPr sz="1200">
                <a:solidFill>
                  <a:schemeClr val="tx1"/>
                </a:solidFill>
              </a:defRPr>
            </a:lvl2pPr>
            <a:lvl3pPr>
              <a:buNone/>
              <a:defRPr sz="1000">
                <a:solidFill>
                  <a:schemeClr val="tx1"/>
                </a:solidFill>
              </a:defRPr>
            </a:lvl3pPr>
            <a:lvl4pPr>
              <a:buNone/>
              <a:defRPr sz="900">
                <a:solidFill>
                  <a:schemeClr val="tx1"/>
                </a:solidFill>
              </a:defRPr>
            </a:lvl4pPr>
            <a:lvl5pPr>
              <a:buNone/>
              <a:defRPr sz="900">
                <a:solidFill>
                  <a:schemeClr val="tx1"/>
                </a:solidFill>
              </a:defRPr>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1"/>
          </p:nvPr>
        </p:nvSpPr>
        <p:spPr>
          <a:xfrm>
            <a:off x="761372" y="930144"/>
            <a:ext cx="4626159" cy="4724402"/>
          </a:xfrm>
        </p:spPr>
        <p:txBody>
          <a:bodyPr/>
          <a:lstStyle>
            <a:lvl1pPr>
              <a:defRPr sz="2800">
                <a:solidFill>
                  <a:schemeClr val="tx1"/>
                </a:solidFill>
              </a:defRPr>
            </a:lvl1pPr>
            <a:lvl2pPr>
              <a:defRPr sz="2600">
                <a:solidFill>
                  <a:schemeClr val="tx1"/>
                </a:solidFill>
              </a:defRPr>
            </a:lvl2pPr>
            <a:lvl3pPr>
              <a:defRPr sz="2400">
                <a:solidFill>
                  <a:schemeClr val="tx1"/>
                </a:solidFill>
              </a:defRPr>
            </a:lvl3pPr>
            <a:lvl4pPr>
              <a:defRPr sz="2000">
                <a:solidFill>
                  <a:schemeClr val="tx1"/>
                </a:solidFill>
              </a:defRPr>
            </a:lvl4pPr>
            <a:lvl5pPr>
              <a:defRPr sz="2000">
                <a:solidFill>
                  <a:schemeClr val="tx1"/>
                </a:solidFill>
              </a:defRPr>
            </a:lvl5pPr>
            <a:lvl6pPr>
              <a:buNone/>
              <a:defRPr/>
            </a:lvl6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5636FC5D-4C48-4900-8107-9064AA2B3E63}" type="datetime1">
              <a:rPr lang="en-US" smtClean="0"/>
              <a:t>4/23/2011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5C224C12-74E8-4DD5-AA8C-129F8CEBA227}" type="slidenum">
              <a:rPr lang="en-US" smtClean="0"/>
              <a:t>‹#›</a:t>
            </a:fld>
            <a:endParaRPr lang="en-US"/>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ound Single Corner Rectangle 10"/>
          <p:cNvSpPr/>
          <p:nvPr/>
        </p:nvSpPr>
        <p:spPr>
          <a:xfrm>
            <a:off x="6400800" y="434162"/>
            <a:ext cx="2324605" cy="4343400"/>
          </a:xfrm>
          <a:prstGeom prst="round1Rect">
            <a:avLst>
              <a:gd name="adj" fmla="val 2748"/>
            </a:avLst>
          </a:prstGeom>
          <a:solidFill>
            <a:srgbClr val="1C1C1C"/>
          </a:soli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57200" y="5012056"/>
            <a:ext cx="8229600" cy="1051560"/>
          </a:xfrm>
        </p:spPr>
        <p:txBody>
          <a:bodyPr anchor="t"/>
          <a:lstStyle>
            <a:lvl1pPr algn="l">
              <a:buNone/>
              <a:defRPr sz="3600" b="0">
                <a:solidFill>
                  <a:schemeClr val="bg2">
                    <a:shade val="25000"/>
                  </a:schemeClr>
                </a:solidFill>
                <a:effectLst/>
              </a:defRPr>
            </a:lvl1pPr>
            <a:extLst/>
          </a:lstStyle>
          <a:p>
            <a:r>
              <a:rPr kumimoji="0" lang="en-US" smtClean="0"/>
              <a:t>Click to edit Master title style</a:t>
            </a:r>
            <a:endParaRPr kumimoji="0" lang="en-US"/>
          </a:p>
        </p:txBody>
      </p:sp>
      <p:sp>
        <p:nvSpPr>
          <p:cNvPr id="4" name="Text Placeholder 3"/>
          <p:cNvSpPr>
            <a:spLocks noGrp="1"/>
          </p:cNvSpPr>
          <p:nvPr>
            <p:ph type="body" sz="half" idx="2"/>
          </p:nvPr>
        </p:nvSpPr>
        <p:spPr bwMode="grayWhite">
          <a:xfrm>
            <a:off x="6462712" y="533400"/>
            <a:ext cx="2240280" cy="4211480"/>
          </a:xfrm>
        </p:spPr>
        <p:txBody>
          <a:bodyPr lIns="91440"/>
          <a:lstStyle>
            <a:lvl1pPr marL="45720" indent="0" algn="l">
              <a:spcBef>
                <a:spcPts val="0"/>
              </a:spcBef>
              <a:buNone/>
              <a:defRPr sz="1400">
                <a:solidFill>
                  <a:srgbClr val="FFFFFF"/>
                </a:solidFill>
              </a:defRPr>
            </a:lvl1pPr>
            <a:lvl2pPr>
              <a:defRPr sz="1200">
                <a:solidFill>
                  <a:srgbClr val="FFFFFF"/>
                </a:solidFill>
              </a:defRPr>
            </a:lvl2pPr>
            <a:lvl3pPr>
              <a:defRPr sz="1000">
                <a:solidFill>
                  <a:srgbClr val="FFFFFF"/>
                </a:solidFill>
              </a:defRPr>
            </a:lvl3pPr>
            <a:lvl4pPr>
              <a:defRPr sz="900">
                <a:solidFill>
                  <a:srgbClr val="FFFFFF"/>
                </a:solidFill>
              </a:defRPr>
            </a:lvl4pPr>
            <a:lvl5pPr>
              <a:defRPr sz="900">
                <a:solidFill>
                  <a:srgbClr val="FFFFFF"/>
                </a:solidFill>
              </a:defRPr>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AD4795B8-687F-4848-89FE-60CD428E81BF}" type="datetime1">
              <a:rPr lang="en-US" smtClean="0"/>
              <a:t>4/23/2011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5C224C12-74E8-4DD5-AA8C-129F8CEBA227}" type="slidenum">
              <a:rPr lang="en-US" smtClean="0"/>
              <a:t>‹#›</a:t>
            </a:fld>
            <a:endParaRPr lang="en-US"/>
          </a:p>
        </p:txBody>
      </p:sp>
      <p:sp>
        <p:nvSpPr>
          <p:cNvPr id="3" name="Picture Placeholder 2"/>
          <p:cNvSpPr>
            <a:spLocks noGrp="1"/>
          </p:cNvSpPr>
          <p:nvPr>
            <p:ph type="pic" idx="1"/>
          </p:nvPr>
        </p:nvSpPr>
        <p:spPr>
          <a:xfrm>
            <a:off x="421480" y="435768"/>
            <a:ext cx="5925312" cy="4343400"/>
          </a:xfrm>
          <a:prstGeom prst="snipRoundRect">
            <a:avLst>
              <a:gd name="adj1" fmla="val 1040"/>
              <a:gd name="adj2" fmla="val 0"/>
            </a:avLst>
          </a:prstGeom>
          <a:solidFill>
            <a:schemeClr val="bg2">
              <a:shade val="10000"/>
            </a:schemeClr>
          </a:solidFill>
        </p:spPr>
        <p:txBody>
          <a:bodyPr/>
          <a:lstStyle>
            <a:lvl1pPr marL="0" indent="0">
              <a:buNone/>
              <a:defRPr sz="3200"/>
            </a:lvl1pPr>
            <a:extLst/>
          </a:lstStyle>
          <a:p>
            <a:r>
              <a:rPr kumimoji="0" lang="en-US" smtClean="0"/>
              <a:t>Click icon to add picture</a:t>
            </a:r>
            <a:endParaRPr kumimoji="0" lang="en-US"/>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502920" y="530352"/>
            <a:ext cx="8183880" cy="4187952"/>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64E853FF-11E9-4810-B2F9-BFA64C28F88B}" type="datetime1">
              <a:rPr lang="en-US" smtClean="0"/>
              <a:t>4/23/2011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5C224C12-74E8-4DD5-AA8C-129F8CEBA227}" type="slidenum">
              <a:rPr lang="en-US" smtClean="0"/>
              <a:t>‹#›</a:t>
            </a:fld>
            <a:endParaRPr lang="en-US"/>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533404"/>
            <a:ext cx="1981200" cy="5257799"/>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533400" y="533402"/>
            <a:ext cx="5943600" cy="525780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6E802A2C-8DDF-43E8-8C51-42EB5715FCC2}" type="datetime1">
              <a:rPr lang="en-US" smtClean="0"/>
              <a:t>4/23/2011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5C224C12-74E8-4DD5-AA8C-129F8CEBA227}"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D4419C8-3F05-4B2D-8B15-A7FE48DCDFCB}" type="datetime1">
              <a:rPr lang="en-US" smtClean="0"/>
              <a:t>4/23/2011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C224C12-74E8-4DD5-AA8C-129F8CEBA227}" type="slidenum">
              <a:rPr lang="en-US" smtClean="0"/>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CE65D41-7846-4C47-B387-796806D6C180}" type="datetime1">
              <a:rPr lang="en-US" smtClean="0"/>
              <a:t>4/23/2011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C224C12-74E8-4DD5-AA8C-129F8CEBA227}"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7AB05E2-F6B1-431E-968A-17932B51D788}" type="datetime1">
              <a:rPr lang="en-US" smtClean="0"/>
              <a:t>4/23/2011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C224C12-74E8-4DD5-AA8C-129F8CEBA227}"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636FC5D-4C48-4900-8107-9064AA2B3E63}" type="datetime1">
              <a:rPr lang="en-US" smtClean="0"/>
              <a:t>4/23/2011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224C12-74E8-4DD5-AA8C-129F8CEBA227}" type="slidenum">
              <a:rPr lang="en-US" smtClean="0"/>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D4795B8-687F-4848-89FE-60CD428E81BF}" type="datetime1">
              <a:rPr lang="en-US" smtClean="0"/>
              <a:t>4/23/2011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224C12-74E8-4DD5-AA8C-129F8CEBA227}"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4D7B1403-E46E-4496-A5A5-AC1CD81DE474}" type="datetime1">
              <a:rPr lang="en-US" smtClean="0"/>
              <a:t>4/23/2011</a:t>
            </a:fld>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5C224C12-74E8-4DD5-AA8C-129F8CEBA227}"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hf hdr="0" ftr="0" dt="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4D7B1403-E46E-4496-A5A5-AC1CD81DE474}" type="datetime1">
              <a:rPr lang="en-US" smtClean="0"/>
              <a:t>4/23/2011</a:t>
            </a:fld>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5C224C12-74E8-4DD5-AA8C-129F8CEBA227}"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hf hdr="0" ftr="0" dt="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6363347" y="6356350"/>
            <a:ext cx="2085975"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4D7B1403-E46E-4496-A5A5-AC1CD81DE474}" type="datetime1">
              <a:rPr lang="en-US" smtClean="0"/>
              <a:t>4/23/2011</a:t>
            </a:fld>
            <a:endParaRPr lang="en-US"/>
          </a:p>
        </p:txBody>
      </p:sp>
      <p:sp>
        <p:nvSpPr>
          <p:cNvPr id="5" name="Footer Placeholder 4"/>
          <p:cNvSpPr>
            <a:spLocks noGrp="1"/>
          </p:cNvSpPr>
          <p:nvPr>
            <p:ph type="ftr" sz="quarter" idx="3"/>
          </p:nvPr>
        </p:nvSpPr>
        <p:spPr>
          <a:xfrm>
            <a:off x="659165" y="6356350"/>
            <a:ext cx="2847975"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endParaRPr lang="en-US"/>
          </a:p>
        </p:txBody>
      </p:sp>
      <p:sp>
        <p:nvSpPr>
          <p:cNvPr id="6" name="Slide Number Placeholder 5"/>
          <p:cNvSpPr>
            <a:spLocks noGrp="1"/>
          </p:cNvSpPr>
          <p:nvPr>
            <p:ph type="sldNum" sz="quarter" idx="4"/>
          </p:nvPr>
        </p:nvSpPr>
        <p:spPr>
          <a:xfrm>
            <a:off x="8543278" y="6356350"/>
            <a:ext cx="561975"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5C224C12-74E8-4DD5-AA8C-129F8CEBA227}" type="slidenum">
              <a:rPr lang="en-US" smtClean="0"/>
              <a:t>‹#›</a:t>
            </a:fld>
            <a:endParaRPr lang="en-US"/>
          </a:p>
        </p:txBody>
      </p:sp>
      <p:sp>
        <p:nvSpPr>
          <p:cNvPr id="7" name="Oval 6"/>
          <p:cNvSpPr/>
          <p:nvPr/>
        </p:nvSpPr>
        <p:spPr>
          <a:xfrm>
            <a:off x="8457760"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Oval 7"/>
          <p:cNvSpPr/>
          <p:nvPr/>
        </p:nvSpPr>
        <p:spPr>
          <a:xfrm>
            <a:off x="569119"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hdr="0" ftr="0" dt="0"/>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ounded Rectangle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Rounded Rectangle 8"/>
          <p:cNvSpPr/>
          <p:nvPr/>
        </p:nvSpPr>
        <p:spPr>
          <a:xfrm>
            <a:off x="418596" y="434162"/>
            <a:ext cx="8306809" cy="5486400"/>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3" name="Title Placeholder 12"/>
          <p:cNvSpPr>
            <a:spLocks noGrp="1"/>
          </p:cNvSpPr>
          <p:nvPr>
            <p:ph type="title"/>
          </p:nvPr>
        </p:nvSpPr>
        <p:spPr>
          <a:xfrm>
            <a:off x="502920" y="4985590"/>
            <a:ext cx="8183880" cy="1051560"/>
          </a:xfrm>
          <a:prstGeom prst="rect">
            <a:avLst/>
          </a:prstGeom>
        </p:spPr>
        <p:txBody>
          <a:bodyPr vert="horz" anchor="b">
            <a:normAutofit/>
          </a:bodyPr>
          <a:lstStyle>
            <a:extLst/>
          </a:lstStyle>
          <a:p>
            <a:r>
              <a:rPr kumimoji="0" lang="en-US" smtClean="0"/>
              <a:t>Click to edit Master title style</a:t>
            </a:r>
            <a:endParaRPr kumimoji="0" lang="en-US"/>
          </a:p>
        </p:txBody>
      </p:sp>
      <p:sp>
        <p:nvSpPr>
          <p:cNvPr id="4" name="Text Placeholder 3"/>
          <p:cNvSpPr>
            <a:spLocks noGrp="1"/>
          </p:cNvSpPr>
          <p:nvPr>
            <p:ph type="body" idx="1"/>
          </p:nvPr>
        </p:nvSpPr>
        <p:spPr>
          <a:xfrm>
            <a:off x="502920" y="530352"/>
            <a:ext cx="8183880" cy="4187952"/>
          </a:xfrm>
          <a:prstGeom prst="rect">
            <a:avLst/>
          </a:prstGeom>
        </p:spPr>
        <p:txBody>
          <a:bodyPr vert="horz" lIns="182880" tIns="9144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5" name="Date Placeholder 24"/>
          <p:cNvSpPr>
            <a:spLocks noGrp="1"/>
          </p:cNvSpPr>
          <p:nvPr>
            <p:ph type="dt" sz="half" idx="2"/>
          </p:nvPr>
        </p:nvSpPr>
        <p:spPr>
          <a:xfrm>
            <a:off x="3776328" y="6111875"/>
            <a:ext cx="22860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4D7B1403-E46E-4496-A5A5-AC1CD81DE474}" type="datetime1">
              <a:rPr lang="en-US" smtClean="0"/>
              <a:t>4/23/2011</a:t>
            </a:fld>
            <a:endParaRPr lang="en-US"/>
          </a:p>
        </p:txBody>
      </p:sp>
      <p:sp>
        <p:nvSpPr>
          <p:cNvPr id="18" name="Footer Placeholder 17"/>
          <p:cNvSpPr>
            <a:spLocks noGrp="1"/>
          </p:cNvSpPr>
          <p:nvPr>
            <p:ph type="ftr" sz="quarter" idx="3"/>
          </p:nvPr>
        </p:nvSpPr>
        <p:spPr>
          <a:xfrm>
            <a:off x="6062328" y="6111875"/>
            <a:ext cx="2286000" cy="365125"/>
          </a:xfrm>
          <a:prstGeom prst="rect">
            <a:avLst/>
          </a:prstGeom>
        </p:spPr>
        <p:txBody>
          <a:bodyPr vert="horz" anchor="b"/>
          <a:lstStyle>
            <a:lvl1pPr algn="l" eaLnBrk="1" latinLnBrk="0" hangingPunct="1">
              <a:defRPr kumimoji="0" sz="1000">
                <a:solidFill>
                  <a:schemeClr val="bg2">
                    <a:shade val="50000"/>
                  </a:schemeClr>
                </a:solidFill>
              </a:defRPr>
            </a:lvl1pPr>
            <a:extLst/>
          </a:lstStyle>
          <a:p>
            <a:endParaRPr lang="en-US"/>
          </a:p>
        </p:txBody>
      </p:sp>
      <p:sp>
        <p:nvSpPr>
          <p:cNvPr id="5" name="Slide Number Placeholder 4"/>
          <p:cNvSpPr>
            <a:spLocks noGrp="1"/>
          </p:cNvSpPr>
          <p:nvPr>
            <p:ph type="sldNum" sz="quarter" idx="4"/>
          </p:nvPr>
        </p:nvSpPr>
        <p:spPr>
          <a:xfrm>
            <a:off x="8348328" y="6111875"/>
            <a:ext cx="4572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5C224C12-74E8-4DD5-AA8C-129F8CEBA227}"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hf hdr="0" ftr="0" dt="0"/>
  <p:txStyles>
    <p:titleStyle>
      <a:lvl1pPr algn="l" rtl="0" eaLnBrk="1" latinLnBrk="0" hangingPunct="1">
        <a:spcBef>
          <a:spcPct val="0"/>
        </a:spcBef>
        <a:buNone/>
        <a:defRPr kumimoji="0" sz="3600" b="1" kern="120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defRPr>
      </a:lvl1pPr>
      <a:extLst/>
    </p:titleStyle>
    <p:bodyStyle>
      <a:lvl1pPr marL="265176" indent="-265176" algn="l" rtl="0" eaLnBrk="1" latinLnBrk="0" hangingPunct="1">
        <a:spcBef>
          <a:spcPts val="250"/>
        </a:spcBef>
        <a:buClr>
          <a:schemeClr val="accent1"/>
        </a:buClr>
        <a:buSzPct val="80000"/>
        <a:buFont typeface="Wingdings 2"/>
        <a:buChar char=""/>
        <a:defRPr kumimoji="0" sz="2800" kern="1200">
          <a:solidFill>
            <a:schemeClr val="tx1"/>
          </a:solidFill>
          <a:effectLst/>
          <a:latin typeface="+mn-lt"/>
          <a:ea typeface="+mn-ea"/>
          <a:cs typeface="+mn-cs"/>
        </a:defRPr>
      </a:lvl1pPr>
      <a:lvl2pPr marL="548640" indent="-201168" algn="l" rtl="0" eaLnBrk="1" latinLnBrk="0" hangingPunct="1">
        <a:spcBef>
          <a:spcPts val="250"/>
        </a:spcBef>
        <a:buClr>
          <a:schemeClr val="accent1"/>
        </a:buClr>
        <a:buSzPct val="100000"/>
        <a:buFont typeface="Verdana"/>
        <a:buChar char="◦"/>
        <a:defRPr kumimoji="0" sz="2400" kern="1200">
          <a:solidFill>
            <a:schemeClr val="tx1"/>
          </a:solidFill>
          <a:latin typeface="+mn-lt"/>
          <a:ea typeface="+mn-ea"/>
          <a:cs typeface="+mn-cs"/>
        </a:defRPr>
      </a:lvl2pPr>
      <a:lvl3pPr marL="786384" indent="-182880" algn="l" rtl="0" eaLnBrk="1" latinLnBrk="0" hangingPunct="1">
        <a:spcBef>
          <a:spcPts val="250"/>
        </a:spcBef>
        <a:buClr>
          <a:schemeClr val="accent2">
            <a:tint val="85000"/>
            <a:satMod val="285000"/>
          </a:schemeClr>
        </a:buClr>
        <a:buSzPct val="100000"/>
        <a:buFont typeface="Wingdings 2"/>
        <a:buChar char=""/>
        <a:defRPr kumimoji="0" sz="2200" kern="1200">
          <a:solidFill>
            <a:schemeClr val="tx1"/>
          </a:solidFill>
          <a:latin typeface="+mn-lt"/>
          <a:ea typeface="+mn-ea"/>
          <a:cs typeface="+mn-cs"/>
        </a:defRPr>
      </a:lvl3pPr>
      <a:lvl4pPr marL="1024128" indent="-182880" algn="l" rtl="0" eaLnBrk="1" latinLnBrk="0" hangingPunct="1">
        <a:spcBef>
          <a:spcPts val="230"/>
        </a:spcBef>
        <a:buClr>
          <a:schemeClr val="accent2">
            <a:tint val="85000"/>
            <a:satMod val="285000"/>
          </a:schemeClr>
        </a:buClr>
        <a:buSzPct val="112000"/>
        <a:buFont typeface="Verdana"/>
        <a:buChar char="◦"/>
        <a:defRPr kumimoji="0" sz="1900" kern="1200">
          <a:solidFill>
            <a:schemeClr val="tx1"/>
          </a:solidFill>
          <a:latin typeface="+mn-lt"/>
          <a:ea typeface="+mn-ea"/>
          <a:cs typeface="+mn-cs"/>
        </a:defRPr>
      </a:lvl4pPr>
      <a:lvl5pPr marL="1280160" indent="-182880" algn="l" rtl="0" eaLnBrk="1" latinLnBrk="0" hangingPunct="1">
        <a:spcBef>
          <a:spcPts val="250"/>
        </a:spcBef>
        <a:buClr>
          <a:schemeClr val="accent3">
            <a:tint val="85000"/>
            <a:satMod val="275000"/>
          </a:schemeClr>
        </a:buClr>
        <a:buSzPct val="100000"/>
        <a:buFont typeface="Wingdings 2"/>
        <a:buChar char=""/>
        <a:defRPr kumimoji="0" sz="1800" kern="1200">
          <a:solidFill>
            <a:schemeClr val="tx1"/>
          </a:solidFill>
          <a:latin typeface="+mn-lt"/>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9.xml"/><Relationship Id="rId1" Type="http://schemas.openxmlformats.org/officeDocument/2006/relationships/slideLayout" Target="../slideLayouts/slideLayout2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3.xml"/></Relationships>
</file>

<file path=ppt/slides/_rels/slide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7.xml"/><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3.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2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22376" y="914400"/>
            <a:ext cx="7772400" cy="1828800"/>
          </a:xfrm>
        </p:spPr>
        <p:txBody>
          <a:bodyPr>
            <a:normAutofit/>
          </a:bodyPr>
          <a:lstStyle/>
          <a:p>
            <a:pPr algn="ctr"/>
            <a:r>
              <a:rPr lang="en-US" smtClean="0"/>
              <a:t>Well-Fromed XML Document</a:t>
            </a:r>
            <a:endParaRPr lang="en-US"/>
          </a:p>
        </p:txBody>
      </p:sp>
      <p:sp>
        <p:nvSpPr>
          <p:cNvPr id="3" name="Subtitle 2"/>
          <p:cNvSpPr>
            <a:spLocks noGrp="1"/>
          </p:cNvSpPr>
          <p:nvPr>
            <p:ph type="subTitle" idx="1"/>
          </p:nvPr>
        </p:nvSpPr>
        <p:spPr>
          <a:xfrm>
            <a:off x="722376" y="3685032"/>
            <a:ext cx="7772400" cy="1801368"/>
          </a:xfrm>
        </p:spPr>
        <p:txBody>
          <a:bodyPr>
            <a:normAutofit/>
          </a:bodyPr>
          <a:lstStyle/>
          <a:p>
            <a:pPr algn="l"/>
            <a:endParaRPr lang="en-US" smtClean="0"/>
          </a:p>
          <a:p>
            <a:pPr algn="l"/>
            <a:r>
              <a:rPr lang="en-US" b="1" smtClean="0"/>
              <a:t>SVTH : </a:t>
            </a:r>
            <a:r>
              <a:rPr lang="en-US" smtClean="0"/>
              <a:t>	</a:t>
            </a:r>
            <a:r>
              <a:rPr lang="en-US" b="1" smtClean="0"/>
              <a:t>Võ Trường Hải		08110036</a:t>
            </a:r>
          </a:p>
          <a:p>
            <a:pPr algn="l"/>
            <a:r>
              <a:rPr lang="en-US" b="1" smtClean="0"/>
              <a:t>		Trần Đức Đại		08110023</a:t>
            </a:r>
          </a:p>
          <a:p>
            <a:pPr algn="l"/>
            <a:r>
              <a:rPr lang="en-US" b="1" smtClean="0"/>
              <a:t>		</a:t>
            </a:r>
            <a:r>
              <a:rPr lang="en-US" b="1">
                <a:solidFill>
                  <a:schemeClr val="tx2">
                    <a:lumMod val="75000"/>
                    <a:lumOff val="25000"/>
                  </a:schemeClr>
                </a:solidFill>
              </a:rPr>
              <a:t>Nguyễn Đức Dũng </a:t>
            </a:r>
            <a:r>
              <a:rPr lang="en-US" b="1" smtClean="0">
                <a:solidFill>
                  <a:schemeClr val="tx2">
                    <a:lumMod val="75000"/>
                    <a:lumOff val="25000"/>
                  </a:schemeClr>
                </a:solidFill>
              </a:rPr>
              <a:t>	 	08110015</a:t>
            </a:r>
            <a:endParaRPr lang="en-US" b="1">
              <a:solidFill>
                <a:schemeClr val="tx2">
                  <a:lumMod val="75000"/>
                  <a:lumOff val="25000"/>
                </a:schemeClr>
              </a:solidFill>
            </a:endParaRPr>
          </a:p>
          <a:p>
            <a:pPr algn="l"/>
            <a:r>
              <a:rPr lang="en-US" b="1">
                <a:solidFill>
                  <a:schemeClr val="tx2">
                    <a:lumMod val="75000"/>
                    <a:lumOff val="25000"/>
                  </a:schemeClr>
                </a:solidFill>
              </a:rPr>
              <a:t>		Đoàn Đình Huy       </a:t>
            </a:r>
            <a:r>
              <a:rPr lang="en-US" b="1" smtClean="0">
                <a:solidFill>
                  <a:schemeClr val="tx2">
                    <a:lumMod val="75000"/>
                    <a:lumOff val="25000"/>
                  </a:schemeClr>
                </a:solidFill>
              </a:rPr>
              <a:t>		08110054</a:t>
            </a:r>
            <a:endParaRPr lang="en-US" b="1">
              <a:solidFill>
                <a:schemeClr val="tx2">
                  <a:lumMod val="75000"/>
                  <a:lumOff val="25000"/>
                </a:schemeClr>
              </a:solidFill>
            </a:endParaRPr>
          </a:p>
          <a:p>
            <a:pPr algn="l"/>
            <a:endParaRPr lang="en-US" b="1"/>
          </a:p>
        </p:txBody>
      </p:sp>
      <p:sp>
        <p:nvSpPr>
          <p:cNvPr id="5" name="Slide Number Placeholder 4"/>
          <p:cNvSpPr>
            <a:spLocks noGrp="1"/>
          </p:cNvSpPr>
          <p:nvPr>
            <p:ph type="sldNum" sz="quarter" idx="12"/>
          </p:nvPr>
        </p:nvSpPr>
        <p:spPr/>
        <p:txBody>
          <a:bodyPr/>
          <a:lstStyle/>
          <a:p>
            <a:fld id="{5C224C12-74E8-4DD5-AA8C-129F8CEBA227}" type="slidenum">
              <a:rPr lang="en-US" smtClean="0"/>
              <a:t>1</a:t>
            </a:fld>
            <a:endParaRPr lang="en-US"/>
          </a:p>
        </p:txBody>
      </p:sp>
    </p:spTree>
    <p:extLst>
      <p:ext uri="{BB962C8B-B14F-4D97-AF65-F5344CB8AC3E}">
        <p14:creationId xmlns:p14="http://schemas.microsoft.com/office/powerpoint/2010/main" val="2517705420"/>
      </p:ext>
    </p:extLst>
  </p:cSld>
  <p:clrMapOvr>
    <a:masterClrMapping/>
  </p:clrMapOvr>
  <p:transition spd="slow">
    <p:wip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52400" y="152400"/>
            <a:ext cx="7912100" cy="523220"/>
          </a:xfrm>
          <a:prstGeom prst="rect">
            <a:avLst/>
          </a:prstGeom>
        </p:spPr>
        <p:txBody>
          <a:bodyPr wrap="square">
            <a:spAutoFit/>
          </a:bodyPr>
          <a:lstStyle/>
          <a:p>
            <a:r>
              <a:rPr lang="en-US" sz="2800" b="1" i="1" u="sng" smtClean="0"/>
              <a:t>Tham chiếu thực thể (Entity References)</a:t>
            </a:r>
            <a:endParaRPr lang="en-US" sz="2800" b="1" i="1" u="sng" dirty="0"/>
          </a:p>
        </p:txBody>
      </p:sp>
      <p:sp>
        <p:nvSpPr>
          <p:cNvPr id="9" name="Rectangle 8"/>
          <p:cNvSpPr/>
          <p:nvPr/>
        </p:nvSpPr>
        <p:spPr>
          <a:xfrm>
            <a:off x="533400" y="914400"/>
            <a:ext cx="8229600" cy="769441"/>
          </a:xfrm>
          <a:prstGeom prst="rect">
            <a:avLst/>
          </a:prstGeom>
        </p:spPr>
        <p:txBody>
          <a:bodyPr wrap="square">
            <a:spAutoFit/>
          </a:bodyPr>
          <a:lstStyle/>
          <a:p>
            <a:pPr>
              <a:buFont typeface="Wingdings" pitchFamily="2" charset="2"/>
              <a:buChar char="v"/>
            </a:pPr>
            <a:r>
              <a:rPr lang="en-US" sz="2200"/>
              <a:t> </a:t>
            </a:r>
            <a:r>
              <a:rPr lang="en-US" sz="2200" smtClean="0"/>
              <a:t>Các tham chiếu thực thể là các Markup được thay thể bởi Character data khi được parser</a:t>
            </a:r>
            <a:endParaRPr lang="en-US" sz="2200" dirty="0"/>
          </a:p>
        </p:txBody>
      </p:sp>
      <p:pic>
        <p:nvPicPr>
          <p:cNvPr id="11" name="Picture 2"/>
          <p:cNvPicPr>
            <a:picLocks noChangeAspect="1" noChangeArrowheads="1"/>
          </p:cNvPicPr>
          <p:nvPr/>
        </p:nvPicPr>
        <p:blipFill>
          <a:blip r:embed="rId3"/>
          <a:srcRect/>
          <a:stretch>
            <a:fillRect/>
          </a:stretch>
        </p:blipFill>
        <p:spPr bwMode="auto">
          <a:xfrm>
            <a:off x="1079500" y="1676400"/>
            <a:ext cx="6985000" cy="2362199"/>
          </a:xfrm>
          <a:prstGeom prst="rect">
            <a:avLst/>
          </a:prstGeom>
          <a:noFill/>
          <a:ln w="9525">
            <a:noFill/>
            <a:miter lim="800000"/>
            <a:headEnd/>
            <a:tailEnd/>
          </a:ln>
          <a:effectLst/>
        </p:spPr>
      </p:pic>
      <p:sp>
        <p:nvSpPr>
          <p:cNvPr id="10" name="Rectangle 9"/>
          <p:cNvSpPr/>
          <p:nvPr/>
        </p:nvSpPr>
        <p:spPr>
          <a:xfrm>
            <a:off x="533400" y="4217313"/>
            <a:ext cx="8001000" cy="430887"/>
          </a:xfrm>
          <a:prstGeom prst="rect">
            <a:avLst/>
          </a:prstGeom>
        </p:spPr>
        <p:txBody>
          <a:bodyPr wrap="square">
            <a:spAutoFit/>
          </a:bodyPr>
          <a:lstStyle/>
          <a:p>
            <a:pPr>
              <a:buFont typeface="Wingdings" pitchFamily="2" charset="2"/>
              <a:buChar char="v"/>
            </a:pPr>
            <a:r>
              <a:rPr lang="en-US" sz="2200" b="1">
                <a:solidFill>
                  <a:srgbClr val="FFC000"/>
                </a:solidFill>
              </a:rPr>
              <a:t> </a:t>
            </a:r>
            <a:r>
              <a:rPr lang="en-US" sz="2200" b="1" smtClean="0">
                <a:solidFill>
                  <a:srgbClr val="FFC000"/>
                </a:solidFill>
              </a:rPr>
              <a:t>Các tham chiếu thực thể kết thúc bằng 1 đấu “;”</a:t>
            </a:r>
            <a:endParaRPr lang="en-US" sz="2200" b="1" dirty="0">
              <a:solidFill>
                <a:srgbClr val="FFC000"/>
              </a:solidFill>
            </a:endParaRPr>
          </a:p>
        </p:txBody>
      </p:sp>
      <p:sp>
        <p:nvSpPr>
          <p:cNvPr id="15" name="Rectangle 14"/>
          <p:cNvSpPr/>
          <p:nvPr/>
        </p:nvSpPr>
        <p:spPr>
          <a:xfrm>
            <a:off x="2286000" y="4791670"/>
            <a:ext cx="4572000" cy="923330"/>
          </a:xfrm>
          <a:prstGeom prst="rect">
            <a:avLst/>
          </a:prstGeom>
        </p:spPr>
        <p:txBody>
          <a:bodyPr>
            <a:spAutoFit/>
          </a:bodyPr>
          <a:lstStyle/>
          <a:p>
            <a:r>
              <a:rPr lang="en-US" i="1" dirty="0" smtClean="0">
                <a:latin typeface="Arial" pitchFamily="34" charset="0"/>
                <a:cs typeface="Arial" pitchFamily="34" charset="0"/>
              </a:rPr>
              <a:t>&lt;Comment&gt;</a:t>
            </a:r>
          </a:p>
          <a:p>
            <a:r>
              <a:rPr lang="en-US" i="1" dirty="0" smtClean="0">
                <a:latin typeface="Arial" pitchFamily="34" charset="0"/>
                <a:cs typeface="Arial" pitchFamily="34" charset="0"/>
              </a:rPr>
              <a:t>	</a:t>
            </a:r>
            <a:r>
              <a:rPr lang="en-US" b="1" i="1" dirty="0" smtClean="0">
                <a:solidFill>
                  <a:srgbClr val="FF0000"/>
                </a:solidFill>
                <a:latin typeface="Arial" pitchFamily="34" charset="0"/>
                <a:cs typeface="Arial" pitchFamily="34" charset="0"/>
              </a:rPr>
              <a:t>&amp;</a:t>
            </a:r>
            <a:r>
              <a:rPr lang="en-US" b="1" i="1" dirty="0" err="1" smtClean="0">
                <a:solidFill>
                  <a:srgbClr val="FF0000"/>
                </a:solidFill>
                <a:latin typeface="Arial" pitchFamily="34" charset="0"/>
                <a:cs typeface="Arial" pitchFamily="34" charset="0"/>
              </a:rPr>
              <a:t>lt</a:t>
            </a:r>
            <a:r>
              <a:rPr lang="en-US" b="1" i="1" dirty="0" smtClean="0">
                <a:solidFill>
                  <a:srgbClr val="FF0000"/>
                </a:solidFill>
                <a:latin typeface="Arial" pitchFamily="34" charset="0"/>
                <a:cs typeface="Arial" pitchFamily="34" charset="0"/>
              </a:rPr>
              <a:t>;</a:t>
            </a:r>
            <a:r>
              <a:rPr lang="en-US" i="1" dirty="0" smtClean="0">
                <a:latin typeface="Arial" pitchFamily="34" charset="0"/>
                <a:cs typeface="Arial" pitchFamily="34" charset="0"/>
              </a:rPr>
              <a:t>!-- This is a comment --</a:t>
            </a:r>
            <a:r>
              <a:rPr lang="en-US" i="1" dirty="0" smtClean="0">
                <a:solidFill>
                  <a:srgbClr val="FF0000"/>
                </a:solidFill>
                <a:latin typeface="Arial" pitchFamily="34" charset="0"/>
                <a:cs typeface="Arial" pitchFamily="34" charset="0"/>
              </a:rPr>
              <a:t>&amp;</a:t>
            </a:r>
            <a:r>
              <a:rPr lang="en-US" i="1" dirty="0" err="1" smtClean="0">
                <a:solidFill>
                  <a:srgbClr val="FF0000"/>
                </a:solidFill>
                <a:latin typeface="Arial" pitchFamily="34" charset="0"/>
                <a:cs typeface="Arial" pitchFamily="34" charset="0"/>
              </a:rPr>
              <a:t>gt</a:t>
            </a:r>
            <a:r>
              <a:rPr lang="en-US" b="1" i="1" dirty="0" smtClean="0">
                <a:solidFill>
                  <a:srgbClr val="FF0000"/>
                </a:solidFill>
                <a:latin typeface="Arial" pitchFamily="34" charset="0"/>
                <a:cs typeface="Arial" pitchFamily="34" charset="0"/>
              </a:rPr>
              <a:t>;</a:t>
            </a:r>
          </a:p>
          <a:p>
            <a:r>
              <a:rPr lang="en-US" i="1" dirty="0" smtClean="0">
                <a:latin typeface="Arial" pitchFamily="34" charset="0"/>
                <a:cs typeface="Arial" pitchFamily="34" charset="0"/>
              </a:rPr>
              <a:t>&lt;/Comment&gt;</a:t>
            </a:r>
            <a:endParaRPr lang="en-US" i="1" dirty="0">
              <a:latin typeface="Arial" pitchFamily="34" charset="0"/>
              <a:cs typeface="Arial" pitchFamily="34" charset="0"/>
            </a:endParaRPr>
          </a:p>
        </p:txBody>
      </p:sp>
      <p:sp>
        <p:nvSpPr>
          <p:cNvPr id="2" name="Slide Number Placeholder 1"/>
          <p:cNvSpPr>
            <a:spLocks noGrp="1"/>
          </p:cNvSpPr>
          <p:nvPr>
            <p:ph type="sldNum" sz="quarter" idx="11"/>
          </p:nvPr>
        </p:nvSpPr>
        <p:spPr/>
        <p:txBody>
          <a:bodyPr/>
          <a:lstStyle/>
          <a:p>
            <a:fld id="{5C224C12-74E8-4DD5-AA8C-129F8CEBA227}" type="slidenum">
              <a:rPr lang="en-US" smtClean="0"/>
              <a:t>10</a:t>
            </a:fld>
            <a:endParaRPr lang="en-US"/>
          </a:p>
        </p:txBody>
      </p:sp>
    </p:spTree>
    <p:extLst>
      <p:ext uri="{BB962C8B-B14F-4D97-AF65-F5344CB8AC3E}">
        <p14:creationId xmlns:p14="http://schemas.microsoft.com/office/powerpoint/2010/main" val="9912790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fade">
                                      <p:cBhvr>
                                        <p:cTn id="16" dur="500"/>
                                        <p:tgtEl>
                                          <p:spTgt spid="15"/>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fade">
                                      <p:cBhvr>
                                        <p:cTn id="1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5" grpId="0"/>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52400" y="152400"/>
            <a:ext cx="4191000" cy="523220"/>
          </a:xfrm>
          <a:prstGeom prst="rect">
            <a:avLst/>
          </a:prstGeom>
        </p:spPr>
        <p:txBody>
          <a:bodyPr wrap="square">
            <a:spAutoFit/>
          </a:bodyPr>
          <a:lstStyle/>
          <a:p>
            <a:r>
              <a:rPr lang="en-US" sz="2800" b="1" i="1" u="sng"/>
              <a:t>CDATA</a:t>
            </a:r>
          </a:p>
        </p:txBody>
      </p:sp>
      <p:sp>
        <p:nvSpPr>
          <p:cNvPr id="11" name="Rectangle 10"/>
          <p:cNvSpPr/>
          <p:nvPr/>
        </p:nvSpPr>
        <p:spPr>
          <a:xfrm>
            <a:off x="787400" y="1171545"/>
            <a:ext cx="7620000" cy="1323439"/>
          </a:xfrm>
          <a:prstGeom prst="rect">
            <a:avLst/>
          </a:prstGeom>
        </p:spPr>
        <p:txBody>
          <a:bodyPr wrap="square">
            <a:spAutoFit/>
          </a:bodyPr>
          <a:lstStyle/>
          <a:p>
            <a:pPr marL="342900" indent="-342900">
              <a:buFont typeface="Arial" pitchFamily="34" charset="0"/>
              <a:buChar char="•"/>
            </a:pPr>
            <a:r>
              <a:rPr lang="vi-VN" sz="2000"/>
              <a:t>Phân tích cú pháp XML bình thường phân tích tất cả các văn bản trong một tài liệu XML</a:t>
            </a:r>
            <a:r>
              <a:rPr lang="vi-VN" sz="2000" smtClean="0"/>
              <a:t>.</a:t>
            </a:r>
          </a:p>
          <a:p>
            <a:pPr marL="342900" indent="-342900">
              <a:buFont typeface="Arial" pitchFamily="34" charset="0"/>
              <a:buChar char="•"/>
            </a:pPr>
            <a:r>
              <a:rPr lang="vi-VN" sz="2000"/>
              <a:t>Khi một phần tử XML </a:t>
            </a:r>
            <a:r>
              <a:rPr lang="vi-VN" sz="2000" smtClean="0"/>
              <a:t>được </a:t>
            </a:r>
            <a:r>
              <a:rPr lang="vi-VN" sz="2000"/>
              <a:t>phân </a:t>
            </a:r>
            <a:r>
              <a:rPr lang="vi-VN" sz="2000" smtClean="0"/>
              <a:t>tích, </a:t>
            </a:r>
            <a:r>
              <a:rPr lang="vi-VN" sz="2000"/>
              <a:t>các văn bản giữa các thẻ XML cũng </a:t>
            </a:r>
            <a:r>
              <a:rPr lang="vi-VN" sz="2000" smtClean="0"/>
              <a:t>sẽ được </a:t>
            </a:r>
            <a:r>
              <a:rPr lang="vi-VN" sz="2000"/>
              <a:t>phân </a:t>
            </a:r>
            <a:r>
              <a:rPr lang="vi-VN" sz="2000" smtClean="0"/>
              <a:t>tích :</a:t>
            </a:r>
            <a:endParaRPr lang="en-US" sz="2000"/>
          </a:p>
        </p:txBody>
      </p:sp>
      <p:sp>
        <p:nvSpPr>
          <p:cNvPr id="15" name="Rectangle 14"/>
          <p:cNvSpPr/>
          <p:nvPr/>
        </p:nvSpPr>
        <p:spPr>
          <a:xfrm>
            <a:off x="1702672" y="2895600"/>
            <a:ext cx="6069728" cy="369332"/>
          </a:xfrm>
          <a:prstGeom prst="rect">
            <a:avLst/>
          </a:prstGeom>
        </p:spPr>
        <p:txBody>
          <a:bodyPr wrap="square">
            <a:spAutoFit/>
          </a:bodyPr>
          <a:lstStyle/>
          <a:p>
            <a:r>
              <a:rPr lang="en-US"/>
              <a:t>&lt;name&gt;&lt;first&gt;Bill&lt;/first&gt;&lt;last&gt;Gates&lt;/last&gt;&lt;/name&gt;</a:t>
            </a:r>
            <a:endParaRPr lang="en-US" i="1">
              <a:latin typeface="Arial" pitchFamily="34" charset="0"/>
              <a:cs typeface="Arial" pitchFamily="34" charset="0"/>
            </a:endParaRPr>
          </a:p>
        </p:txBody>
      </p:sp>
      <p:sp>
        <p:nvSpPr>
          <p:cNvPr id="2" name="Slide Number Placeholder 1"/>
          <p:cNvSpPr>
            <a:spLocks noGrp="1"/>
          </p:cNvSpPr>
          <p:nvPr>
            <p:ph type="sldNum" sz="quarter" idx="11"/>
          </p:nvPr>
        </p:nvSpPr>
        <p:spPr/>
        <p:txBody>
          <a:bodyPr/>
          <a:lstStyle/>
          <a:p>
            <a:fld id="{5C224C12-74E8-4DD5-AA8C-129F8CEBA227}" type="slidenum">
              <a:rPr lang="en-US" smtClean="0"/>
              <a:t>11</a:t>
            </a:fld>
            <a:endParaRPr lang="en-US"/>
          </a:p>
        </p:txBody>
      </p:sp>
      <p:sp>
        <p:nvSpPr>
          <p:cNvPr id="10" name="Rectangle 9"/>
          <p:cNvSpPr/>
          <p:nvPr/>
        </p:nvSpPr>
        <p:spPr>
          <a:xfrm>
            <a:off x="787400" y="678140"/>
            <a:ext cx="7620000" cy="400110"/>
          </a:xfrm>
          <a:prstGeom prst="rect">
            <a:avLst/>
          </a:prstGeom>
        </p:spPr>
        <p:txBody>
          <a:bodyPr wrap="square">
            <a:spAutoFit/>
          </a:bodyPr>
          <a:lstStyle/>
          <a:p>
            <a:r>
              <a:rPr lang="vi-VN" sz="2000" b="1" smtClean="0"/>
              <a:t>PCDATA – Kí tự phân tích dữ liệu.</a:t>
            </a:r>
            <a:endParaRPr lang="en-US" sz="2000" b="1"/>
          </a:p>
        </p:txBody>
      </p:sp>
      <p:sp>
        <p:nvSpPr>
          <p:cNvPr id="12" name="Rectangle 11"/>
          <p:cNvSpPr/>
          <p:nvPr/>
        </p:nvSpPr>
        <p:spPr>
          <a:xfrm>
            <a:off x="838200" y="2494984"/>
            <a:ext cx="2039692" cy="369332"/>
          </a:xfrm>
          <a:prstGeom prst="rect">
            <a:avLst/>
          </a:prstGeom>
        </p:spPr>
        <p:txBody>
          <a:bodyPr wrap="square">
            <a:spAutoFit/>
          </a:bodyPr>
          <a:lstStyle/>
          <a:p>
            <a:r>
              <a:rPr lang="en-US" smtClean="0"/>
              <a:t>Trước phân tích :</a:t>
            </a:r>
            <a:endParaRPr lang="en-US" i="1">
              <a:latin typeface="Arial" pitchFamily="34" charset="0"/>
              <a:cs typeface="Arial" pitchFamily="34" charset="0"/>
            </a:endParaRPr>
          </a:p>
        </p:txBody>
      </p:sp>
      <p:sp>
        <p:nvSpPr>
          <p:cNvPr id="13" name="Rectangle 12"/>
          <p:cNvSpPr/>
          <p:nvPr/>
        </p:nvSpPr>
        <p:spPr>
          <a:xfrm>
            <a:off x="914400" y="3391151"/>
            <a:ext cx="2039692" cy="369332"/>
          </a:xfrm>
          <a:prstGeom prst="rect">
            <a:avLst/>
          </a:prstGeom>
        </p:spPr>
        <p:txBody>
          <a:bodyPr wrap="square">
            <a:spAutoFit/>
          </a:bodyPr>
          <a:lstStyle/>
          <a:p>
            <a:r>
              <a:rPr lang="en-US" smtClean="0"/>
              <a:t>Sau phân tích :</a:t>
            </a:r>
            <a:endParaRPr lang="en-US" i="1">
              <a:latin typeface="Arial" pitchFamily="34" charset="0"/>
              <a:cs typeface="Arial" pitchFamily="34" charset="0"/>
            </a:endParaRPr>
          </a:p>
        </p:txBody>
      </p:sp>
      <p:sp>
        <p:nvSpPr>
          <p:cNvPr id="14" name="Rectangle 13"/>
          <p:cNvSpPr/>
          <p:nvPr/>
        </p:nvSpPr>
        <p:spPr>
          <a:xfrm>
            <a:off x="1702672" y="3804026"/>
            <a:ext cx="6069728" cy="1200329"/>
          </a:xfrm>
          <a:prstGeom prst="rect">
            <a:avLst/>
          </a:prstGeom>
        </p:spPr>
        <p:txBody>
          <a:bodyPr wrap="square">
            <a:spAutoFit/>
          </a:bodyPr>
          <a:lstStyle/>
          <a:p>
            <a:r>
              <a:rPr lang="en-US"/>
              <a:t>&lt;name</a:t>
            </a:r>
            <a:r>
              <a:rPr lang="en-US" smtClean="0"/>
              <a:t>&gt;</a:t>
            </a:r>
          </a:p>
          <a:p>
            <a:r>
              <a:rPr lang="en-US"/>
              <a:t>	</a:t>
            </a:r>
            <a:r>
              <a:rPr lang="en-US" smtClean="0"/>
              <a:t>&lt;</a:t>
            </a:r>
            <a:r>
              <a:rPr lang="en-US"/>
              <a:t>first&gt;Bill&lt;/first</a:t>
            </a:r>
            <a:r>
              <a:rPr lang="en-US" smtClean="0"/>
              <a:t>&gt;</a:t>
            </a:r>
          </a:p>
          <a:p>
            <a:r>
              <a:rPr lang="en-US"/>
              <a:t>	</a:t>
            </a:r>
            <a:r>
              <a:rPr lang="en-US" smtClean="0"/>
              <a:t>&lt;</a:t>
            </a:r>
            <a:r>
              <a:rPr lang="en-US"/>
              <a:t>last&gt;Gates&lt;/last</a:t>
            </a:r>
            <a:r>
              <a:rPr lang="en-US" smtClean="0"/>
              <a:t>&gt;</a:t>
            </a:r>
          </a:p>
          <a:p>
            <a:r>
              <a:rPr lang="en-US" smtClean="0"/>
              <a:t>&lt;/</a:t>
            </a:r>
            <a:r>
              <a:rPr lang="en-US"/>
              <a:t>name&gt;</a:t>
            </a:r>
            <a:endParaRPr lang="en-US" i="1">
              <a:latin typeface="Arial" pitchFamily="34" charset="0"/>
              <a:cs typeface="Arial" pitchFamily="34" charset="0"/>
            </a:endParaRPr>
          </a:p>
        </p:txBody>
      </p:sp>
      <p:sp>
        <p:nvSpPr>
          <p:cNvPr id="17" name="Rectangle 16"/>
          <p:cNvSpPr/>
          <p:nvPr/>
        </p:nvSpPr>
        <p:spPr>
          <a:xfrm>
            <a:off x="914400" y="5410200"/>
            <a:ext cx="6069728" cy="646331"/>
          </a:xfrm>
          <a:prstGeom prst="rect">
            <a:avLst/>
          </a:prstGeom>
        </p:spPr>
        <p:txBody>
          <a:bodyPr wrap="square">
            <a:spAutoFit/>
          </a:bodyPr>
          <a:lstStyle/>
          <a:p>
            <a:r>
              <a:rPr lang="vi-VN" smtClean="0"/>
              <a:t>(</a:t>
            </a:r>
            <a:r>
              <a:rPr lang="vi-VN"/>
              <a:t>PCDATA) là một thuật ngữ được sử dụng </a:t>
            </a:r>
            <a:r>
              <a:rPr lang="vi-VN" smtClean="0"/>
              <a:t>cho các </a:t>
            </a:r>
            <a:r>
              <a:rPr lang="vi-VN"/>
              <a:t>dữ liệu văn bản </a:t>
            </a:r>
            <a:r>
              <a:rPr lang="vi-VN" smtClean="0"/>
              <a:t>sẽ </a:t>
            </a:r>
            <a:r>
              <a:rPr lang="vi-VN"/>
              <a:t>được phân tích bằng </a:t>
            </a:r>
            <a:r>
              <a:rPr lang="vi-VN" smtClean="0"/>
              <a:t>các trình </a:t>
            </a:r>
            <a:r>
              <a:rPr lang="vi-VN"/>
              <a:t>phân </a:t>
            </a:r>
            <a:r>
              <a:rPr lang="vi-VN" smtClean="0"/>
              <a:t>tích XML</a:t>
            </a:r>
            <a:r>
              <a:rPr lang="vi-VN"/>
              <a:t>. </a:t>
            </a:r>
            <a:endParaRPr lang="en-US" i="1">
              <a:latin typeface="Arial" pitchFamily="34" charset="0"/>
              <a:cs typeface="Arial" pitchFamily="34" charset="0"/>
            </a:endParaRPr>
          </a:p>
        </p:txBody>
      </p:sp>
    </p:spTree>
    <p:extLst>
      <p:ext uri="{BB962C8B-B14F-4D97-AF65-F5344CB8AC3E}">
        <p14:creationId xmlns:p14="http://schemas.microsoft.com/office/powerpoint/2010/main" val="11149506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mph" presetSubtype="0" fill="hold" grpId="0" nodeType="clickEffect">
                                  <p:stCondLst>
                                    <p:cond delay="0"/>
                                  </p:stCondLst>
                                  <p:iterate type="lt">
                                    <p:tmPct val="4000"/>
                                  </p:iterate>
                                  <p:childTnLst>
                                    <p:set>
                                      <p:cBhvr override="childStyle">
                                        <p:cTn id="6" dur="500" fill="hold"/>
                                        <p:tgtEl>
                                          <p:spTgt spid="10"/>
                                        </p:tgtEl>
                                        <p:attrNameLst>
                                          <p:attrName>style.color</p:attrName>
                                        </p:attrNameLst>
                                      </p:cBhvr>
                                      <p:to>
                                        <p:clrVal>
                                          <a:srgbClr val="FF0000"/>
                                        </p:clrVal>
                                      </p:to>
                                    </p:set>
                                    <p:set>
                                      <p:cBhvr>
                                        <p:cTn id="7" dur="500" fill="hold"/>
                                        <p:tgtEl>
                                          <p:spTgt spid="10"/>
                                        </p:tgtEl>
                                        <p:attrNameLst>
                                          <p:attrName>fillcolor</p:attrName>
                                        </p:attrNameLst>
                                      </p:cBhvr>
                                      <p:to>
                                        <p:clrVal>
                                          <a:srgbClr val="FF0000"/>
                                        </p:clrVal>
                                      </p:to>
                                    </p:set>
                                    <p:set>
                                      <p:cBhvr>
                                        <p:cTn id="8" dur="500" fill="hold"/>
                                        <p:tgtEl>
                                          <p:spTgt spid="10"/>
                                        </p:tgtEl>
                                        <p:attrNameLst>
                                          <p:attrName>fill.type</p:attrName>
                                        </p:attrNameLst>
                                      </p:cBhvr>
                                      <p:to>
                                        <p:strVal val="solid"/>
                                      </p:to>
                                    </p:set>
                                  </p:childTnLst>
                                </p:cTn>
                              </p:par>
                            </p:childTnLst>
                          </p:cTn>
                        </p:par>
                      </p:childTnLst>
                    </p:cTn>
                  </p:par>
                  <p:par>
                    <p:cTn id="9" fill="hold">
                      <p:stCondLst>
                        <p:cond delay="indefinite"/>
                      </p:stCondLst>
                      <p:childTnLst>
                        <p:par>
                          <p:cTn id="10" fill="hold">
                            <p:stCondLst>
                              <p:cond delay="0"/>
                            </p:stCondLst>
                            <p:childTnLst>
                              <p:par>
                                <p:cTn id="11" presetID="16" presetClass="emph" presetSubtype="0" fill="hold" grpId="0" nodeType="clickEffect">
                                  <p:stCondLst>
                                    <p:cond delay="0"/>
                                  </p:stCondLst>
                                  <p:iterate type="lt">
                                    <p:tmPct val="4000"/>
                                  </p:iterate>
                                  <p:childTnLst>
                                    <p:set>
                                      <p:cBhvr override="childStyle">
                                        <p:cTn id="12" dur="500" fill="hold"/>
                                        <p:tgtEl>
                                          <p:spTgt spid="11"/>
                                        </p:tgtEl>
                                        <p:attrNameLst>
                                          <p:attrName>style.color</p:attrName>
                                        </p:attrNameLst>
                                      </p:cBhvr>
                                      <p:to>
                                        <p:clrVal>
                                          <a:srgbClr val="FF0000"/>
                                        </p:clrVal>
                                      </p:to>
                                    </p:set>
                                    <p:set>
                                      <p:cBhvr>
                                        <p:cTn id="13" dur="500" fill="hold"/>
                                        <p:tgtEl>
                                          <p:spTgt spid="11"/>
                                        </p:tgtEl>
                                        <p:attrNameLst>
                                          <p:attrName>fillcolor</p:attrName>
                                        </p:attrNameLst>
                                      </p:cBhvr>
                                      <p:to>
                                        <p:clrVal>
                                          <a:srgbClr val="FF0000"/>
                                        </p:clrVal>
                                      </p:to>
                                    </p:set>
                                    <p:set>
                                      <p:cBhvr>
                                        <p:cTn id="14" dur="500" fill="hold"/>
                                        <p:tgtEl>
                                          <p:spTgt spid="11"/>
                                        </p:tgtEl>
                                        <p:attrNameLst>
                                          <p:attrName>fill.type</p:attrName>
                                        </p:attrNameLst>
                                      </p:cBhvr>
                                      <p:to>
                                        <p:strVal val="solid"/>
                                      </p:to>
                                    </p:set>
                                  </p:childTnLst>
                                </p:cTn>
                              </p:par>
                            </p:childTnLst>
                          </p:cTn>
                        </p:par>
                      </p:childTnLst>
                    </p:cTn>
                  </p:par>
                  <p:par>
                    <p:cTn id="15" fill="hold">
                      <p:stCondLst>
                        <p:cond delay="indefinite"/>
                      </p:stCondLst>
                      <p:childTnLst>
                        <p:par>
                          <p:cTn id="16" fill="hold">
                            <p:stCondLst>
                              <p:cond delay="0"/>
                            </p:stCondLst>
                            <p:childTnLst>
                              <p:par>
                                <p:cTn id="17" presetID="16" presetClass="emph" presetSubtype="0" fill="hold" grpId="0" nodeType="clickEffect">
                                  <p:stCondLst>
                                    <p:cond delay="0"/>
                                  </p:stCondLst>
                                  <p:iterate type="lt">
                                    <p:tmPct val="4000"/>
                                  </p:iterate>
                                  <p:childTnLst>
                                    <p:set>
                                      <p:cBhvr override="childStyle">
                                        <p:cTn id="18" dur="500" fill="hold"/>
                                        <p:tgtEl>
                                          <p:spTgt spid="12"/>
                                        </p:tgtEl>
                                        <p:attrNameLst>
                                          <p:attrName>style.color</p:attrName>
                                        </p:attrNameLst>
                                      </p:cBhvr>
                                      <p:to>
                                        <p:clrVal>
                                          <a:srgbClr val="FF0000"/>
                                        </p:clrVal>
                                      </p:to>
                                    </p:set>
                                    <p:set>
                                      <p:cBhvr>
                                        <p:cTn id="19" dur="500" fill="hold"/>
                                        <p:tgtEl>
                                          <p:spTgt spid="12"/>
                                        </p:tgtEl>
                                        <p:attrNameLst>
                                          <p:attrName>fillcolor</p:attrName>
                                        </p:attrNameLst>
                                      </p:cBhvr>
                                      <p:to>
                                        <p:clrVal>
                                          <a:srgbClr val="FF0000"/>
                                        </p:clrVal>
                                      </p:to>
                                    </p:set>
                                    <p:set>
                                      <p:cBhvr>
                                        <p:cTn id="20" dur="500" fill="hold"/>
                                        <p:tgtEl>
                                          <p:spTgt spid="12"/>
                                        </p:tgtEl>
                                        <p:attrNameLst>
                                          <p:attrName>fill.type</p:attrName>
                                        </p:attrNameLst>
                                      </p:cBhvr>
                                      <p:to>
                                        <p:strVal val="solid"/>
                                      </p:to>
                                    </p:set>
                                  </p:childTnLst>
                                </p:cTn>
                              </p:par>
                            </p:childTnLst>
                          </p:cTn>
                        </p:par>
                      </p:childTnLst>
                    </p:cTn>
                  </p:par>
                  <p:par>
                    <p:cTn id="21" fill="hold">
                      <p:stCondLst>
                        <p:cond delay="indefinite"/>
                      </p:stCondLst>
                      <p:childTnLst>
                        <p:par>
                          <p:cTn id="22" fill="hold">
                            <p:stCondLst>
                              <p:cond delay="0"/>
                            </p:stCondLst>
                            <p:childTnLst>
                              <p:par>
                                <p:cTn id="23" presetID="16" presetClass="emph" presetSubtype="0" fill="hold" grpId="0" nodeType="clickEffect">
                                  <p:stCondLst>
                                    <p:cond delay="0"/>
                                  </p:stCondLst>
                                  <p:iterate type="lt">
                                    <p:tmPct val="4000"/>
                                  </p:iterate>
                                  <p:childTnLst>
                                    <p:set>
                                      <p:cBhvr override="childStyle">
                                        <p:cTn id="24" dur="500" fill="hold"/>
                                        <p:tgtEl>
                                          <p:spTgt spid="15"/>
                                        </p:tgtEl>
                                        <p:attrNameLst>
                                          <p:attrName>style.color</p:attrName>
                                        </p:attrNameLst>
                                      </p:cBhvr>
                                      <p:to>
                                        <p:clrVal>
                                          <a:srgbClr val="FF0000"/>
                                        </p:clrVal>
                                      </p:to>
                                    </p:set>
                                    <p:set>
                                      <p:cBhvr>
                                        <p:cTn id="25" dur="500" fill="hold"/>
                                        <p:tgtEl>
                                          <p:spTgt spid="15"/>
                                        </p:tgtEl>
                                        <p:attrNameLst>
                                          <p:attrName>fillcolor</p:attrName>
                                        </p:attrNameLst>
                                      </p:cBhvr>
                                      <p:to>
                                        <p:clrVal>
                                          <a:srgbClr val="FF0000"/>
                                        </p:clrVal>
                                      </p:to>
                                    </p:set>
                                    <p:set>
                                      <p:cBhvr>
                                        <p:cTn id="26" dur="500" fill="hold"/>
                                        <p:tgtEl>
                                          <p:spTgt spid="15"/>
                                        </p:tgtEl>
                                        <p:attrNameLst>
                                          <p:attrName>fill.type</p:attrName>
                                        </p:attrNameLst>
                                      </p:cBhvr>
                                      <p:to>
                                        <p:strVal val="solid"/>
                                      </p:to>
                                    </p:set>
                                  </p:childTnLst>
                                </p:cTn>
                              </p:par>
                            </p:childTnLst>
                          </p:cTn>
                        </p:par>
                      </p:childTnLst>
                    </p:cTn>
                  </p:par>
                  <p:par>
                    <p:cTn id="27" fill="hold">
                      <p:stCondLst>
                        <p:cond delay="indefinite"/>
                      </p:stCondLst>
                      <p:childTnLst>
                        <p:par>
                          <p:cTn id="28" fill="hold">
                            <p:stCondLst>
                              <p:cond delay="0"/>
                            </p:stCondLst>
                            <p:childTnLst>
                              <p:par>
                                <p:cTn id="29" presetID="16" presetClass="emph" presetSubtype="0" fill="hold" grpId="0" nodeType="clickEffect">
                                  <p:stCondLst>
                                    <p:cond delay="0"/>
                                  </p:stCondLst>
                                  <p:iterate type="lt">
                                    <p:tmPct val="4000"/>
                                  </p:iterate>
                                  <p:childTnLst>
                                    <p:set>
                                      <p:cBhvr override="childStyle">
                                        <p:cTn id="30" dur="500" fill="hold"/>
                                        <p:tgtEl>
                                          <p:spTgt spid="2"/>
                                        </p:tgtEl>
                                        <p:attrNameLst>
                                          <p:attrName>style.color</p:attrName>
                                        </p:attrNameLst>
                                      </p:cBhvr>
                                      <p:to>
                                        <p:clrVal>
                                          <a:srgbClr val="FF0000"/>
                                        </p:clrVal>
                                      </p:to>
                                    </p:set>
                                    <p:set>
                                      <p:cBhvr>
                                        <p:cTn id="31" dur="500" fill="hold"/>
                                        <p:tgtEl>
                                          <p:spTgt spid="2"/>
                                        </p:tgtEl>
                                        <p:attrNameLst>
                                          <p:attrName>fillcolor</p:attrName>
                                        </p:attrNameLst>
                                      </p:cBhvr>
                                      <p:to>
                                        <p:clrVal>
                                          <a:srgbClr val="FF0000"/>
                                        </p:clrVal>
                                      </p:to>
                                    </p:set>
                                    <p:set>
                                      <p:cBhvr>
                                        <p:cTn id="32" dur="500" fill="hold"/>
                                        <p:tgtEl>
                                          <p:spTgt spid="2"/>
                                        </p:tgtEl>
                                        <p:attrNameLst>
                                          <p:attrName>fill.type</p:attrName>
                                        </p:attrNameLst>
                                      </p:cBhvr>
                                      <p:to>
                                        <p:strVal val="solid"/>
                                      </p:to>
                                    </p:set>
                                  </p:childTnLst>
                                </p:cTn>
                              </p:par>
                            </p:childTnLst>
                          </p:cTn>
                        </p:par>
                      </p:childTnLst>
                    </p:cTn>
                  </p:par>
                  <p:par>
                    <p:cTn id="33" fill="hold">
                      <p:stCondLst>
                        <p:cond delay="indefinite"/>
                      </p:stCondLst>
                      <p:childTnLst>
                        <p:par>
                          <p:cTn id="34" fill="hold">
                            <p:stCondLst>
                              <p:cond delay="0"/>
                            </p:stCondLst>
                            <p:childTnLst>
                              <p:par>
                                <p:cTn id="35" presetID="16" presetClass="emph" presetSubtype="0" fill="hold" grpId="0" nodeType="clickEffect">
                                  <p:stCondLst>
                                    <p:cond delay="0"/>
                                  </p:stCondLst>
                                  <p:iterate type="lt">
                                    <p:tmPct val="4000"/>
                                  </p:iterate>
                                  <p:childTnLst>
                                    <p:set>
                                      <p:cBhvr override="childStyle">
                                        <p:cTn id="36" dur="500" fill="hold"/>
                                        <p:tgtEl>
                                          <p:spTgt spid="13"/>
                                        </p:tgtEl>
                                        <p:attrNameLst>
                                          <p:attrName>style.color</p:attrName>
                                        </p:attrNameLst>
                                      </p:cBhvr>
                                      <p:to>
                                        <p:clrVal>
                                          <a:srgbClr val="FF0000"/>
                                        </p:clrVal>
                                      </p:to>
                                    </p:set>
                                    <p:set>
                                      <p:cBhvr>
                                        <p:cTn id="37" dur="500" fill="hold"/>
                                        <p:tgtEl>
                                          <p:spTgt spid="13"/>
                                        </p:tgtEl>
                                        <p:attrNameLst>
                                          <p:attrName>fillcolor</p:attrName>
                                        </p:attrNameLst>
                                      </p:cBhvr>
                                      <p:to>
                                        <p:clrVal>
                                          <a:srgbClr val="FF0000"/>
                                        </p:clrVal>
                                      </p:to>
                                    </p:set>
                                    <p:set>
                                      <p:cBhvr>
                                        <p:cTn id="38" dur="500" fill="hold"/>
                                        <p:tgtEl>
                                          <p:spTgt spid="13"/>
                                        </p:tgtEl>
                                        <p:attrNameLst>
                                          <p:attrName>fill.type</p:attrName>
                                        </p:attrNameLst>
                                      </p:cBhvr>
                                      <p:to>
                                        <p:strVal val="solid"/>
                                      </p:to>
                                    </p:set>
                                  </p:childTnLst>
                                </p:cTn>
                              </p:par>
                            </p:childTnLst>
                          </p:cTn>
                        </p:par>
                      </p:childTnLst>
                    </p:cTn>
                  </p:par>
                  <p:par>
                    <p:cTn id="39" fill="hold">
                      <p:stCondLst>
                        <p:cond delay="indefinite"/>
                      </p:stCondLst>
                      <p:childTnLst>
                        <p:par>
                          <p:cTn id="40" fill="hold">
                            <p:stCondLst>
                              <p:cond delay="0"/>
                            </p:stCondLst>
                            <p:childTnLst>
                              <p:par>
                                <p:cTn id="41" presetID="16" presetClass="emph" presetSubtype="0" fill="hold" grpId="0" nodeType="clickEffect">
                                  <p:stCondLst>
                                    <p:cond delay="0"/>
                                  </p:stCondLst>
                                  <p:iterate type="lt">
                                    <p:tmPct val="4000"/>
                                  </p:iterate>
                                  <p:childTnLst>
                                    <p:set>
                                      <p:cBhvr override="childStyle">
                                        <p:cTn id="42" dur="500" fill="hold"/>
                                        <p:tgtEl>
                                          <p:spTgt spid="14"/>
                                        </p:tgtEl>
                                        <p:attrNameLst>
                                          <p:attrName>style.color</p:attrName>
                                        </p:attrNameLst>
                                      </p:cBhvr>
                                      <p:to>
                                        <p:clrVal>
                                          <a:srgbClr val="FF0000"/>
                                        </p:clrVal>
                                      </p:to>
                                    </p:set>
                                    <p:set>
                                      <p:cBhvr>
                                        <p:cTn id="43" dur="500" fill="hold"/>
                                        <p:tgtEl>
                                          <p:spTgt spid="14"/>
                                        </p:tgtEl>
                                        <p:attrNameLst>
                                          <p:attrName>fillcolor</p:attrName>
                                        </p:attrNameLst>
                                      </p:cBhvr>
                                      <p:to>
                                        <p:clrVal>
                                          <a:srgbClr val="FF0000"/>
                                        </p:clrVal>
                                      </p:to>
                                    </p:set>
                                    <p:set>
                                      <p:cBhvr>
                                        <p:cTn id="44" dur="500" fill="hold"/>
                                        <p:tgtEl>
                                          <p:spTgt spid="14"/>
                                        </p:tgtEl>
                                        <p:attrNameLst>
                                          <p:attrName>fill.type</p:attrName>
                                        </p:attrNameLst>
                                      </p:cBhvr>
                                      <p:to>
                                        <p:strVal val="solid"/>
                                      </p:to>
                                    </p:set>
                                  </p:childTnLst>
                                </p:cTn>
                              </p:par>
                            </p:childTnLst>
                          </p:cTn>
                        </p:par>
                      </p:childTnLst>
                    </p:cTn>
                  </p:par>
                  <p:par>
                    <p:cTn id="45" fill="hold">
                      <p:stCondLst>
                        <p:cond delay="indefinite"/>
                      </p:stCondLst>
                      <p:childTnLst>
                        <p:par>
                          <p:cTn id="46" fill="hold">
                            <p:stCondLst>
                              <p:cond delay="0"/>
                            </p:stCondLst>
                            <p:childTnLst>
                              <p:par>
                                <p:cTn id="47" presetID="16" presetClass="emph" presetSubtype="0" fill="hold" grpId="0" nodeType="clickEffect">
                                  <p:stCondLst>
                                    <p:cond delay="0"/>
                                  </p:stCondLst>
                                  <p:iterate type="lt">
                                    <p:tmPct val="4000"/>
                                  </p:iterate>
                                  <p:childTnLst>
                                    <p:set>
                                      <p:cBhvr override="childStyle">
                                        <p:cTn id="48" dur="500" fill="hold"/>
                                        <p:tgtEl>
                                          <p:spTgt spid="17"/>
                                        </p:tgtEl>
                                        <p:attrNameLst>
                                          <p:attrName>style.color</p:attrName>
                                        </p:attrNameLst>
                                      </p:cBhvr>
                                      <p:to>
                                        <p:clrVal>
                                          <a:srgbClr val="FF0000"/>
                                        </p:clrVal>
                                      </p:to>
                                    </p:set>
                                    <p:set>
                                      <p:cBhvr>
                                        <p:cTn id="49" dur="500" fill="hold"/>
                                        <p:tgtEl>
                                          <p:spTgt spid="17"/>
                                        </p:tgtEl>
                                        <p:attrNameLst>
                                          <p:attrName>fillcolor</p:attrName>
                                        </p:attrNameLst>
                                      </p:cBhvr>
                                      <p:to>
                                        <p:clrVal>
                                          <a:srgbClr val="FF0000"/>
                                        </p:clrVal>
                                      </p:to>
                                    </p:set>
                                    <p:set>
                                      <p:cBhvr>
                                        <p:cTn id="50" dur="500" fill="hold"/>
                                        <p:tgtEl>
                                          <p:spTgt spid="17"/>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5" grpId="0"/>
      <p:bldP spid="2" grpId="0"/>
      <p:bldP spid="10" grpId="0"/>
      <p:bldP spid="12" grpId="0"/>
      <p:bldP spid="13" grpId="0"/>
      <p:bldP spid="14" grpId="0"/>
      <p:bldP spid="1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52400" y="152400"/>
            <a:ext cx="4191000" cy="523220"/>
          </a:xfrm>
          <a:prstGeom prst="rect">
            <a:avLst/>
          </a:prstGeom>
        </p:spPr>
        <p:txBody>
          <a:bodyPr wrap="square">
            <a:spAutoFit/>
          </a:bodyPr>
          <a:lstStyle/>
          <a:p>
            <a:r>
              <a:rPr lang="en-US" sz="2800" b="1" i="1" u="sng" smtClean="0"/>
              <a:t>CDATA </a:t>
            </a:r>
            <a:endParaRPr lang="en-US" sz="2800" b="1" i="1" u="sng"/>
          </a:p>
        </p:txBody>
      </p:sp>
      <p:sp>
        <p:nvSpPr>
          <p:cNvPr id="9" name="Rectangle 8"/>
          <p:cNvSpPr/>
          <p:nvPr/>
        </p:nvSpPr>
        <p:spPr>
          <a:xfrm>
            <a:off x="609600" y="762000"/>
            <a:ext cx="7315200" cy="1015663"/>
          </a:xfrm>
          <a:prstGeom prst="rect">
            <a:avLst/>
          </a:prstGeom>
        </p:spPr>
        <p:txBody>
          <a:bodyPr wrap="square">
            <a:spAutoFit/>
          </a:bodyPr>
          <a:lstStyle/>
          <a:p>
            <a:r>
              <a:rPr lang="en-US" sz="2000" smtClean="0"/>
              <a:t>Tất cả các văn bản trong một tài liệu XML sẽ được trình phân tích bỏ qua.</a:t>
            </a:r>
            <a:r>
              <a:rPr lang="vi-VN" sz="2000" smtClean="0"/>
              <a:t> </a:t>
            </a:r>
            <a:r>
              <a:rPr lang="vi-VN" sz="2000" smtClean="0">
                <a:latin typeface="Calibri" pitchFamily="34" charset="0"/>
                <a:cs typeface="Calibri" pitchFamily="34" charset="0"/>
              </a:rPr>
              <a:t> </a:t>
            </a:r>
            <a:r>
              <a:rPr lang="vi-VN" sz="2000">
                <a:latin typeface="Calibri" pitchFamily="34" charset="0"/>
                <a:cs typeface="Calibri" pitchFamily="34" charset="0"/>
              </a:rPr>
              <a:t>Điểm n</a:t>
            </a:r>
            <a:r>
              <a:rPr lang="en-US" sz="2000">
                <a:latin typeface="Calibri" pitchFamily="34" charset="0"/>
                <a:cs typeface="Calibri" pitchFamily="34" charset="0"/>
              </a:rPr>
              <a:t>à</a:t>
            </a:r>
            <a:r>
              <a:rPr lang="vi-VN" sz="2000">
                <a:latin typeface="Calibri" pitchFamily="34" charset="0"/>
                <a:cs typeface="Calibri" pitchFamily="34" charset="0"/>
              </a:rPr>
              <a:t>y rất quan trọng khi bạn muốn cho vào những dữ liệu có chứa những văn bản được xem như </a:t>
            </a:r>
            <a:r>
              <a:rPr lang="en-US" sz="2000" smtClean="0">
                <a:latin typeface="Calibri" pitchFamily="34" charset="0"/>
                <a:cs typeface="Calibri" pitchFamily="34" charset="0"/>
              </a:rPr>
              <a:t>markup</a:t>
            </a:r>
            <a:endParaRPr lang="en-US" sz="2000" smtClean="0"/>
          </a:p>
        </p:txBody>
      </p:sp>
      <p:sp>
        <p:nvSpPr>
          <p:cNvPr id="15" name="Rectangle 14"/>
          <p:cNvSpPr/>
          <p:nvPr/>
        </p:nvSpPr>
        <p:spPr>
          <a:xfrm>
            <a:off x="834572" y="2362200"/>
            <a:ext cx="6477000" cy="4247317"/>
          </a:xfrm>
          <a:prstGeom prst="rect">
            <a:avLst/>
          </a:prstGeom>
        </p:spPr>
        <p:txBody>
          <a:bodyPr wrap="square">
            <a:spAutoFit/>
          </a:bodyPr>
          <a:lstStyle/>
          <a:p>
            <a:r>
              <a:rPr lang="en-US"/>
              <a:t>&lt;script&gt;</a:t>
            </a:r>
            <a:br>
              <a:rPr lang="en-US"/>
            </a:br>
            <a:r>
              <a:rPr lang="en-US"/>
              <a:t>&lt;![CDATA[</a:t>
            </a:r>
            <a:br>
              <a:rPr lang="en-US"/>
            </a:br>
            <a:r>
              <a:rPr lang="en-US" smtClean="0"/>
              <a:t>	function matchwo(a,b)</a:t>
            </a:r>
            <a:br>
              <a:rPr lang="en-US" smtClean="0"/>
            </a:br>
            <a:r>
              <a:rPr lang="en-US" smtClean="0"/>
              <a:t>	{</a:t>
            </a:r>
            <a:br>
              <a:rPr lang="en-US" smtClean="0"/>
            </a:br>
            <a:r>
              <a:rPr lang="en-US" smtClean="0"/>
              <a:t>		if (a &lt; b &amp;&amp; a &lt; 0) then</a:t>
            </a:r>
            <a:br>
              <a:rPr lang="en-US" smtClean="0"/>
            </a:br>
            <a:r>
              <a:rPr lang="en-US" smtClean="0"/>
              <a:t>  		{</a:t>
            </a:r>
            <a:br>
              <a:rPr lang="en-US" smtClean="0"/>
            </a:br>
            <a:r>
              <a:rPr lang="en-US" smtClean="0"/>
              <a:t>  			return 1;</a:t>
            </a:r>
            <a:br>
              <a:rPr lang="en-US" smtClean="0"/>
            </a:br>
            <a:r>
              <a:rPr lang="en-US" smtClean="0"/>
              <a:t>  		}</a:t>
            </a:r>
            <a:br>
              <a:rPr lang="en-US" smtClean="0"/>
            </a:br>
            <a:r>
              <a:rPr lang="en-US" smtClean="0"/>
              <a:t>		else</a:t>
            </a:r>
            <a:br>
              <a:rPr lang="en-US" smtClean="0"/>
            </a:br>
            <a:r>
              <a:rPr lang="en-US" smtClean="0"/>
              <a:t>  		{</a:t>
            </a:r>
            <a:br>
              <a:rPr lang="en-US" smtClean="0"/>
            </a:br>
            <a:r>
              <a:rPr lang="en-US" smtClean="0"/>
              <a:t>  			return 0;</a:t>
            </a:r>
            <a:br>
              <a:rPr lang="en-US" smtClean="0"/>
            </a:br>
            <a:r>
              <a:rPr lang="en-US" smtClean="0"/>
              <a:t> 		 }</a:t>
            </a:r>
            <a:br>
              <a:rPr lang="en-US" smtClean="0"/>
            </a:br>
            <a:r>
              <a:rPr lang="en-US" smtClean="0"/>
              <a:t>	}</a:t>
            </a:r>
            <a:br>
              <a:rPr lang="en-US" smtClean="0"/>
            </a:br>
            <a:r>
              <a:rPr lang="en-US" smtClean="0"/>
              <a:t>]]&gt;</a:t>
            </a:r>
            <a:r>
              <a:rPr lang="en-US"/>
              <a:t/>
            </a:r>
            <a:br>
              <a:rPr lang="en-US"/>
            </a:br>
            <a:r>
              <a:rPr lang="en-US"/>
              <a:t>&lt;/script&gt;</a:t>
            </a:r>
            <a:endParaRPr lang="en-US" i="1">
              <a:latin typeface="Arial" pitchFamily="34" charset="0"/>
              <a:cs typeface="Arial" pitchFamily="34" charset="0"/>
            </a:endParaRPr>
          </a:p>
        </p:txBody>
      </p:sp>
      <p:sp>
        <p:nvSpPr>
          <p:cNvPr id="2" name="Slide Number Placeholder 1"/>
          <p:cNvSpPr>
            <a:spLocks noGrp="1"/>
          </p:cNvSpPr>
          <p:nvPr>
            <p:ph type="sldNum" sz="quarter" idx="11"/>
          </p:nvPr>
        </p:nvSpPr>
        <p:spPr/>
        <p:txBody>
          <a:bodyPr/>
          <a:lstStyle/>
          <a:p>
            <a:fld id="{5C224C12-74E8-4DD5-AA8C-129F8CEBA227}" type="slidenum">
              <a:rPr lang="en-US" smtClean="0"/>
              <a:t>12</a:t>
            </a:fld>
            <a:endParaRPr lang="en-US"/>
          </a:p>
        </p:txBody>
      </p:sp>
      <p:sp>
        <p:nvSpPr>
          <p:cNvPr id="3" name="Rectangle 2"/>
          <p:cNvSpPr/>
          <p:nvPr/>
        </p:nvSpPr>
        <p:spPr>
          <a:xfrm>
            <a:off x="609600" y="1905000"/>
            <a:ext cx="6798573" cy="400110"/>
          </a:xfrm>
          <a:prstGeom prst="rect">
            <a:avLst/>
          </a:prstGeom>
        </p:spPr>
        <p:txBody>
          <a:bodyPr wrap="square">
            <a:spAutoFit/>
          </a:bodyPr>
          <a:lstStyle/>
          <a:p>
            <a:r>
              <a:rPr lang="en-US"/>
              <a:t>- Vùng CDATA bắt đầu  </a:t>
            </a:r>
            <a:r>
              <a:rPr lang="en-US" sz="2000" b="1" i="1">
                <a:solidFill>
                  <a:srgbClr val="00B0F0"/>
                </a:solidFill>
              </a:rPr>
              <a:t>&lt;![CDATA[  </a:t>
            </a:r>
            <a:r>
              <a:rPr lang="en-US"/>
              <a:t>và kết thúc  </a:t>
            </a:r>
            <a:r>
              <a:rPr lang="en-US" sz="2000" b="1" i="1">
                <a:solidFill>
                  <a:srgbClr val="00B0F0"/>
                </a:solidFill>
              </a:rPr>
              <a:t>]]&gt;</a:t>
            </a:r>
          </a:p>
        </p:txBody>
      </p:sp>
    </p:spTree>
    <p:extLst>
      <p:ext uri="{BB962C8B-B14F-4D97-AF65-F5344CB8AC3E}">
        <p14:creationId xmlns:p14="http://schemas.microsoft.com/office/powerpoint/2010/main" val="15555562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mph" presetSubtype="0" fill="hold" grpId="0" nodeType="clickEffect">
                                  <p:stCondLst>
                                    <p:cond delay="0"/>
                                  </p:stCondLst>
                                  <p:iterate type="lt">
                                    <p:tmPct val="4000"/>
                                  </p:iterate>
                                  <p:childTnLst>
                                    <p:set>
                                      <p:cBhvr override="childStyle">
                                        <p:cTn id="6" dur="500" fill="hold"/>
                                        <p:tgtEl>
                                          <p:spTgt spid="9"/>
                                        </p:tgtEl>
                                        <p:attrNameLst>
                                          <p:attrName>style.color</p:attrName>
                                        </p:attrNameLst>
                                      </p:cBhvr>
                                      <p:to>
                                        <p:clrVal>
                                          <a:srgbClr val="FF0000"/>
                                        </p:clrVal>
                                      </p:to>
                                    </p:set>
                                    <p:set>
                                      <p:cBhvr>
                                        <p:cTn id="7" dur="500" fill="hold"/>
                                        <p:tgtEl>
                                          <p:spTgt spid="9"/>
                                        </p:tgtEl>
                                        <p:attrNameLst>
                                          <p:attrName>fillcolor</p:attrName>
                                        </p:attrNameLst>
                                      </p:cBhvr>
                                      <p:to>
                                        <p:clrVal>
                                          <a:srgbClr val="FF0000"/>
                                        </p:clrVal>
                                      </p:to>
                                    </p:set>
                                    <p:set>
                                      <p:cBhvr>
                                        <p:cTn id="8" dur="500" fill="hold"/>
                                        <p:tgtEl>
                                          <p:spTgt spid="9"/>
                                        </p:tgtEl>
                                        <p:attrNameLst>
                                          <p:attrName>fill.type</p:attrName>
                                        </p:attrNameLst>
                                      </p:cBhvr>
                                      <p:to>
                                        <p:strVal val="solid"/>
                                      </p:to>
                                    </p:set>
                                  </p:childTnLst>
                                </p:cTn>
                              </p:par>
                            </p:childTnLst>
                          </p:cTn>
                        </p:par>
                      </p:childTnLst>
                    </p:cTn>
                  </p:par>
                  <p:par>
                    <p:cTn id="9" fill="hold">
                      <p:stCondLst>
                        <p:cond delay="indefinite"/>
                      </p:stCondLst>
                      <p:childTnLst>
                        <p:par>
                          <p:cTn id="10" fill="hold">
                            <p:stCondLst>
                              <p:cond delay="0"/>
                            </p:stCondLst>
                            <p:childTnLst>
                              <p:par>
                                <p:cTn id="11" presetID="16" presetClass="emph" presetSubtype="0" fill="hold" grpId="0" nodeType="clickEffect">
                                  <p:stCondLst>
                                    <p:cond delay="0"/>
                                  </p:stCondLst>
                                  <p:iterate type="lt">
                                    <p:tmPct val="4000"/>
                                  </p:iterate>
                                  <p:childTnLst>
                                    <p:set>
                                      <p:cBhvr override="childStyle">
                                        <p:cTn id="12" dur="500" fill="hold"/>
                                        <p:tgtEl>
                                          <p:spTgt spid="3"/>
                                        </p:tgtEl>
                                        <p:attrNameLst>
                                          <p:attrName>style.color</p:attrName>
                                        </p:attrNameLst>
                                      </p:cBhvr>
                                      <p:to>
                                        <p:clrVal>
                                          <a:srgbClr val="FF0000"/>
                                        </p:clrVal>
                                      </p:to>
                                    </p:set>
                                    <p:set>
                                      <p:cBhvr>
                                        <p:cTn id="13" dur="500" fill="hold"/>
                                        <p:tgtEl>
                                          <p:spTgt spid="3"/>
                                        </p:tgtEl>
                                        <p:attrNameLst>
                                          <p:attrName>fillcolor</p:attrName>
                                        </p:attrNameLst>
                                      </p:cBhvr>
                                      <p:to>
                                        <p:clrVal>
                                          <a:srgbClr val="FF0000"/>
                                        </p:clrVal>
                                      </p:to>
                                    </p:set>
                                    <p:set>
                                      <p:cBhvr>
                                        <p:cTn id="14" dur="500" fill="hold"/>
                                        <p:tgtEl>
                                          <p:spTgt spid="3"/>
                                        </p:tgtEl>
                                        <p:attrNameLst>
                                          <p:attrName>fill.type</p:attrName>
                                        </p:attrNameLst>
                                      </p:cBhvr>
                                      <p:to>
                                        <p:strVal val="solid"/>
                                      </p:to>
                                    </p:set>
                                  </p:childTnLst>
                                </p:cTn>
                              </p:par>
                            </p:childTnLst>
                          </p:cTn>
                        </p:par>
                      </p:childTnLst>
                    </p:cTn>
                  </p:par>
                  <p:par>
                    <p:cTn id="15" fill="hold">
                      <p:stCondLst>
                        <p:cond delay="indefinite"/>
                      </p:stCondLst>
                      <p:childTnLst>
                        <p:par>
                          <p:cTn id="16" fill="hold">
                            <p:stCondLst>
                              <p:cond delay="0"/>
                            </p:stCondLst>
                            <p:childTnLst>
                              <p:par>
                                <p:cTn id="17" presetID="16" presetClass="emph" presetSubtype="0" fill="hold" grpId="0" nodeType="clickEffect">
                                  <p:stCondLst>
                                    <p:cond delay="0"/>
                                  </p:stCondLst>
                                  <p:iterate type="lt">
                                    <p:tmPct val="4000"/>
                                  </p:iterate>
                                  <p:childTnLst>
                                    <p:set>
                                      <p:cBhvr override="childStyle">
                                        <p:cTn id="18" dur="500" fill="hold"/>
                                        <p:tgtEl>
                                          <p:spTgt spid="15"/>
                                        </p:tgtEl>
                                        <p:attrNameLst>
                                          <p:attrName>style.color</p:attrName>
                                        </p:attrNameLst>
                                      </p:cBhvr>
                                      <p:to>
                                        <p:clrVal>
                                          <a:srgbClr val="FF0000"/>
                                        </p:clrVal>
                                      </p:to>
                                    </p:set>
                                    <p:set>
                                      <p:cBhvr>
                                        <p:cTn id="19" dur="500" fill="hold"/>
                                        <p:tgtEl>
                                          <p:spTgt spid="15"/>
                                        </p:tgtEl>
                                        <p:attrNameLst>
                                          <p:attrName>fillcolor</p:attrName>
                                        </p:attrNameLst>
                                      </p:cBhvr>
                                      <p:to>
                                        <p:clrVal>
                                          <a:srgbClr val="FF0000"/>
                                        </p:clrVal>
                                      </p:to>
                                    </p:set>
                                    <p:set>
                                      <p:cBhvr>
                                        <p:cTn id="20" dur="500" fill="hold"/>
                                        <p:tgtEl>
                                          <p:spTgt spid="15"/>
                                        </p:tgtEl>
                                        <p:attrNameLst>
                                          <p:attrName>fill.type</p:attrName>
                                        </p:attrNameLst>
                                      </p:cBhvr>
                                      <p:to>
                                        <p:strVal val="solid"/>
                                      </p:to>
                                    </p:set>
                                  </p:childTnLst>
                                </p:cTn>
                              </p:par>
                            </p:childTnLst>
                          </p:cTn>
                        </p:par>
                      </p:childTnLst>
                    </p:cTn>
                  </p:par>
                  <p:par>
                    <p:cTn id="21" fill="hold">
                      <p:stCondLst>
                        <p:cond delay="indefinite"/>
                      </p:stCondLst>
                      <p:childTnLst>
                        <p:par>
                          <p:cTn id="22" fill="hold">
                            <p:stCondLst>
                              <p:cond delay="0"/>
                            </p:stCondLst>
                            <p:childTnLst>
                              <p:par>
                                <p:cTn id="23" presetID="16" presetClass="emph" presetSubtype="0" fill="hold" grpId="0" nodeType="clickEffect">
                                  <p:stCondLst>
                                    <p:cond delay="0"/>
                                  </p:stCondLst>
                                  <p:iterate type="lt">
                                    <p:tmPct val="4000"/>
                                  </p:iterate>
                                  <p:childTnLst>
                                    <p:set>
                                      <p:cBhvr override="childStyle">
                                        <p:cTn id="24" dur="500" fill="hold"/>
                                        <p:tgtEl>
                                          <p:spTgt spid="2"/>
                                        </p:tgtEl>
                                        <p:attrNameLst>
                                          <p:attrName>style.color</p:attrName>
                                        </p:attrNameLst>
                                      </p:cBhvr>
                                      <p:to>
                                        <p:clrVal>
                                          <a:schemeClr val="accent2"/>
                                        </p:clrVal>
                                      </p:to>
                                    </p:set>
                                    <p:set>
                                      <p:cBhvr>
                                        <p:cTn id="25" dur="500" fill="hold"/>
                                        <p:tgtEl>
                                          <p:spTgt spid="2"/>
                                        </p:tgtEl>
                                        <p:attrNameLst>
                                          <p:attrName>fillcolor</p:attrName>
                                        </p:attrNameLst>
                                      </p:cBhvr>
                                      <p:to>
                                        <p:clrVal>
                                          <a:schemeClr val="accent2"/>
                                        </p:clrVal>
                                      </p:to>
                                    </p:set>
                                    <p:set>
                                      <p:cBhvr>
                                        <p:cTn id="26" dur="500" fill="hold"/>
                                        <p:tgtEl>
                                          <p:spTgt spid="2"/>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5" grpId="0"/>
      <p:bldP spid="2" grpId="0"/>
      <p:bldP spid="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52400" y="152400"/>
            <a:ext cx="4191000" cy="523220"/>
          </a:xfrm>
          <a:prstGeom prst="rect">
            <a:avLst/>
          </a:prstGeom>
        </p:spPr>
        <p:txBody>
          <a:bodyPr wrap="square">
            <a:spAutoFit/>
          </a:bodyPr>
          <a:lstStyle/>
          <a:p>
            <a:r>
              <a:rPr lang="en-US" sz="2800" b="1" i="1" u="sng" dirty="0" smtClean="0"/>
              <a:t>TAGs</a:t>
            </a:r>
            <a:endParaRPr lang="en-US" sz="2800" b="1" i="1" u="sng" dirty="0"/>
          </a:p>
        </p:txBody>
      </p:sp>
      <p:sp>
        <p:nvSpPr>
          <p:cNvPr id="10" name="Rectangle 9"/>
          <p:cNvSpPr/>
          <p:nvPr/>
        </p:nvSpPr>
        <p:spPr>
          <a:xfrm>
            <a:off x="533400" y="609600"/>
            <a:ext cx="6705600" cy="430887"/>
          </a:xfrm>
          <a:prstGeom prst="rect">
            <a:avLst/>
          </a:prstGeom>
        </p:spPr>
        <p:txBody>
          <a:bodyPr wrap="square" anchor="ctr">
            <a:spAutoFit/>
          </a:bodyPr>
          <a:lstStyle/>
          <a:p>
            <a:pPr algn="ctr"/>
            <a:r>
              <a:rPr lang="en-US" b="1" smtClean="0"/>
              <a:t>Bắt đầu </a:t>
            </a:r>
            <a:r>
              <a:rPr lang="en-US" sz="2200" b="1" i="1" smtClean="0">
                <a:solidFill>
                  <a:srgbClr val="FF0000"/>
                </a:solidFill>
              </a:rPr>
              <a:t>&lt;</a:t>
            </a:r>
            <a:r>
              <a:rPr lang="en-US" b="1" i="1" smtClean="0">
                <a:solidFill>
                  <a:srgbClr val="00B0F0"/>
                </a:solidFill>
              </a:rPr>
              <a:t> </a:t>
            </a:r>
            <a:r>
              <a:rPr lang="en-US" b="1" smtClean="0"/>
              <a:t> và kết thúc  </a:t>
            </a:r>
            <a:r>
              <a:rPr lang="en-US" sz="2200" b="1" i="1" dirty="0" smtClean="0">
                <a:solidFill>
                  <a:srgbClr val="FF0000"/>
                </a:solidFill>
              </a:rPr>
              <a:t>&gt;</a:t>
            </a:r>
            <a:endParaRPr lang="en-US" sz="2200" b="1" i="1" dirty="0">
              <a:solidFill>
                <a:srgbClr val="FF0000"/>
              </a:solidFill>
            </a:endParaRPr>
          </a:p>
        </p:txBody>
      </p:sp>
      <p:sp>
        <p:nvSpPr>
          <p:cNvPr id="9" name="Rectangle 8"/>
          <p:cNvSpPr/>
          <p:nvPr/>
        </p:nvSpPr>
        <p:spPr>
          <a:xfrm>
            <a:off x="457200" y="1200090"/>
            <a:ext cx="1275990" cy="430887"/>
          </a:xfrm>
          <a:prstGeom prst="rect">
            <a:avLst/>
          </a:prstGeom>
        </p:spPr>
        <p:txBody>
          <a:bodyPr wrap="none">
            <a:spAutoFit/>
          </a:bodyPr>
          <a:lstStyle/>
          <a:p>
            <a:pPr>
              <a:buFont typeface="Wingdings" pitchFamily="2" charset="2"/>
              <a:buChar char="v"/>
            </a:pPr>
            <a:r>
              <a:rPr lang="en-US" b="1" smtClean="0"/>
              <a:t> </a:t>
            </a:r>
            <a:r>
              <a:rPr lang="en-US" smtClean="0"/>
              <a:t>Tên </a:t>
            </a:r>
            <a:r>
              <a:rPr lang="en-US" sz="2200" smtClean="0"/>
              <a:t>Tag </a:t>
            </a:r>
            <a:endParaRPr lang="en-US" sz="2200" dirty="0" smtClean="0"/>
          </a:p>
        </p:txBody>
      </p:sp>
      <p:sp>
        <p:nvSpPr>
          <p:cNvPr id="11" name="Rectangle 10"/>
          <p:cNvSpPr/>
          <p:nvPr/>
        </p:nvSpPr>
        <p:spPr>
          <a:xfrm>
            <a:off x="1066800" y="1733490"/>
            <a:ext cx="2826415" cy="400110"/>
          </a:xfrm>
          <a:prstGeom prst="rect">
            <a:avLst/>
          </a:prstGeom>
        </p:spPr>
        <p:txBody>
          <a:bodyPr wrap="none" anchor="ctr">
            <a:spAutoFit/>
          </a:bodyPr>
          <a:lstStyle/>
          <a:p>
            <a:r>
              <a:rPr lang="en-US" sz="2000" smtClean="0"/>
              <a:t>- Mỗi tag đều có một tên</a:t>
            </a:r>
            <a:endParaRPr lang="en-US" dirty="0"/>
          </a:p>
        </p:txBody>
      </p:sp>
      <p:sp>
        <p:nvSpPr>
          <p:cNvPr id="12" name="Rectangle 11"/>
          <p:cNvSpPr/>
          <p:nvPr/>
        </p:nvSpPr>
        <p:spPr>
          <a:xfrm>
            <a:off x="1066800" y="2449472"/>
            <a:ext cx="6172200" cy="400110"/>
          </a:xfrm>
          <a:prstGeom prst="rect">
            <a:avLst/>
          </a:prstGeom>
        </p:spPr>
        <p:txBody>
          <a:bodyPr wrap="square" anchor="ctr">
            <a:spAutoFit/>
          </a:bodyPr>
          <a:lstStyle/>
          <a:p>
            <a:r>
              <a:rPr lang="en-US" sz="2000" smtClean="0"/>
              <a:t>- Tên tag phải bắt đầu bằng chữ cái hoặc đấu “_”</a:t>
            </a:r>
            <a:endParaRPr lang="en-US" sz="2000" dirty="0"/>
          </a:p>
        </p:txBody>
      </p:sp>
      <p:sp>
        <p:nvSpPr>
          <p:cNvPr id="13" name="Rectangle 12"/>
          <p:cNvSpPr/>
          <p:nvPr/>
        </p:nvSpPr>
        <p:spPr>
          <a:xfrm>
            <a:off x="1066800" y="3165454"/>
            <a:ext cx="7696200" cy="707886"/>
          </a:xfrm>
          <a:prstGeom prst="rect">
            <a:avLst/>
          </a:prstGeom>
        </p:spPr>
        <p:txBody>
          <a:bodyPr wrap="square" anchor="ctr">
            <a:spAutoFit/>
          </a:bodyPr>
          <a:lstStyle/>
          <a:p>
            <a:r>
              <a:rPr lang="en-US" sz="2000" smtClean="0"/>
              <a:t>- Ký tự tiếp theo có thể bao </a:t>
            </a:r>
            <a:r>
              <a:rPr lang="vi-VN" sz="2000" smtClean="0"/>
              <a:t>chữ cái, </a:t>
            </a:r>
            <a:r>
              <a:rPr lang="vi-VN" sz="2000"/>
              <a:t>chữ số, gạch dưới, gạch ngang, và </a:t>
            </a:r>
            <a:r>
              <a:rPr lang="en-US" sz="2000" smtClean="0"/>
              <a:t>dấu chấm câu</a:t>
            </a:r>
            <a:endParaRPr lang="en-US" sz="2000" dirty="0"/>
          </a:p>
        </p:txBody>
      </p:sp>
      <p:sp>
        <p:nvSpPr>
          <p:cNvPr id="14" name="Rectangle 13"/>
          <p:cNvSpPr/>
          <p:nvPr/>
        </p:nvSpPr>
        <p:spPr>
          <a:xfrm>
            <a:off x="1066800" y="4035324"/>
            <a:ext cx="2706831" cy="400110"/>
          </a:xfrm>
          <a:prstGeom prst="rect">
            <a:avLst/>
          </a:prstGeom>
        </p:spPr>
        <p:txBody>
          <a:bodyPr wrap="none" anchor="ctr">
            <a:spAutoFit/>
          </a:bodyPr>
          <a:lstStyle/>
          <a:p>
            <a:r>
              <a:rPr lang="en-US" sz="2000" smtClean="0"/>
              <a:t>- Không có khoảng trắng</a:t>
            </a:r>
            <a:endParaRPr lang="en-US" sz="2000" dirty="0"/>
          </a:p>
        </p:txBody>
      </p:sp>
      <p:sp>
        <p:nvSpPr>
          <p:cNvPr id="15" name="Rectangle 14"/>
          <p:cNvSpPr/>
          <p:nvPr/>
        </p:nvSpPr>
        <p:spPr>
          <a:xfrm>
            <a:off x="1066800" y="4751306"/>
            <a:ext cx="8229600" cy="400110"/>
          </a:xfrm>
          <a:prstGeom prst="rect">
            <a:avLst/>
          </a:prstGeom>
        </p:spPr>
        <p:txBody>
          <a:bodyPr wrap="square" anchor="ctr">
            <a:spAutoFit/>
          </a:bodyPr>
          <a:lstStyle/>
          <a:p>
            <a:r>
              <a:rPr lang="en-US" sz="2000" smtClean="0"/>
              <a:t>- Tag đóng bắt đầu </a:t>
            </a:r>
            <a:r>
              <a:rPr lang="en-US" sz="2000" b="1" smtClean="0">
                <a:solidFill>
                  <a:srgbClr val="FF0000"/>
                </a:solidFill>
              </a:rPr>
              <a:t>&lt;/</a:t>
            </a:r>
            <a:r>
              <a:rPr lang="en-US" sz="2000" b="1" smtClean="0"/>
              <a:t> </a:t>
            </a:r>
            <a:r>
              <a:rPr lang="en-US" sz="2000" smtClean="0"/>
              <a:t>và kết thúc </a:t>
            </a:r>
            <a:r>
              <a:rPr lang="en-US" sz="2000" b="1" smtClean="0">
                <a:solidFill>
                  <a:srgbClr val="FF0000"/>
                </a:solidFill>
              </a:rPr>
              <a:t>&gt;</a:t>
            </a:r>
            <a:endParaRPr lang="en-US" sz="2000" b="1" dirty="0">
              <a:solidFill>
                <a:srgbClr val="FF0000"/>
              </a:solidFill>
            </a:endParaRPr>
          </a:p>
        </p:txBody>
      </p:sp>
      <p:sp>
        <p:nvSpPr>
          <p:cNvPr id="16" name="Rectangle 15"/>
          <p:cNvSpPr/>
          <p:nvPr/>
        </p:nvSpPr>
        <p:spPr>
          <a:xfrm>
            <a:off x="1066801" y="5313403"/>
            <a:ext cx="7696200" cy="707886"/>
          </a:xfrm>
          <a:prstGeom prst="rect">
            <a:avLst/>
          </a:prstGeom>
        </p:spPr>
        <p:txBody>
          <a:bodyPr wrap="square" anchor="ctr">
            <a:spAutoFit/>
          </a:bodyPr>
          <a:lstStyle/>
          <a:p>
            <a:r>
              <a:rPr lang="en-US" sz="2000" smtClean="0"/>
              <a:t>- </a:t>
            </a:r>
            <a:r>
              <a:rPr lang="vi-VN" sz="2000" smtClean="0"/>
              <a:t>Tags </a:t>
            </a:r>
            <a:r>
              <a:rPr lang="vi-VN" sz="2000"/>
              <a:t>trong XML </a:t>
            </a:r>
            <a:r>
              <a:rPr lang="en-US" sz="2000" smtClean="0"/>
              <a:t>phải</a:t>
            </a:r>
            <a:r>
              <a:rPr lang="vi-VN" sz="2000" smtClean="0"/>
              <a:t> </a:t>
            </a:r>
            <a:r>
              <a:rPr lang="vi-VN" sz="2000" b="1"/>
              <a:t>case sensitive</a:t>
            </a:r>
            <a:r>
              <a:rPr lang="vi-VN" sz="2000"/>
              <a:t>, tức là </a:t>
            </a:r>
            <a:r>
              <a:rPr lang="vi-VN" sz="2000" smtClean="0"/>
              <a:t>Tag</a:t>
            </a:r>
            <a:r>
              <a:rPr lang="en-US" sz="2000" smtClean="0"/>
              <a:t> mở</a:t>
            </a:r>
            <a:r>
              <a:rPr lang="vi-VN" sz="2000" smtClean="0"/>
              <a:t> </a:t>
            </a:r>
            <a:r>
              <a:rPr lang="vi-VN" sz="2000"/>
              <a:t>và </a:t>
            </a:r>
            <a:r>
              <a:rPr lang="vi-VN" sz="2000" smtClean="0"/>
              <a:t>Tag</a:t>
            </a:r>
            <a:r>
              <a:rPr lang="en-US" sz="2000" smtClean="0"/>
              <a:t> đóng</a:t>
            </a:r>
            <a:r>
              <a:rPr lang="vi-VN" sz="2000" smtClean="0"/>
              <a:t> </a:t>
            </a:r>
            <a:r>
              <a:rPr lang="vi-VN" sz="2000"/>
              <a:t>phải được </a:t>
            </a:r>
            <a:r>
              <a:rPr lang="en-US" sz="2000" smtClean="0"/>
              <a:t>viết </a:t>
            </a:r>
            <a:r>
              <a:rPr lang="vi-VN" sz="2000" smtClean="0"/>
              <a:t>y </a:t>
            </a:r>
            <a:r>
              <a:rPr lang="vi-VN" sz="2000"/>
              <a:t>như nhau, chữ hoa hay chữ thường </a:t>
            </a:r>
          </a:p>
        </p:txBody>
      </p:sp>
      <p:sp>
        <p:nvSpPr>
          <p:cNvPr id="2" name="Slide Number Placeholder 1"/>
          <p:cNvSpPr>
            <a:spLocks noGrp="1"/>
          </p:cNvSpPr>
          <p:nvPr>
            <p:ph type="sldNum" sz="quarter" idx="11"/>
          </p:nvPr>
        </p:nvSpPr>
        <p:spPr/>
        <p:txBody>
          <a:bodyPr/>
          <a:lstStyle/>
          <a:p>
            <a:fld id="{5C224C12-74E8-4DD5-AA8C-129F8CEBA227}" type="slidenum">
              <a:rPr lang="en-US" smtClean="0"/>
              <a:t>13</a:t>
            </a:fld>
            <a:endParaRPr lang="en-US"/>
          </a:p>
        </p:txBody>
      </p:sp>
    </p:spTree>
    <p:extLst>
      <p:ext uri="{BB962C8B-B14F-4D97-AF65-F5344CB8AC3E}">
        <p14:creationId xmlns:p14="http://schemas.microsoft.com/office/powerpoint/2010/main" val="1396164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mph" presetSubtype="0" fill="hold" grpId="0" nodeType="clickEffect">
                                  <p:stCondLst>
                                    <p:cond delay="0"/>
                                  </p:stCondLst>
                                  <p:iterate type="lt">
                                    <p:tmPct val="4000"/>
                                  </p:iterate>
                                  <p:childTnLst>
                                    <p:set>
                                      <p:cBhvr override="childStyle">
                                        <p:cTn id="6" dur="500" fill="hold"/>
                                        <p:tgtEl>
                                          <p:spTgt spid="11"/>
                                        </p:tgtEl>
                                        <p:attrNameLst>
                                          <p:attrName>style.color</p:attrName>
                                        </p:attrNameLst>
                                      </p:cBhvr>
                                      <p:to>
                                        <p:clrVal>
                                          <a:srgbClr val="FF0000"/>
                                        </p:clrVal>
                                      </p:to>
                                    </p:set>
                                    <p:set>
                                      <p:cBhvr>
                                        <p:cTn id="7" dur="500" fill="hold"/>
                                        <p:tgtEl>
                                          <p:spTgt spid="11"/>
                                        </p:tgtEl>
                                        <p:attrNameLst>
                                          <p:attrName>fillcolor</p:attrName>
                                        </p:attrNameLst>
                                      </p:cBhvr>
                                      <p:to>
                                        <p:clrVal>
                                          <a:srgbClr val="FF0000"/>
                                        </p:clrVal>
                                      </p:to>
                                    </p:set>
                                    <p:set>
                                      <p:cBhvr>
                                        <p:cTn id="8" dur="500" fill="hold"/>
                                        <p:tgtEl>
                                          <p:spTgt spid="11"/>
                                        </p:tgtEl>
                                        <p:attrNameLst>
                                          <p:attrName>fill.type</p:attrName>
                                        </p:attrNameLst>
                                      </p:cBhvr>
                                      <p:to>
                                        <p:strVal val="solid"/>
                                      </p:to>
                                    </p:set>
                                  </p:childTnLst>
                                </p:cTn>
                              </p:par>
                            </p:childTnLst>
                          </p:cTn>
                        </p:par>
                      </p:childTnLst>
                    </p:cTn>
                  </p:par>
                  <p:par>
                    <p:cTn id="9" fill="hold">
                      <p:stCondLst>
                        <p:cond delay="indefinite"/>
                      </p:stCondLst>
                      <p:childTnLst>
                        <p:par>
                          <p:cTn id="10" fill="hold">
                            <p:stCondLst>
                              <p:cond delay="0"/>
                            </p:stCondLst>
                            <p:childTnLst>
                              <p:par>
                                <p:cTn id="11" presetID="16" presetClass="emph" presetSubtype="0" fill="hold" grpId="0" nodeType="clickEffect">
                                  <p:stCondLst>
                                    <p:cond delay="0"/>
                                  </p:stCondLst>
                                  <p:iterate type="lt">
                                    <p:tmPct val="4000"/>
                                  </p:iterate>
                                  <p:childTnLst>
                                    <p:set>
                                      <p:cBhvr override="childStyle">
                                        <p:cTn id="12" dur="500" fill="hold"/>
                                        <p:tgtEl>
                                          <p:spTgt spid="12"/>
                                        </p:tgtEl>
                                        <p:attrNameLst>
                                          <p:attrName>style.color</p:attrName>
                                        </p:attrNameLst>
                                      </p:cBhvr>
                                      <p:to>
                                        <p:clrVal>
                                          <a:srgbClr val="FF0000"/>
                                        </p:clrVal>
                                      </p:to>
                                    </p:set>
                                    <p:set>
                                      <p:cBhvr>
                                        <p:cTn id="13" dur="500" fill="hold"/>
                                        <p:tgtEl>
                                          <p:spTgt spid="12"/>
                                        </p:tgtEl>
                                        <p:attrNameLst>
                                          <p:attrName>fillcolor</p:attrName>
                                        </p:attrNameLst>
                                      </p:cBhvr>
                                      <p:to>
                                        <p:clrVal>
                                          <a:srgbClr val="FF0000"/>
                                        </p:clrVal>
                                      </p:to>
                                    </p:set>
                                    <p:set>
                                      <p:cBhvr>
                                        <p:cTn id="14" dur="500" fill="hold"/>
                                        <p:tgtEl>
                                          <p:spTgt spid="12"/>
                                        </p:tgtEl>
                                        <p:attrNameLst>
                                          <p:attrName>fill.type</p:attrName>
                                        </p:attrNameLst>
                                      </p:cBhvr>
                                      <p:to>
                                        <p:strVal val="solid"/>
                                      </p:to>
                                    </p:set>
                                  </p:childTnLst>
                                </p:cTn>
                              </p:par>
                            </p:childTnLst>
                          </p:cTn>
                        </p:par>
                      </p:childTnLst>
                    </p:cTn>
                  </p:par>
                  <p:par>
                    <p:cTn id="15" fill="hold">
                      <p:stCondLst>
                        <p:cond delay="indefinite"/>
                      </p:stCondLst>
                      <p:childTnLst>
                        <p:par>
                          <p:cTn id="16" fill="hold">
                            <p:stCondLst>
                              <p:cond delay="0"/>
                            </p:stCondLst>
                            <p:childTnLst>
                              <p:par>
                                <p:cTn id="17" presetID="16" presetClass="emph" presetSubtype="0" fill="hold" grpId="0" nodeType="clickEffect">
                                  <p:stCondLst>
                                    <p:cond delay="0"/>
                                  </p:stCondLst>
                                  <p:iterate type="lt">
                                    <p:tmPct val="4000"/>
                                  </p:iterate>
                                  <p:childTnLst>
                                    <p:set>
                                      <p:cBhvr override="childStyle">
                                        <p:cTn id="18" dur="500" fill="hold"/>
                                        <p:tgtEl>
                                          <p:spTgt spid="13"/>
                                        </p:tgtEl>
                                        <p:attrNameLst>
                                          <p:attrName>style.color</p:attrName>
                                        </p:attrNameLst>
                                      </p:cBhvr>
                                      <p:to>
                                        <p:clrVal>
                                          <a:srgbClr val="FF0000"/>
                                        </p:clrVal>
                                      </p:to>
                                    </p:set>
                                    <p:set>
                                      <p:cBhvr>
                                        <p:cTn id="19" dur="500" fill="hold"/>
                                        <p:tgtEl>
                                          <p:spTgt spid="13"/>
                                        </p:tgtEl>
                                        <p:attrNameLst>
                                          <p:attrName>fillcolor</p:attrName>
                                        </p:attrNameLst>
                                      </p:cBhvr>
                                      <p:to>
                                        <p:clrVal>
                                          <a:srgbClr val="FF0000"/>
                                        </p:clrVal>
                                      </p:to>
                                    </p:set>
                                    <p:set>
                                      <p:cBhvr>
                                        <p:cTn id="20" dur="500" fill="hold"/>
                                        <p:tgtEl>
                                          <p:spTgt spid="13"/>
                                        </p:tgtEl>
                                        <p:attrNameLst>
                                          <p:attrName>fill.type</p:attrName>
                                        </p:attrNameLst>
                                      </p:cBhvr>
                                      <p:to>
                                        <p:strVal val="solid"/>
                                      </p:to>
                                    </p:set>
                                  </p:childTnLst>
                                </p:cTn>
                              </p:par>
                            </p:childTnLst>
                          </p:cTn>
                        </p:par>
                      </p:childTnLst>
                    </p:cTn>
                  </p:par>
                  <p:par>
                    <p:cTn id="21" fill="hold">
                      <p:stCondLst>
                        <p:cond delay="indefinite"/>
                      </p:stCondLst>
                      <p:childTnLst>
                        <p:par>
                          <p:cTn id="22" fill="hold">
                            <p:stCondLst>
                              <p:cond delay="0"/>
                            </p:stCondLst>
                            <p:childTnLst>
                              <p:par>
                                <p:cTn id="23" presetID="16" presetClass="emph" presetSubtype="0" fill="hold" grpId="0" nodeType="clickEffect">
                                  <p:stCondLst>
                                    <p:cond delay="0"/>
                                  </p:stCondLst>
                                  <p:iterate type="lt">
                                    <p:tmPct val="4000"/>
                                  </p:iterate>
                                  <p:childTnLst>
                                    <p:set>
                                      <p:cBhvr override="childStyle">
                                        <p:cTn id="24" dur="500" fill="hold"/>
                                        <p:tgtEl>
                                          <p:spTgt spid="14"/>
                                        </p:tgtEl>
                                        <p:attrNameLst>
                                          <p:attrName>style.color</p:attrName>
                                        </p:attrNameLst>
                                      </p:cBhvr>
                                      <p:to>
                                        <p:clrVal>
                                          <a:srgbClr val="FF0000"/>
                                        </p:clrVal>
                                      </p:to>
                                    </p:set>
                                    <p:set>
                                      <p:cBhvr>
                                        <p:cTn id="25" dur="500" fill="hold"/>
                                        <p:tgtEl>
                                          <p:spTgt spid="14"/>
                                        </p:tgtEl>
                                        <p:attrNameLst>
                                          <p:attrName>fillcolor</p:attrName>
                                        </p:attrNameLst>
                                      </p:cBhvr>
                                      <p:to>
                                        <p:clrVal>
                                          <a:srgbClr val="FF0000"/>
                                        </p:clrVal>
                                      </p:to>
                                    </p:set>
                                    <p:set>
                                      <p:cBhvr>
                                        <p:cTn id="26" dur="500" fill="hold"/>
                                        <p:tgtEl>
                                          <p:spTgt spid="14"/>
                                        </p:tgtEl>
                                        <p:attrNameLst>
                                          <p:attrName>fill.type</p:attrName>
                                        </p:attrNameLst>
                                      </p:cBhvr>
                                      <p:to>
                                        <p:strVal val="solid"/>
                                      </p:to>
                                    </p:set>
                                  </p:childTnLst>
                                </p:cTn>
                              </p:par>
                            </p:childTnLst>
                          </p:cTn>
                        </p:par>
                      </p:childTnLst>
                    </p:cTn>
                  </p:par>
                  <p:par>
                    <p:cTn id="27" fill="hold">
                      <p:stCondLst>
                        <p:cond delay="indefinite"/>
                      </p:stCondLst>
                      <p:childTnLst>
                        <p:par>
                          <p:cTn id="28" fill="hold">
                            <p:stCondLst>
                              <p:cond delay="0"/>
                            </p:stCondLst>
                            <p:childTnLst>
                              <p:par>
                                <p:cTn id="29" presetID="16" presetClass="emph" presetSubtype="0" fill="hold" grpId="0" nodeType="clickEffect">
                                  <p:stCondLst>
                                    <p:cond delay="0"/>
                                  </p:stCondLst>
                                  <p:iterate type="lt">
                                    <p:tmPct val="4000"/>
                                  </p:iterate>
                                  <p:childTnLst>
                                    <p:set>
                                      <p:cBhvr override="childStyle">
                                        <p:cTn id="30" dur="500" fill="hold"/>
                                        <p:tgtEl>
                                          <p:spTgt spid="15"/>
                                        </p:tgtEl>
                                        <p:attrNameLst>
                                          <p:attrName>style.color</p:attrName>
                                        </p:attrNameLst>
                                      </p:cBhvr>
                                      <p:to>
                                        <p:clrVal>
                                          <a:srgbClr val="FF0000"/>
                                        </p:clrVal>
                                      </p:to>
                                    </p:set>
                                    <p:set>
                                      <p:cBhvr>
                                        <p:cTn id="31" dur="500" fill="hold"/>
                                        <p:tgtEl>
                                          <p:spTgt spid="15"/>
                                        </p:tgtEl>
                                        <p:attrNameLst>
                                          <p:attrName>fillcolor</p:attrName>
                                        </p:attrNameLst>
                                      </p:cBhvr>
                                      <p:to>
                                        <p:clrVal>
                                          <a:srgbClr val="FF0000"/>
                                        </p:clrVal>
                                      </p:to>
                                    </p:set>
                                    <p:set>
                                      <p:cBhvr>
                                        <p:cTn id="32" dur="500" fill="hold"/>
                                        <p:tgtEl>
                                          <p:spTgt spid="15"/>
                                        </p:tgtEl>
                                        <p:attrNameLst>
                                          <p:attrName>fill.type</p:attrName>
                                        </p:attrNameLst>
                                      </p:cBhvr>
                                      <p:to>
                                        <p:strVal val="solid"/>
                                      </p:to>
                                    </p:set>
                                  </p:childTnLst>
                                </p:cTn>
                              </p:par>
                            </p:childTnLst>
                          </p:cTn>
                        </p:par>
                      </p:childTnLst>
                    </p:cTn>
                  </p:par>
                  <p:par>
                    <p:cTn id="33" fill="hold">
                      <p:stCondLst>
                        <p:cond delay="indefinite"/>
                      </p:stCondLst>
                      <p:childTnLst>
                        <p:par>
                          <p:cTn id="34" fill="hold">
                            <p:stCondLst>
                              <p:cond delay="0"/>
                            </p:stCondLst>
                            <p:childTnLst>
                              <p:par>
                                <p:cTn id="35" presetID="16" presetClass="emph" presetSubtype="0" fill="hold" grpId="0" nodeType="clickEffect">
                                  <p:stCondLst>
                                    <p:cond delay="0"/>
                                  </p:stCondLst>
                                  <p:iterate type="lt">
                                    <p:tmPct val="4000"/>
                                  </p:iterate>
                                  <p:childTnLst>
                                    <p:set>
                                      <p:cBhvr override="childStyle">
                                        <p:cTn id="36" dur="500" fill="hold"/>
                                        <p:tgtEl>
                                          <p:spTgt spid="16"/>
                                        </p:tgtEl>
                                        <p:attrNameLst>
                                          <p:attrName>style.color</p:attrName>
                                        </p:attrNameLst>
                                      </p:cBhvr>
                                      <p:to>
                                        <p:clrVal>
                                          <a:srgbClr val="FF0000"/>
                                        </p:clrVal>
                                      </p:to>
                                    </p:set>
                                    <p:set>
                                      <p:cBhvr>
                                        <p:cTn id="37" dur="500" fill="hold"/>
                                        <p:tgtEl>
                                          <p:spTgt spid="16"/>
                                        </p:tgtEl>
                                        <p:attrNameLst>
                                          <p:attrName>fillcolor</p:attrName>
                                        </p:attrNameLst>
                                      </p:cBhvr>
                                      <p:to>
                                        <p:clrVal>
                                          <a:srgbClr val="FF0000"/>
                                        </p:clrVal>
                                      </p:to>
                                    </p:set>
                                    <p:set>
                                      <p:cBhvr>
                                        <p:cTn id="38" dur="500" fill="hold"/>
                                        <p:tgtEl>
                                          <p:spTgt spid="16"/>
                                        </p:tgtEl>
                                        <p:attrNameLst>
                                          <p:attrName>fill.type</p:attrName>
                                        </p:attrNameLst>
                                      </p:cBhvr>
                                      <p:to>
                                        <p:strVal val="solid"/>
                                      </p:to>
                                    </p:set>
                                  </p:childTnLst>
                                </p:cTn>
                              </p:par>
                              <p:par>
                                <p:cTn id="39" presetID="10" presetClass="entr" presetSubtype="0" fill="hold" grpId="0" nodeType="withEffect">
                                  <p:stCondLst>
                                    <p:cond delay="0"/>
                                  </p:stCondLst>
                                  <p:childTnLst>
                                    <p:set>
                                      <p:cBhvr>
                                        <p:cTn id="40" dur="1" fill="hold">
                                          <p:stCondLst>
                                            <p:cond delay="0"/>
                                          </p:stCondLst>
                                        </p:cTn>
                                        <p:tgtEl>
                                          <p:spTgt spid="2"/>
                                        </p:tgtEl>
                                        <p:attrNameLst>
                                          <p:attrName>style.visibility</p:attrName>
                                        </p:attrNameLst>
                                      </p:cBhvr>
                                      <p:to>
                                        <p:strVal val="visible"/>
                                      </p:to>
                                    </p:set>
                                    <p:animEffect transition="in" filter="fade">
                                      <p:cBhvr>
                                        <p:cTn id="4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P spid="14" grpId="0"/>
      <p:bldP spid="15" grpId="0"/>
      <p:bldP spid="16" grpId="0"/>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533400" y="914400"/>
            <a:ext cx="1223412" cy="430887"/>
          </a:xfrm>
          <a:prstGeom prst="rect">
            <a:avLst/>
          </a:prstGeom>
        </p:spPr>
        <p:txBody>
          <a:bodyPr wrap="none">
            <a:spAutoFit/>
          </a:bodyPr>
          <a:lstStyle/>
          <a:p>
            <a:pPr>
              <a:buFont typeface="Wingdings" pitchFamily="2" charset="2"/>
              <a:buChar char="v"/>
            </a:pPr>
            <a:r>
              <a:rPr lang="en-US" sz="2200" smtClean="0"/>
              <a:t> Ví dụ :</a:t>
            </a:r>
            <a:endParaRPr lang="en-US" sz="2200" dirty="0"/>
          </a:p>
        </p:txBody>
      </p:sp>
      <p:sp>
        <p:nvSpPr>
          <p:cNvPr id="20" name="Rectangle 19"/>
          <p:cNvSpPr/>
          <p:nvPr/>
        </p:nvSpPr>
        <p:spPr>
          <a:xfrm>
            <a:off x="152400" y="152400"/>
            <a:ext cx="4191000" cy="523220"/>
          </a:xfrm>
          <a:prstGeom prst="rect">
            <a:avLst/>
          </a:prstGeom>
        </p:spPr>
        <p:txBody>
          <a:bodyPr wrap="square">
            <a:spAutoFit/>
          </a:bodyPr>
          <a:lstStyle/>
          <a:p>
            <a:r>
              <a:rPr lang="en-US" sz="2800" b="1" i="1" u="sng" smtClean="0"/>
              <a:t>TAGs</a:t>
            </a:r>
            <a:r>
              <a:rPr lang="en-US" sz="2800" b="1" i="1" smtClean="0"/>
              <a:t> </a:t>
            </a:r>
            <a:r>
              <a:rPr lang="en-US" b="1" i="1" smtClean="0"/>
              <a:t>(TT)</a:t>
            </a:r>
            <a:endParaRPr lang="en-US" b="1" i="1" dirty="0"/>
          </a:p>
        </p:txBody>
      </p:sp>
      <p:sp>
        <p:nvSpPr>
          <p:cNvPr id="7" name="Rectangle 6"/>
          <p:cNvSpPr/>
          <p:nvPr/>
        </p:nvSpPr>
        <p:spPr>
          <a:xfrm>
            <a:off x="1219200" y="1591270"/>
            <a:ext cx="6781800" cy="369332"/>
          </a:xfrm>
          <a:prstGeom prst="rect">
            <a:avLst/>
          </a:prstGeom>
        </p:spPr>
        <p:txBody>
          <a:bodyPr wrap="square">
            <a:spAutoFit/>
          </a:bodyPr>
          <a:lstStyle/>
          <a:p>
            <a:r>
              <a:rPr lang="en-US" i="1" dirty="0" smtClean="0"/>
              <a:t>1. &lt;_Underscore&gt;		&lt;/_Underscore&gt;</a:t>
            </a:r>
            <a:endParaRPr lang="en-US" i="1" dirty="0"/>
          </a:p>
        </p:txBody>
      </p:sp>
      <p:sp>
        <p:nvSpPr>
          <p:cNvPr id="11" name="Rectangle 10"/>
          <p:cNvSpPr/>
          <p:nvPr/>
        </p:nvSpPr>
        <p:spPr>
          <a:xfrm>
            <a:off x="1219200" y="2011858"/>
            <a:ext cx="6248400" cy="369332"/>
          </a:xfrm>
          <a:prstGeom prst="rect">
            <a:avLst/>
          </a:prstGeom>
        </p:spPr>
        <p:txBody>
          <a:bodyPr wrap="square">
            <a:spAutoFit/>
          </a:bodyPr>
          <a:lstStyle/>
          <a:p>
            <a:r>
              <a:rPr lang="en-US" i="1" dirty="0" smtClean="0"/>
              <a:t>2</a:t>
            </a:r>
            <a:r>
              <a:rPr lang="en-US" i="1" smtClean="0"/>
              <a:t>. &lt;1Cay&gt;</a:t>
            </a:r>
            <a:r>
              <a:rPr lang="en-US" i="1" dirty="0" smtClean="0"/>
              <a:t>		</a:t>
            </a:r>
            <a:r>
              <a:rPr lang="en-US" i="1" smtClean="0"/>
              <a:t>	&lt;/ 1Cay&gt;</a:t>
            </a:r>
            <a:endParaRPr lang="en-US" i="1" dirty="0"/>
          </a:p>
        </p:txBody>
      </p:sp>
      <p:sp>
        <p:nvSpPr>
          <p:cNvPr id="12" name="Rectangle 11"/>
          <p:cNvSpPr/>
          <p:nvPr/>
        </p:nvSpPr>
        <p:spPr>
          <a:xfrm>
            <a:off x="1219200" y="2432446"/>
            <a:ext cx="6248400" cy="369332"/>
          </a:xfrm>
          <a:prstGeom prst="rect">
            <a:avLst/>
          </a:prstGeom>
        </p:spPr>
        <p:txBody>
          <a:bodyPr wrap="square">
            <a:spAutoFit/>
          </a:bodyPr>
          <a:lstStyle/>
          <a:p>
            <a:r>
              <a:rPr lang="en-US" i="1" dirty="0" smtClean="0"/>
              <a:t>3</a:t>
            </a:r>
            <a:r>
              <a:rPr lang="en-US" i="1" smtClean="0"/>
              <a:t>. &lt;Dac ta&gt;</a:t>
            </a:r>
            <a:r>
              <a:rPr lang="en-US" i="1" dirty="0" smtClean="0"/>
              <a:t>		</a:t>
            </a:r>
            <a:r>
              <a:rPr lang="en-US" i="1" smtClean="0"/>
              <a:t>	&lt;/Dac ta&gt;</a:t>
            </a:r>
            <a:endParaRPr lang="en-US" i="1" dirty="0"/>
          </a:p>
        </p:txBody>
      </p:sp>
      <p:sp>
        <p:nvSpPr>
          <p:cNvPr id="13" name="Rectangle 12"/>
          <p:cNvSpPr/>
          <p:nvPr/>
        </p:nvSpPr>
        <p:spPr>
          <a:xfrm>
            <a:off x="1219200" y="2853034"/>
            <a:ext cx="6248400" cy="369332"/>
          </a:xfrm>
          <a:prstGeom prst="rect">
            <a:avLst/>
          </a:prstGeom>
        </p:spPr>
        <p:txBody>
          <a:bodyPr wrap="square">
            <a:spAutoFit/>
          </a:bodyPr>
          <a:lstStyle/>
          <a:p>
            <a:r>
              <a:rPr lang="en-US" i="1" dirty="0" smtClean="0"/>
              <a:t>4. &lt;fit.hcmute.edu.vn&gt;		&lt;/fit.hcmute.edu.vn&gt; </a:t>
            </a:r>
            <a:endParaRPr lang="en-US" i="1" dirty="0"/>
          </a:p>
        </p:txBody>
      </p:sp>
      <p:sp>
        <p:nvSpPr>
          <p:cNvPr id="14" name="Rectangle 13"/>
          <p:cNvSpPr/>
          <p:nvPr/>
        </p:nvSpPr>
        <p:spPr>
          <a:xfrm>
            <a:off x="1219200" y="3273622"/>
            <a:ext cx="7467600" cy="369332"/>
          </a:xfrm>
          <a:prstGeom prst="rect">
            <a:avLst/>
          </a:prstGeom>
        </p:spPr>
        <p:txBody>
          <a:bodyPr wrap="square">
            <a:spAutoFit/>
          </a:bodyPr>
          <a:lstStyle/>
          <a:p>
            <a:r>
              <a:rPr lang="en-US" i="1"/>
              <a:t>5. &lt;formatspec07@gmail.com&gt;	</a:t>
            </a:r>
            <a:r>
              <a:rPr lang="en-US" i="1" smtClean="0"/>
              <a:t>&lt;/formatspec07@gmail.com &gt;</a:t>
            </a:r>
            <a:endParaRPr lang="en-US" i="1" dirty="0"/>
          </a:p>
        </p:txBody>
      </p:sp>
      <p:sp>
        <p:nvSpPr>
          <p:cNvPr id="15" name="Rectangle 14"/>
          <p:cNvSpPr/>
          <p:nvPr/>
        </p:nvSpPr>
        <p:spPr>
          <a:xfrm>
            <a:off x="1219200" y="3694210"/>
            <a:ext cx="6248400" cy="369332"/>
          </a:xfrm>
          <a:prstGeom prst="rect">
            <a:avLst/>
          </a:prstGeom>
        </p:spPr>
        <p:txBody>
          <a:bodyPr wrap="square">
            <a:spAutoFit/>
          </a:bodyPr>
          <a:lstStyle/>
          <a:p>
            <a:r>
              <a:rPr lang="en-US" i="1" dirty="0" smtClean="0"/>
              <a:t>6</a:t>
            </a:r>
            <a:r>
              <a:rPr lang="en-US" i="1" smtClean="0"/>
              <a:t>. &lt;Thuyet_Trinh&gt;</a:t>
            </a:r>
            <a:r>
              <a:rPr lang="en-US" i="1" dirty="0" smtClean="0"/>
              <a:t>		</a:t>
            </a:r>
            <a:r>
              <a:rPr lang="en-US" i="1" smtClean="0"/>
              <a:t>	</a:t>
            </a:r>
            <a:r>
              <a:rPr lang="en-US" i="1"/>
              <a:t>&lt;/ </a:t>
            </a:r>
            <a:r>
              <a:rPr lang="en-US" i="1" smtClean="0"/>
              <a:t>Thuyet_trinh </a:t>
            </a:r>
            <a:r>
              <a:rPr lang="en-US" i="1"/>
              <a:t>&gt;</a:t>
            </a:r>
            <a:endParaRPr lang="en-US" i="1" dirty="0"/>
          </a:p>
        </p:txBody>
      </p:sp>
      <p:sp>
        <p:nvSpPr>
          <p:cNvPr id="16" name="Rectangle 15"/>
          <p:cNvSpPr/>
          <p:nvPr/>
        </p:nvSpPr>
        <p:spPr>
          <a:xfrm>
            <a:off x="1219200" y="4114800"/>
            <a:ext cx="6858000" cy="369332"/>
          </a:xfrm>
          <a:prstGeom prst="rect">
            <a:avLst/>
          </a:prstGeom>
        </p:spPr>
        <p:txBody>
          <a:bodyPr wrap="square">
            <a:spAutoFit/>
          </a:bodyPr>
          <a:lstStyle/>
          <a:p>
            <a:r>
              <a:rPr lang="en-US" i="1" dirty="0" smtClean="0"/>
              <a:t>7. &lt;Formal-Spec07&gt;	</a:t>
            </a:r>
            <a:r>
              <a:rPr lang="en-US" i="1" smtClean="0"/>
              <a:t>	&lt;/Formal-Spec07&gt;</a:t>
            </a:r>
            <a:endParaRPr lang="en-US" i="1" dirty="0"/>
          </a:p>
        </p:txBody>
      </p:sp>
      <p:sp>
        <p:nvSpPr>
          <p:cNvPr id="2" name="Slide Number Placeholder 1"/>
          <p:cNvSpPr>
            <a:spLocks noGrp="1"/>
          </p:cNvSpPr>
          <p:nvPr>
            <p:ph type="sldNum" sz="quarter" idx="11"/>
          </p:nvPr>
        </p:nvSpPr>
        <p:spPr/>
        <p:txBody>
          <a:bodyPr/>
          <a:lstStyle/>
          <a:p>
            <a:fld id="{5C224C12-74E8-4DD5-AA8C-129F8CEBA227}" type="slidenum">
              <a:rPr lang="en-US" smtClean="0"/>
              <a:t>14</a:t>
            </a:fld>
            <a:endParaRPr lang="en-US"/>
          </a:p>
        </p:txBody>
      </p:sp>
    </p:spTree>
    <p:extLst>
      <p:ext uri="{BB962C8B-B14F-4D97-AF65-F5344CB8AC3E}">
        <p14:creationId xmlns:p14="http://schemas.microsoft.com/office/powerpoint/2010/main" val="17792970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mph" presetSubtype="0" fill="hold" grpId="0" nodeType="clickEffect">
                                  <p:stCondLst>
                                    <p:cond delay="0"/>
                                  </p:stCondLst>
                                  <p:iterate type="lt">
                                    <p:tmPct val="4000"/>
                                  </p:iterate>
                                  <p:childTnLst>
                                    <p:set>
                                      <p:cBhvr override="childStyle">
                                        <p:cTn id="6" dur="500" fill="hold"/>
                                        <p:tgtEl>
                                          <p:spTgt spid="7"/>
                                        </p:tgtEl>
                                        <p:attrNameLst>
                                          <p:attrName>style.color</p:attrName>
                                        </p:attrNameLst>
                                      </p:cBhvr>
                                      <p:to>
                                        <p:clrVal>
                                          <a:srgbClr val="00B050"/>
                                        </p:clrVal>
                                      </p:to>
                                    </p:set>
                                    <p:set>
                                      <p:cBhvr>
                                        <p:cTn id="7" dur="500" fill="hold"/>
                                        <p:tgtEl>
                                          <p:spTgt spid="7"/>
                                        </p:tgtEl>
                                        <p:attrNameLst>
                                          <p:attrName>fillcolor</p:attrName>
                                        </p:attrNameLst>
                                      </p:cBhvr>
                                      <p:to>
                                        <p:clrVal>
                                          <a:srgbClr val="00B050"/>
                                        </p:clrVal>
                                      </p:to>
                                    </p:set>
                                    <p:set>
                                      <p:cBhvr>
                                        <p:cTn id="8" dur="500" fill="hold"/>
                                        <p:tgtEl>
                                          <p:spTgt spid="7"/>
                                        </p:tgtEl>
                                        <p:attrNameLst>
                                          <p:attrName>fill.type</p:attrName>
                                        </p:attrNameLst>
                                      </p:cBhvr>
                                      <p:to>
                                        <p:strVal val="solid"/>
                                      </p:to>
                                    </p:set>
                                  </p:childTnLst>
                                </p:cTn>
                              </p:par>
                            </p:childTnLst>
                          </p:cTn>
                        </p:par>
                      </p:childTnLst>
                    </p:cTn>
                  </p:par>
                  <p:par>
                    <p:cTn id="9" fill="hold">
                      <p:stCondLst>
                        <p:cond delay="indefinite"/>
                      </p:stCondLst>
                      <p:childTnLst>
                        <p:par>
                          <p:cTn id="10" fill="hold">
                            <p:stCondLst>
                              <p:cond delay="0"/>
                            </p:stCondLst>
                            <p:childTnLst>
                              <p:par>
                                <p:cTn id="11" presetID="3" presetClass="emph" presetSubtype="2" fill="hold" grpId="0" nodeType="clickEffect">
                                  <p:stCondLst>
                                    <p:cond delay="0"/>
                                  </p:stCondLst>
                                  <p:childTnLst>
                                    <p:animClr clrSpc="rgb" dir="cw">
                                      <p:cBhvr override="childStyle">
                                        <p:cTn id="12" dur="2000" fill="hold"/>
                                        <p:tgtEl>
                                          <p:spTgt spid="11"/>
                                        </p:tgtEl>
                                        <p:attrNameLst>
                                          <p:attrName>style.color</p:attrName>
                                        </p:attrNameLst>
                                      </p:cBhvr>
                                      <p:to>
                                        <a:srgbClr val="FF0000"/>
                                      </p:to>
                                    </p:animClr>
                                  </p:childTnLst>
                                </p:cTn>
                              </p:par>
                            </p:childTnLst>
                          </p:cTn>
                        </p:par>
                      </p:childTnLst>
                    </p:cTn>
                  </p:par>
                  <p:par>
                    <p:cTn id="13" fill="hold">
                      <p:stCondLst>
                        <p:cond delay="indefinite"/>
                      </p:stCondLst>
                      <p:childTnLst>
                        <p:par>
                          <p:cTn id="14" fill="hold">
                            <p:stCondLst>
                              <p:cond delay="0"/>
                            </p:stCondLst>
                            <p:childTnLst>
                              <p:par>
                                <p:cTn id="15" presetID="3" presetClass="emph" presetSubtype="2" fill="hold" grpId="0" nodeType="clickEffect">
                                  <p:stCondLst>
                                    <p:cond delay="0"/>
                                  </p:stCondLst>
                                  <p:childTnLst>
                                    <p:animClr clrSpc="rgb" dir="cw">
                                      <p:cBhvr override="childStyle">
                                        <p:cTn id="16" dur="2000" fill="hold"/>
                                        <p:tgtEl>
                                          <p:spTgt spid="12"/>
                                        </p:tgtEl>
                                        <p:attrNameLst>
                                          <p:attrName>style.color</p:attrName>
                                        </p:attrNameLst>
                                      </p:cBhvr>
                                      <p:to>
                                        <a:srgbClr val="FF0000"/>
                                      </p:to>
                                    </p:animClr>
                                  </p:childTnLst>
                                </p:cTn>
                              </p:par>
                            </p:childTnLst>
                          </p:cTn>
                        </p:par>
                      </p:childTnLst>
                    </p:cTn>
                  </p:par>
                  <p:par>
                    <p:cTn id="17" fill="hold">
                      <p:stCondLst>
                        <p:cond delay="indefinite"/>
                      </p:stCondLst>
                      <p:childTnLst>
                        <p:par>
                          <p:cTn id="18" fill="hold">
                            <p:stCondLst>
                              <p:cond delay="0"/>
                            </p:stCondLst>
                            <p:childTnLst>
                              <p:par>
                                <p:cTn id="19" presetID="16" presetClass="emph" presetSubtype="0" fill="hold" grpId="0" nodeType="clickEffect">
                                  <p:stCondLst>
                                    <p:cond delay="0"/>
                                  </p:stCondLst>
                                  <p:iterate type="lt">
                                    <p:tmPct val="4000"/>
                                  </p:iterate>
                                  <p:childTnLst>
                                    <p:set>
                                      <p:cBhvr override="childStyle">
                                        <p:cTn id="20" dur="500" fill="hold"/>
                                        <p:tgtEl>
                                          <p:spTgt spid="13"/>
                                        </p:tgtEl>
                                        <p:attrNameLst>
                                          <p:attrName>style.color</p:attrName>
                                        </p:attrNameLst>
                                      </p:cBhvr>
                                      <p:to>
                                        <p:clrVal>
                                          <a:srgbClr val="00B050"/>
                                        </p:clrVal>
                                      </p:to>
                                    </p:set>
                                    <p:set>
                                      <p:cBhvr>
                                        <p:cTn id="21" dur="500" fill="hold"/>
                                        <p:tgtEl>
                                          <p:spTgt spid="13"/>
                                        </p:tgtEl>
                                        <p:attrNameLst>
                                          <p:attrName>fillcolor</p:attrName>
                                        </p:attrNameLst>
                                      </p:cBhvr>
                                      <p:to>
                                        <p:clrVal>
                                          <a:srgbClr val="00B050"/>
                                        </p:clrVal>
                                      </p:to>
                                    </p:set>
                                    <p:set>
                                      <p:cBhvr>
                                        <p:cTn id="22" dur="500" fill="hold"/>
                                        <p:tgtEl>
                                          <p:spTgt spid="13"/>
                                        </p:tgtEl>
                                        <p:attrNameLst>
                                          <p:attrName>fill.type</p:attrName>
                                        </p:attrNameLst>
                                      </p:cBhvr>
                                      <p:to>
                                        <p:strVal val="solid"/>
                                      </p:to>
                                    </p:set>
                                  </p:childTnLst>
                                </p:cTn>
                              </p:par>
                            </p:childTnLst>
                          </p:cTn>
                        </p:par>
                      </p:childTnLst>
                    </p:cTn>
                  </p:par>
                  <p:par>
                    <p:cTn id="23" fill="hold">
                      <p:stCondLst>
                        <p:cond delay="indefinite"/>
                      </p:stCondLst>
                      <p:childTnLst>
                        <p:par>
                          <p:cTn id="24" fill="hold">
                            <p:stCondLst>
                              <p:cond delay="0"/>
                            </p:stCondLst>
                            <p:childTnLst>
                              <p:par>
                                <p:cTn id="25" presetID="3" presetClass="emph" presetSubtype="2" fill="hold" nodeType="clickEffect">
                                  <p:stCondLst>
                                    <p:cond delay="0"/>
                                  </p:stCondLst>
                                  <p:childTnLst>
                                    <p:animClr clrSpc="rgb" dir="cw">
                                      <p:cBhvr override="childStyle">
                                        <p:cTn id="26" dur="2000" fill="hold"/>
                                        <p:tgtEl>
                                          <p:spTgt spid="14">
                                            <p:txEl>
                                              <p:pRg st="0" end="0"/>
                                            </p:txEl>
                                          </p:spTgt>
                                        </p:tgtEl>
                                        <p:attrNameLst>
                                          <p:attrName>style.color</p:attrName>
                                        </p:attrNameLst>
                                      </p:cBhvr>
                                      <p:to>
                                        <a:srgbClr val="FF0000"/>
                                      </p:to>
                                    </p:animClr>
                                  </p:childTnLst>
                                </p:cTn>
                              </p:par>
                            </p:childTnLst>
                          </p:cTn>
                        </p:par>
                      </p:childTnLst>
                    </p:cTn>
                  </p:par>
                  <p:par>
                    <p:cTn id="27" fill="hold">
                      <p:stCondLst>
                        <p:cond delay="indefinite"/>
                      </p:stCondLst>
                      <p:childTnLst>
                        <p:par>
                          <p:cTn id="28" fill="hold">
                            <p:stCondLst>
                              <p:cond delay="0"/>
                            </p:stCondLst>
                            <p:childTnLst>
                              <p:par>
                                <p:cTn id="29" presetID="3" presetClass="emph" presetSubtype="2" fill="hold" grpId="0" nodeType="clickEffect">
                                  <p:stCondLst>
                                    <p:cond delay="0"/>
                                  </p:stCondLst>
                                  <p:childTnLst>
                                    <p:animClr clrSpc="rgb" dir="cw">
                                      <p:cBhvr override="childStyle">
                                        <p:cTn id="30" dur="2000" fill="hold"/>
                                        <p:tgtEl>
                                          <p:spTgt spid="15"/>
                                        </p:tgtEl>
                                        <p:attrNameLst>
                                          <p:attrName>style.color</p:attrName>
                                        </p:attrNameLst>
                                      </p:cBhvr>
                                      <p:to>
                                        <a:srgbClr val="FF0000"/>
                                      </p:to>
                                    </p:animClr>
                                  </p:childTnLst>
                                </p:cTn>
                              </p:par>
                            </p:childTnLst>
                          </p:cTn>
                        </p:par>
                      </p:childTnLst>
                    </p:cTn>
                  </p:par>
                  <p:par>
                    <p:cTn id="31" fill="hold">
                      <p:stCondLst>
                        <p:cond delay="indefinite"/>
                      </p:stCondLst>
                      <p:childTnLst>
                        <p:par>
                          <p:cTn id="32" fill="hold">
                            <p:stCondLst>
                              <p:cond delay="0"/>
                            </p:stCondLst>
                            <p:childTnLst>
                              <p:par>
                                <p:cTn id="33" presetID="16" presetClass="emph" presetSubtype="0" fill="hold" grpId="0" nodeType="clickEffect">
                                  <p:stCondLst>
                                    <p:cond delay="0"/>
                                  </p:stCondLst>
                                  <p:iterate type="lt">
                                    <p:tmPct val="4000"/>
                                  </p:iterate>
                                  <p:childTnLst>
                                    <p:set>
                                      <p:cBhvr override="childStyle">
                                        <p:cTn id="34" dur="500" fill="hold"/>
                                        <p:tgtEl>
                                          <p:spTgt spid="16"/>
                                        </p:tgtEl>
                                        <p:attrNameLst>
                                          <p:attrName>style.color</p:attrName>
                                        </p:attrNameLst>
                                      </p:cBhvr>
                                      <p:to>
                                        <p:clrVal>
                                          <a:srgbClr val="00B050"/>
                                        </p:clrVal>
                                      </p:to>
                                    </p:set>
                                    <p:set>
                                      <p:cBhvr>
                                        <p:cTn id="35" dur="500" fill="hold"/>
                                        <p:tgtEl>
                                          <p:spTgt spid="16"/>
                                        </p:tgtEl>
                                        <p:attrNameLst>
                                          <p:attrName>fillcolor</p:attrName>
                                        </p:attrNameLst>
                                      </p:cBhvr>
                                      <p:to>
                                        <p:clrVal>
                                          <a:srgbClr val="00B050"/>
                                        </p:clrVal>
                                      </p:to>
                                    </p:set>
                                    <p:set>
                                      <p:cBhvr>
                                        <p:cTn id="36" dur="500" fill="hold"/>
                                        <p:tgtEl>
                                          <p:spTgt spid="16"/>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1" grpId="0"/>
      <p:bldP spid="12" grpId="0"/>
      <p:bldP spid="13" grpId="0"/>
      <p:bldP spid="15" grpId="0"/>
      <p:bldP spid="1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457200" y="990600"/>
            <a:ext cx="1523815" cy="430887"/>
          </a:xfrm>
          <a:prstGeom prst="rect">
            <a:avLst/>
          </a:prstGeom>
        </p:spPr>
        <p:txBody>
          <a:bodyPr wrap="none">
            <a:spAutoFit/>
          </a:bodyPr>
          <a:lstStyle/>
          <a:p>
            <a:pPr>
              <a:buFont typeface="Wingdings" pitchFamily="2" charset="2"/>
              <a:buChar char="v"/>
            </a:pPr>
            <a:r>
              <a:rPr lang="en-US" b="1" smtClean="0"/>
              <a:t> </a:t>
            </a:r>
            <a:r>
              <a:rPr lang="en-US" sz="2200" smtClean="0"/>
              <a:t>Tags rỗng</a:t>
            </a:r>
            <a:endParaRPr lang="en-US" sz="2200" dirty="0"/>
          </a:p>
        </p:txBody>
      </p:sp>
      <p:sp>
        <p:nvSpPr>
          <p:cNvPr id="8" name="Rectangle 7"/>
          <p:cNvSpPr/>
          <p:nvPr/>
        </p:nvSpPr>
        <p:spPr>
          <a:xfrm>
            <a:off x="152400" y="152400"/>
            <a:ext cx="4191000" cy="523220"/>
          </a:xfrm>
          <a:prstGeom prst="rect">
            <a:avLst/>
          </a:prstGeom>
        </p:spPr>
        <p:txBody>
          <a:bodyPr wrap="square">
            <a:spAutoFit/>
          </a:bodyPr>
          <a:lstStyle/>
          <a:p>
            <a:r>
              <a:rPr lang="en-US" sz="2800" b="1" i="1" u="sng" smtClean="0"/>
              <a:t>TAGs</a:t>
            </a:r>
            <a:r>
              <a:rPr lang="en-US" sz="2800" b="1" i="1" smtClean="0"/>
              <a:t> </a:t>
            </a:r>
            <a:r>
              <a:rPr lang="en-US" b="1" i="1" smtClean="0"/>
              <a:t>(TT)</a:t>
            </a:r>
            <a:endParaRPr lang="en-US" b="1" i="1" dirty="0"/>
          </a:p>
        </p:txBody>
      </p:sp>
      <p:sp>
        <p:nvSpPr>
          <p:cNvPr id="9" name="Rectangle 8"/>
          <p:cNvSpPr/>
          <p:nvPr/>
        </p:nvSpPr>
        <p:spPr>
          <a:xfrm>
            <a:off x="876300" y="1524000"/>
            <a:ext cx="7886700" cy="430887"/>
          </a:xfrm>
          <a:prstGeom prst="rect">
            <a:avLst/>
          </a:prstGeom>
        </p:spPr>
        <p:txBody>
          <a:bodyPr wrap="square">
            <a:spAutoFit/>
          </a:bodyPr>
          <a:lstStyle/>
          <a:p>
            <a:r>
              <a:rPr lang="en-US" sz="2000" smtClean="0"/>
              <a:t>- Tag rỗng được đóng với 1 dấu </a:t>
            </a:r>
            <a:r>
              <a:rPr lang="en-US" sz="2200" b="1" i="1" smtClean="0">
                <a:solidFill>
                  <a:srgbClr val="00B0F0"/>
                </a:solidFill>
              </a:rPr>
              <a:t>/&gt;</a:t>
            </a:r>
            <a:endParaRPr lang="en-US" sz="2200" b="1" i="1" dirty="0">
              <a:solidFill>
                <a:srgbClr val="00B0F0"/>
              </a:solidFill>
            </a:endParaRPr>
          </a:p>
        </p:txBody>
      </p:sp>
      <p:sp>
        <p:nvSpPr>
          <p:cNvPr id="10" name="Rectangle 9"/>
          <p:cNvSpPr/>
          <p:nvPr/>
        </p:nvSpPr>
        <p:spPr>
          <a:xfrm>
            <a:off x="876300" y="3853543"/>
            <a:ext cx="8267700" cy="400110"/>
          </a:xfrm>
          <a:prstGeom prst="rect">
            <a:avLst/>
          </a:prstGeom>
        </p:spPr>
        <p:txBody>
          <a:bodyPr wrap="square">
            <a:spAutoFit/>
          </a:bodyPr>
          <a:lstStyle/>
          <a:p>
            <a:r>
              <a:rPr lang="en-US" sz="2000" smtClean="0"/>
              <a:t>- Có thể dùng tag đóng, nhưng phải không có bất cứ nội dung nào trong nó</a:t>
            </a:r>
            <a:endParaRPr lang="en-US" sz="2000" dirty="0"/>
          </a:p>
        </p:txBody>
      </p:sp>
      <p:sp>
        <p:nvSpPr>
          <p:cNvPr id="11" name="Rectangle 10"/>
          <p:cNvSpPr/>
          <p:nvPr/>
        </p:nvSpPr>
        <p:spPr>
          <a:xfrm>
            <a:off x="2209800" y="2228671"/>
            <a:ext cx="4572000" cy="1200329"/>
          </a:xfrm>
          <a:prstGeom prst="rect">
            <a:avLst/>
          </a:prstGeom>
        </p:spPr>
        <p:txBody>
          <a:bodyPr>
            <a:spAutoFit/>
          </a:bodyPr>
          <a:lstStyle/>
          <a:p>
            <a:r>
              <a:rPr lang="en-US" i="1" dirty="0" smtClean="0"/>
              <a:t>&lt;Welcome&gt;</a:t>
            </a:r>
          </a:p>
          <a:p>
            <a:r>
              <a:rPr lang="en-US" b="1" i="1" dirty="0" smtClean="0">
                <a:solidFill>
                  <a:srgbClr val="FF0000"/>
                </a:solidFill>
              </a:rPr>
              <a:t>	&lt;Newline/&gt;</a:t>
            </a:r>
          </a:p>
          <a:p>
            <a:r>
              <a:rPr lang="en-US" i="1" dirty="0" smtClean="0"/>
              <a:t>	Hello XML Document</a:t>
            </a:r>
          </a:p>
          <a:p>
            <a:r>
              <a:rPr lang="en-US" i="1" dirty="0" smtClean="0"/>
              <a:t>&lt;/Welcome&gt;</a:t>
            </a:r>
            <a:endParaRPr lang="en-US" i="1" dirty="0"/>
          </a:p>
        </p:txBody>
      </p:sp>
      <p:sp>
        <p:nvSpPr>
          <p:cNvPr id="12" name="Rectangle 11"/>
          <p:cNvSpPr/>
          <p:nvPr/>
        </p:nvSpPr>
        <p:spPr>
          <a:xfrm>
            <a:off x="2209800" y="4572000"/>
            <a:ext cx="4572000" cy="1200329"/>
          </a:xfrm>
          <a:prstGeom prst="rect">
            <a:avLst/>
          </a:prstGeom>
        </p:spPr>
        <p:txBody>
          <a:bodyPr>
            <a:spAutoFit/>
          </a:bodyPr>
          <a:lstStyle/>
          <a:p>
            <a:r>
              <a:rPr lang="en-US" i="1" dirty="0" smtClean="0"/>
              <a:t>&lt;Welcome&gt;</a:t>
            </a:r>
          </a:p>
          <a:p>
            <a:r>
              <a:rPr lang="en-US" b="1" i="1" dirty="0" smtClean="0">
                <a:solidFill>
                  <a:srgbClr val="FF0000"/>
                </a:solidFill>
              </a:rPr>
              <a:t>	&lt;Newline&gt; &lt;/Newline&gt;</a:t>
            </a:r>
          </a:p>
          <a:p>
            <a:r>
              <a:rPr lang="en-US" i="1" dirty="0" smtClean="0"/>
              <a:t>	Hello XML Document</a:t>
            </a:r>
          </a:p>
          <a:p>
            <a:r>
              <a:rPr lang="en-US" i="1" dirty="0" smtClean="0"/>
              <a:t>&lt;/Welcome&gt;</a:t>
            </a:r>
            <a:endParaRPr lang="en-US" i="1" dirty="0"/>
          </a:p>
        </p:txBody>
      </p:sp>
      <p:sp>
        <p:nvSpPr>
          <p:cNvPr id="2" name="Slide Number Placeholder 1"/>
          <p:cNvSpPr>
            <a:spLocks noGrp="1"/>
          </p:cNvSpPr>
          <p:nvPr>
            <p:ph type="sldNum" sz="quarter" idx="11"/>
          </p:nvPr>
        </p:nvSpPr>
        <p:spPr/>
        <p:txBody>
          <a:bodyPr/>
          <a:lstStyle/>
          <a:p>
            <a:fld id="{5C224C12-74E8-4DD5-AA8C-129F8CEBA227}" type="slidenum">
              <a:rPr lang="en-US" smtClean="0"/>
              <a:t>15</a:t>
            </a:fld>
            <a:endParaRPr lang="en-US"/>
          </a:p>
        </p:txBody>
      </p:sp>
    </p:spTree>
    <p:extLst>
      <p:ext uri="{BB962C8B-B14F-4D97-AF65-F5344CB8AC3E}">
        <p14:creationId xmlns:p14="http://schemas.microsoft.com/office/powerpoint/2010/main" val="23282903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914400" y="762000"/>
            <a:ext cx="7772400" cy="400110"/>
          </a:xfrm>
          <a:prstGeom prst="rect">
            <a:avLst/>
          </a:prstGeom>
        </p:spPr>
        <p:txBody>
          <a:bodyPr wrap="square">
            <a:spAutoFit/>
          </a:bodyPr>
          <a:lstStyle/>
          <a:p>
            <a:r>
              <a:rPr lang="en-US" sz="2000" smtClean="0"/>
              <a:t>- Tag bắt đầu và các tag rỗng có thể chứa các thuộc tính</a:t>
            </a:r>
            <a:endParaRPr lang="en-US" sz="2000" dirty="0"/>
          </a:p>
        </p:txBody>
      </p:sp>
      <p:sp>
        <p:nvSpPr>
          <p:cNvPr id="20" name="Rectangle 19"/>
          <p:cNvSpPr/>
          <p:nvPr/>
        </p:nvSpPr>
        <p:spPr>
          <a:xfrm>
            <a:off x="533400" y="2438400"/>
            <a:ext cx="2323072" cy="430887"/>
          </a:xfrm>
          <a:prstGeom prst="rect">
            <a:avLst/>
          </a:prstGeom>
        </p:spPr>
        <p:txBody>
          <a:bodyPr wrap="none">
            <a:spAutoFit/>
          </a:bodyPr>
          <a:lstStyle/>
          <a:p>
            <a:pPr>
              <a:buFont typeface="Wingdings" pitchFamily="2" charset="2"/>
              <a:buChar char="v"/>
            </a:pPr>
            <a:r>
              <a:rPr lang="en-US" sz="2200" smtClean="0"/>
              <a:t> Tên thuộc tính</a:t>
            </a:r>
            <a:endParaRPr lang="en-US" sz="2200" dirty="0"/>
          </a:p>
        </p:txBody>
      </p:sp>
      <p:sp>
        <p:nvSpPr>
          <p:cNvPr id="2" name="Rectangle 1"/>
          <p:cNvSpPr/>
          <p:nvPr/>
        </p:nvSpPr>
        <p:spPr>
          <a:xfrm>
            <a:off x="914400" y="2873514"/>
            <a:ext cx="7696200" cy="400110"/>
          </a:xfrm>
          <a:prstGeom prst="rect">
            <a:avLst/>
          </a:prstGeom>
        </p:spPr>
        <p:txBody>
          <a:bodyPr wrap="square">
            <a:spAutoFit/>
          </a:bodyPr>
          <a:lstStyle/>
          <a:p>
            <a:r>
              <a:rPr lang="en-US" sz="2000" smtClean="0"/>
              <a:t>- Tên thuộc tính là các chuỗi và có các ràng buộc giống như tên tag</a:t>
            </a:r>
            <a:endParaRPr lang="en-US" sz="2000" dirty="0"/>
          </a:p>
        </p:txBody>
      </p:sp>
      <p:sp>
        <p:nvSpPr>
          <p:cNvPr id="3" name="Rectangle 2"/>
          <p:cNvSpPr/>
          <p:nvPr/>
        </p:nvSpPr>
        <p:spPr>
          <a:xfrm>
            <a:off x="914400" y="3559314"/>
            <a:ext cx="7391400" cy="400110"/>
          </a:xfrm>
          <a:prstGeom prst="rect">
            <a:avLst/>
          </a:prstGeom>
        </p:spPr>
        <p:txBody>
          <a:bodyPr wrap="square">
            <a:spAutoFit/>
          </a:bodyPr>
          <a:lstStyle/>
          <a:p>
            <a:r>
              <a:rPr lang="en-US" sz="2000" smtClean="0"/>
              <a:t>- Hai tag giống nhau có thể có 2 thuộc tính giống nhau</a:t>
            </a:r>
            <a:endParaRPr lang="en-US" sz="2000" dirty="0"/>
          </a:p>
        </p:txBody>
      </p:sp>
      <p:sp>
        <p:nvSpPr>
          <p:cNvPr id="4" name="Rectangle 3"/>
          <p:cNvSpPr/>
          <p:nvPr/>
        </p:nvSpPr>
        <p:spPr>
          <a:xfrm>
            <a:off x="914400" y="5086290"/>
            <a:ext cx="4242123" cy="400110"/>
          </a:xfrm>
          <a:prstGeom prst="rect">
            <a:avLst/>
          </a:prstGeom>
        </p:spPr>
        <p:txBody>
          <a:bodyPr wrap="none">
            <a:spAutoFit/>
          </a:bodyPr>
          <a:lstStyle/>
          <a:p>
            <a:r>
              <a:rPr lang="en-US" sz="2000" dirty="0" smtClean="0"/>
              <a:t>- Attribute </a:t>
            </a:r>
            <a:r>
              <a:rPr lang="en-US" sz="2000" dirty="0"/>
              <a:t>names are case sensitive</a:t>
            </a:r>
          </a:p>
        </p:txBody>
      </p:sp>
      <p:sp>
        <p:nvSpPr>
          <p:cNvPr id="11" name="Rectangle 10"/>
          <p:cNvSpPr/>
          <p:nvPr/>
        </p:nvSpPr>
        <p:spPr>
          <a:xfrm>
            <a:off x="914400" y="1143000"/>
            <a:ext cx="7543800" cy="400110"/>
          </a:xfrm>
          <a:prstGeom prst="rect">
            <a:avLst/>
          </a:prstGeom>
        </p:spPr>
        <p:txBody>
          <a:bodyPr wrap="square">
            <a:spAutoFit/>
          </a:bodyPr>
          <a:lstStyle/>
          <a:p>
            <a:r>
              <a:rPr lang="en-US" sz="2000" smtClean="0"/>
              <a:t>- Thuộc tính là cặp </a:t>
            </a:r>
            <a:r>
              <a:rPr lang="en-US" sz="2000" smtClean="0">
                <a:solidFill>
                  <a:srgbClr val="FFC000"/>
                </a:solidFill>
              </a:rPr>
              <a:t>name-value</a:t>
            </a:r>
            <a:r>
              <a:rPr lang="en-US" sz="2000" smtClean="0"/>
              <a:t> cách nhau bởi dấu “</a:t>
            </a:r>
            <a:r>
              <a:rPr lang="en-US" sz="2000" smtClean="0">
                <a:solidFill>
                  <a:srgbClr val="FFC000"/>
                </a:solidFill>
              </a:rPr>
              <a:t>=</a:t>
            </a:r>
            <a:r>
              <a:rPr lang="en-US" sz="2000" smtClean="0"/>
              <a:t>“</a:t>
            </a:r>
            <a:endParaRPr lang="en-US" sz="2000" dirty="0"/>
          </a:p>
        </p:txBody>
      </p:sp>
      <p:sp>
        <p:nvSpPr>
          <p:cNvPr id="12" name="Rectangle 11"/>
          <p:cNvSpPr/>
          <p:nvPr/>
        </p:nvSpPr>
        <p:spPr>
          <a:xfrm>
            <a:off x="1905000" y="1524000"/>
            <a:ext cx="6096000" cy="923330"/>
          </a:xfrm>
          <a:prstGeom prst="rect">
            <a:avLst/>
          </a:prstGeom>
        </p:spPr>
        <p:txBody>
          <a:bodyPr wrap="square">
            <a:spAutoFit/>
          </a:bodyPr>
          <a:lstStyle/>
          <a:p>
            <a:r>
              <a:rPr lang="en-US" i="1" dirty="0" smtClean="0"/>
              <a:t>&lt;</a:t>
            </a:r>
            <a:r>
              <a:rPr lang="en-US" i="1" dirty="0" err="1" smtClean="0"/>
              <a:t>TextBlock</a:t>
            </a:r>
            <a:r>
              <a:rPr lang="en-US" b="1" i="1" dirty="0" smtClean="0">
                <a:solidFill>
                  <a:srgbClr val="FF0000"/>
                </a:solidFill>
              </a:rPr>
              <a:t> </a:t>
            </a:r>
            <a:r>
              <a:rPr lang="en-US" b="1" i="1" dirty="0" err="1" smtClean="0">
                <a:solidFill>
                  <a:srgbClr val="FF0000"/>
                </a:solidFill>
              </a:rPr>
              <a:t>FontSize</a:t>
            </a:r>
            <a:r>
              <a:rPr lang="en-US" b="1" i="1" dirty="0" smtClean="0">
                <a:solidFill>
                  <a:srgbClr val="FF0000"/>
                </a:solidFill>
              </a:rPr>
              <a:t>="20" Foreground="</a:t>
            </a:r>
            <a:r>
              <a:rPr lang="en-US" b="1" i="1" dirty="0" err="1" smtClean="0">
                <a:solidFill>
                  <a:srgbClr val="FF0000"/>
                </a:solidFill>
              </a:rPr>
              <a:t>AliceBlue</a:t>
            </a:r>
            <a:r>
              <a:rPr lang="en-US" b="1" i="1" dirty="0" smtClean="0">
                <a:solidFill>
                  <a:srgbClr val="FF0000"/>
                </a:solidFill>
              </a:rPr>
              <a:t>"</a:t>
            </a:r>
            <a:r>
              <a:rPr lang="en-US" i="1" dirty="0" smtClean="0"/>
              <a:t>&gt;</a:t>
            </a:r>
          </a:p>
          <a:p>
            <a:r>
              <a:rPr lang="en-US" i="1" dirty="0" smtClean="0"/>
              <a:t>	The value of a attribute</a:t>
            </a:r>
          </a:p>
          <a:p>
            <a:r>
              <a:rPr lang="en-US" i="1" dirty="0" smtClean="0"/>
              <a:t>&lt;/</a:t>
            </a:r>
            <a:r>
              <a:rPr lang="en-US" i="1" dirty="0" err="1" smtClean="0"/>
              <a:t>TextBlock</a:t>
            </a:r>
            <a:r>
              <a:rPr lang="en-US" i="1" dirty="0" smtClean="0"/>
              <a:t>&gt;</a:t>
            </a:r>
            <a:endParaRPr lang="en-US" i="1" dirty="0"/>
          </a:p>
        </p:txBody>
      </p:sp>
      <p:sp>
        <p:nvSpPr>
          <p:cNvPr id="13" name="Rectangle 12"/>
          <p:cNvSpPr/>
          <p:nvPr/>
        </p:nvSpPr>
        <p:spPr>
          <a:xfrm>
            <a:off x="2209800" y="4182070"/>
            <a:ext cx="4572000" cy="923330"/>
          </a:xfrm>
          <a:prstGeom prst="rect">
            <a:avLst/>
          </a:prstGeom>
        </p:spPr>
        <p:txBody>
          <a:bodyPr wrap="square">
            <a:spAutoFit/>
          </a:bodyPr>
          <a:lstStyle/>
          <a:p>
            <a:r>
              <a:rPr lang="en-US" i="1" dirty="0" smtClean="0"/>
              <a:t>&lt;Text </a:t>
            </a:r>
            <a:r>
              <a:rPr lang="en-US" i="1" dirty="0" smtClean="0">
                <a:solidFill>
                  <a:srgbClr val="FF0000"/>
                </a:solidFill>
              </a:rPr>
              <a:t>Size="10" Size="20"</a:t>
            </a:r>
            <a:r>
              <a:rPr lang="en-US" i="1" dirty="0" smtClean="0"/>
              <a:t>&gt;</a:t>
            </a:r>
          </a:p>
          <a:p>
            <a:r>
              <a:rPr lang="en-US" i="1" dirty="0" smtClean="0"/>
              <a:t>	The same attribute name</a:t>
            </a:r>
          </a:p>
          <a:p>
            <a:r>
              <a:rPr lang="en-US" i="1" dirty="0" smtClean="0"/>
              <a:t>&lt;/Text&gt;</a:t>
            </a:r>
            <a:endParaRPr lang="en-US" i="1" dirty="0"/>
          </a:p>
        </p:txBody>
      </p:sp>
      <p:sp>
        <p:nvSpPr>
          <p:cNvPr id="14" name="Rectangle 13"/>
          <p:cNvSpPr/>
          <p:nvPr/>
        </p:nvSpPr>
        <p:spPr>
          <a:xfrm>
            <a:off x="1447800" y="5562600"/>
            <a:ext cx="6629400" cy="369332"/>
          </a:xfrm>
          <a:prstGeom prst="rect">
            <a:avLst/>
          </a:prstGeom>
        </p:spPr>
        <p:txBody>
          <a:bodyPr wrap="square">
            <a:spAutoFit/>
          </a:bodyPr>
          <a:lstStyle/>
          <a:p>
            <a:r>
              <a:rPr lang="en-US" i="1" dirty="0" smtClean="0"/>
              <a:t>&lt;Text </a:t>
            </a:r>
            <a:r>
              <a:rPr lang="en-US" b="1" i="1" dirty="0" smtClean="0">
                <a:solidFill>
                  <a:srgbClr val="FF0000"/>
                </a:solidFill>
              </a:rPr>
              <a:t>SIZE="10" Size="20"</a:t>
            </a:r>
            <a:r>
              <a:rPr lang="en-US" i="1" dirty="0" smtClean="0"/>
              <a:t>&gt;Two diffirent attribute name&lt;/Text&gt;</a:t>
            </a:r>
            <a:endParaRPr lang="en-US" i="1" dirty="0"/>
          </a:p>
        </p:txBody>
      </p:sp>
      <p:sp>
        <p:nvSpPr>
          <p:cNvPr id="21" name="Rectangle 20"/>
          <p:cNvSpPr/>
          <p:nvPr/>
        </p:nvSpPr>
        <p:spPr>
          <a:xfrm>
            <a:off x="152400" y="152400"/>
            <a:ext cx="4191000" cy="523220"/>
          </a:xfrm>
          <a:prstGeom prst="rect">
            <a:avLst/>
          </a:prstGeom>
        </p:spPr>
        <p:txBody>
          <a:bodyPr wrap="square">
            <a:spAutoFit/>
          </a:bodyPr>
          <a:lstStyle/>
          <a:p>
            <a:r>
              <a:rPr lang="en-US" sz="2800" b="1" i="1" u="sng" smtClean="0"/>
              <a:t>Thuộc tính (Attribute)</a:t>
            </a:r>
            <a:endParaRPr lang="en-US" b="1" i="1" dirty="0"/>
          </a:p>
        </p:txBody>
      </p:sp>
      <p:sp>
        <p:nvSpPr>
          <p:cNvPr id="5" name="Slide Number Placeholder 4"/>
          <p:cNvSpPr>
            <a:spLocks noGrp="1"/>
          </p:cNvSpPr>
          <p:nvPr>
            <p:ph type="sldNum" sz="quarter" idx="11"/>
          </p:nvPr>
        </p:nvSpPr>
        <p:spPr/>
        <p:txBody>
          <a:bodyPr/>
          <a:lstStyle/>
          <a:p>
            <a:fld id="{5C224C12-74E8-4DD5-AA8C-129F8CEBA227}" type="slidenum">
              <a:rPr lang="en-US" smtClean="0"/>
              <a:t>16</a:t>
            </a:fld>
            <a:endParaRPr lang="en-US"/>
          </a:p>
        </p:txBody>
      </p:sp>
    </p:spTree>
    <p:extLst>
      <p:ext uri="{BB962C8B-B14F-4D97-AF65-F5344CB8AC3E}">
        <p14:creationId xmlns:p14="http://schemas.microsoft.com/office/powerpoint/2010/main" val="21773274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20"/>
                                        </p:tgtEl>
                                        <p:attrNameLst>
                                          <p:attrName>style.visibility</p:attrName>
                                        </p:attrNameLst>
                                      </p:cBhvr>
                                      <p:to>
                                        <p:strVal val="visible"/>
                                      </p:to>
                                    </p:set>
                                    <p:animEffect transition="in" filter="fade">
                                      <p:cBhvr>
                                        <p:cTn id="18" dur="500"/>
                                        <p:tgtEl>
                                          <p:spTgt spid="20"/>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fade">
                                      <p:cBhvr>
                                        <p:cTn id="21" dur="500"/>
                                        <p:tgtEl>
                                          <p:spTgt spid="2"/>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fade">
                                      <p:cBhvr>
                                        <p:cTn id="24" dur="500"/>
                                        <p:tgtEl>
                                          <p:spTgt spid="3"/>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500"/>
                                        <p:tgtEl>
                                          <p:spTgt spid="13"/>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4"/>
                                        </p:tgtEl>
                                        <p:attrNameLst>
                                          <p:attrName>style.visibility</p:attrName>
                                        </p:attrNameLst>
                                      </p:cBhvr>
                                      <p:to>
                                        <p:strVal val="visible"/>
                                      </p:to>
                                    </p:set>
                                    <p:animEffect transition="in" filter="fade">
                                      <p:cBhvr>
                                        <p:cTn id="30" dur="500"/>
                                        <p:tgtEl>
                                          <p:spTgt spid="4"/>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fade">
                                      <p:cBhvr>
                                        <p:cTn id="33"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0" grpId="0"/>
      <p:bldP spid="2" grpId="0"/>
      <p:bldP spid="3" grpId="0"/>
      <p:bldP spid="4" grpId="0"/>
      <p:bldP spid="11" grpId="0"/>
      <p:bldP spid="12" grpId="0"/>
      <p:bldP spid="13" grpId="0"/>
      <p:bldP spid="1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457200" y="914400"/>
            <a:ext cx="2436886" cy="430887"/>
          </a:xfrm>
          <a:prstGeom prst="rect">
            <a:avLst/>
          </a:prstGeom>
        </p:spPr>
        <p:txBody>
          <a:bodyPr wrap="none">
            <a:spAutoFit/>
          </a:bodyPr>
          <a:lstStyle/>
          <a:p>
            <a:pPr>
              <a:buFont typeface="Wingdings" pitchFamily="2" charset="2"/>
              <a:buChar char="v"/>
            </a:pPr>
            <a:r>
              <a:rPr lang="en-US" sz="2200" smtClean="0"/>
              <a:t> Giá trị thuộc tính</a:t>
            </a:r>
            <a:endParaRPr lang="en-US" sz="2200" dirty="0"/>
          </a:p>
        </p:txBody>
      </p:sp>
      <p:sp>
        <p:nvSpPr>
          <p:cNvPr id="10" name="Rectangle 9"/>
          <p:cNvSpPr/>
          <p:nvPr/>
        </p:nvSpPr>
        <p:spPr>
          <a:xfrm>
            <a:off x="990600" y="2819400"/>
            <a:ext cx="7467600" cy="707886"/>
          </a:xfrm>
          <a:prstGeom prst="rect">
            <a:avLst/>
          </a:prstGeom>
        </p:spPr>
        <p:txBody>
          <a:bodyPr wrap="square">
            <a:spAutoFit/>
          </a:bodyPr>
          <a:lstStyle/>
          <a:p>
            <a:r>
              <a:rPr lang="en-US" sz="2000" smtClean="0"/>
              <a:t>- Có thể chứa khoảng trắng, bắt đầu bằng một số, hay chứa bắt kỳ ký tự chấm câu</a:t>
            </a:r>
            <a:endParaRPr lang="en-US" sz="2000" dirty="0"/>
          </a:p>
        </p:txBody>
      </p:sp>
      <p:sp>
        <p:nvSpPr>
          <p:cNvPr id="11" name="Rectangle 10"/>
          <p:cNvSpPr/>
          <p:nvPr/>
        </p:nvSpPr>
        <p:spPr>
          <a:xfrm>
            <a:off x="990600" y="4400490"/>
            <a:ext cx="6049957" cy="400110"/>
          </a:xfrm>
          <a:prstGeom prst="rect">
            <a:avLst/>
          </a:prstGeom>
        </p:spPr>
        <p:txBody>
          <a:bodyPr wrap="square">
            <a:spAutoFit/>
          </a:bodyPr>
          <a:lstStyle/>
          <a:p>
            <a:r>
              <a:rPr lang="en-US" sz="2000" smtClean="0"/>
              <a:t>- Nằm trong dấu dấu trích dẫn “ ”</a:t>
            </a:r>
            <a:endParaRPr lang="en-US" sz="2000" dirty="0"/>
          </a:p>
        </p:txBody>
      </p:sp>
      <p:sp>
        <p:nvSpPr>
          <p:cNvPr id="12" name="Rectangle 11"/>
          <p:cNvSpPr/>
          <p:nvPr/>
        </p:nvSpPr>
        <p:spPr>
          <a:xfrm>
            <a:off x="990600" y="1371600"/>
            <a:ext cx="7162800" cy="400110"/>
          </a:xfrm>
          <a:prstGeom prst="rect">
            <a:avLst/>
          </a:prstGeom>
        </p:spPr>
        <p:txBody>
          <a:bodyPr wrap="square">
            <a:spAutoFit/>
          </a:bodyPr>
          <a:lstStyle/>
          <a:p>
            <a:r>
              <a:rPr lang="en-US" sz="2000" smtClean="0"/>
              <a:t>- Là các chuỗi</a:t>
            </a:r>
            <a:endParaRPr lang="en-US" sz="2000" dirty="0"/>
          </a:p>
        </p:txBody>
      </p:sp>
      <p:sp>
        <p:nvSpPr>
          <p:cNvPr id="13" name="Rectangle 12"/>
          <p:cNvSpPr/>
          <p:nvPr/>
        </p:nvSpPr>
        <p:spPr>
          <a:xfrm>
            <a:off x="990600" y="1752600"/>
            <a:ext cx="3563476" cy="400110"/>
          </a:xfrm>
          <a:prstGeom prst="rect">
            <a:avLst/>
          </a:prstGeom>
        </p:spPr>
        <p:txBody>
          <a:bodyPr wrap="none">
            <a:spAutoFit/>
          </a:bodyPr>
          <a:lstStyle/>
          <a:p>
            <a:r>
              <a:rPr lang="en-US" sz="2000" smtClean="0"/>
              <a:t>- Kể cả khi chuỗi thể hiện một số</a:t>
            </a:r>
            <a:endParaRPr lang="en-US" sz="2000" dirty="0"/>
          </a:p>
        </p:txBody>
      </p:sp>
      <p:sp>
        <p:nvSpPr>
          <p:cNvPr id="14" name="Rectangle 13"/>
          <p:cNvSpPr/>
          <p:nvPr/>
        </p:nvSpPr>
        <p:spPr>
          <a:xfrm>
            <a:off x="2133600" y="2297668"/>
            <a:ext cx="4305025" cy="369332"/>
          </a:xfrm>
          <a:prstGeom prst="rect">
            <a:avLst/>
          </a:prstGeom>
        </p:spPr>
        <p:txBody>
          <a:bodyPr wrap="none">
            <a:spAutoFit/>
          </a:bodyPr>
          <a:lstStyle/>
          <a:p>
            <a:r>
              <a:rPr lang="en-US" dirty="0" smtClean="0"/>
              <a:t>&lt;</a:t>
            </a:r>
            <a:r>
              <a:rPr lang="en-US" dirty="0" err="1" smtClean="0"/>
              <a:t>IntNumber</a:t>
            </a:r>
            <a:r>
              <a:rPr lang="en-US" dirty="0" smtClean="0"/>
              <a:t> Value=</a:t>
            </a:r>
            <a:r>
              <a:rPr lang="en-US" b="1" dirty="0" smtClean="0">
                <a:solidFill>
                  <a:srgbClr val="FF0000"/>
                </a:solidFill>
              </a:rPr>
              <a:t>"123"</a:t>
            </a:r>
            <a:r>
              <a:rPr lang="en-US" dirty="0" smtClean="0"/>
              <a:t>&gt;&lt;/</a:t>
            </a:r>
            <a:r>
              <a:rPr lang="en-US" dirty="0" err="1" smtClean="0"/>
              <a:t>IntNumber</a:t>
            </a:r>
            <a:r>
              <a:rPr lang="en-US" dirty="0" smtClean="0"/>
              <a:t>&gt;</a:t>
            </a:r>
            <a:endParaRPr lang="en-US" dirty="0"/>
          </a:p>
        </p:txBody>
      </p:sp>
      <p:sp>
        <p:nvSpPr>
          <p:cNvPr id="15" name="Rectangle 14"/>
          <p:cNvSpPr/>
          <p:nvPr/>
        </p:nvSpPr>
        <p:spPr>
          <a:xfrm>
            <a:off x="2133600" y="4812268"/>
            <a:ext cx="4098110" cy="369332"/>
          </a:xfrm>
          <a:prstGeom prst="rect">
            <a:avLst/>
          </a:prstGeom>
        </p:spPr>
        <p:txBody>
          <a:bodyPr wrap="none">
            <a:spAutoFit/>
          </a:bodyPr>
          <a:lstStyle/>
          <a:p>
            <a:r>
              <a:rPr lang="en-US" dirty="0" smtClean="0"/>
              <a:t>&lt;</a:t>
            </a:r>
            <a:r>
              <a:rPr lang="en-US" dirty="0" err="1" smtClean="0"/>
              <a:t>IntNumber</a:t>
            </a:r>
            <a:r>
              <a:rPr lang="en-US" dirty="0" smtClean="0"/>
              <a:t> Value=</a:t>
            </a:r>
            <a:r>
              <a:rPr lang="en-US" dirty="0" smtClean="0">
                <a:solidFill>
                  <a:srgbClr val="FF0000"/>
                </a:solidFill>
              </a:rPr>
              <a:t>123</a:t>
            </a:r>
            <a:r>
              <a:rPr lang="en-US" dirty="0" smtClean="0"/>
              <a:t>&gt;&lt;/</a:t>
            </a:r>
            <a:r>
              <a:rPr lang="en-US" dirty="0" err="1" smtClean="0"/>
              <a:t>IntNumber</a:t>
            </a:r>
            <a:r>
              <a:rPr lang="en-US" dirty="0" smtClean="0"/>
              <a:t>&gt;</a:t>
            </a:r>
            <a:endParaRPr lang="en-US" dirty="0"/>
          </a:p>
        </p:txBody>
      </p:sp>
      <p:sp>
        <p:nvSpPr>
          <p:cNvPr id="16" name="Rectangle 15"/>
          <p:cNvSpPr/>
          <p:nvPr/>
        </p:nvSpPr>
        <p:spPr>
          <a:xfrm>
            <a:off x="152400" y="152400"/>
            <a:ext cx="4191000" cy="523220"/>
          </a:xfrm>
          <a:prstGeom prst="rect">
            <a:avLst/>
          </a:prstGeom>
        </p:spPr>
        <p:txBody>
          <a:bodyPr wrap="square">
            <a:spAutoFit/>
          </a:bodyPr>
          <a:lstStyle/>
          <a:p>
            <a:r>
              <a:rPr lang="en-US" sz="2800" b="1" i="1" u="sng"/>
              <a:t>Thuộc tính</a:t>
            </a:r>
            <a:r>
              <a:rPr lang="en-US" sz="2800" b="1" i="1" smtClean="0"/>
              <a:t> </a:t>
            </a:r>
            <a:r>
              <a:rPr lang="en-US" b="1" i="1" smtClean="0"/>
              <a:t>(TT)</a:t>
            </a:r>
            <a:endParaRPr lang="en-US" b="1" i="1" dirty="0"/>
          </a:p>
        </p:txBody>
      </p:sp>
      <p:sp>
        <p:nvSpPr>
          <p:cNvPr id="2" name="Rectangle 1"/>
          <p:cNvSpPr/>
          <p:nvPr/>
        </p:nvSpPr>
        <p:spPr>
          <a:xfrm>
            <a:off x="2133600" y="3745468"/>
            <a:ext cx="5638800" cy="369332"/>
          </a:xfrm>
          <a:prstGeom prst="rect">
            <a:avLst/>
          </a:prstGeom>
        </p:spPr>
        <p:txBody>
          <a:bodyPr wrap="square">
            <a:spAutoFit/>
          </a:bodyPr>
          <a:lstStyle/>
          <a:p>
            <a:r>
              <a:rPr lang="en-US" smtClean="0"/>
              <a:t>&lt;Student Name = </a:t>
            </a:r>
            <a:r>
              <a:rPr lang="en-US" b="1" smtClean="0">
                <a:solidFill>
                  <a:srgbClr val="FF0000"/>
                </a:solidFill>
              </a:rPr>
              <a:t>“SPK"</a:t>
            </a:r>
            <a:r>
              <a:rPr lang="en-US" smtClean="0"/>
              <a:t>&gt; &lt;/Student&gt;</a:t>
            </a:r>
            <a:endParaRPr lang="en-US" dirty="0"/>
          </a:p>
        </p:txBody>
      </p:sp>
      <p:sp>
        <p:nvSpPr>
          <p:cNvPr id="3" name="Slide Number Placeholder 2"/>
          <p:cNvSpPr>
            <a:spLocks noGrp="1"/>
          </p:cNvSpPr>
          <p:nvPr>
            <p:ph type="sldNum" sz="quarter" idx="11"/>
          </p:nvPr>
        </p:nvSpPr>
        <p:spPr/>
        <p:txBody>
          <a:bodyPr/>
          <a:lstStyle/>
          <a:p>
            <a:fld id="{5C224C12-74E8-4DD5-AA8C-129F8CEBA227}" type="slidenum">
              <a:rPr lang="en-US" smtClean="0"/>
              <a:t>17</a:t>
            </a:fld>
            <a:endParaRPr lang="en-US"/>
          </a:p>
        </p:txBody>
      </p:sp>
    </p:spTree>
    <p:extLst>
      <p:ext uri="{BB962C8B-B14F-4D97-AF65-F5344CB8AC3E}">
        <p14:creationId xmlns:p14="http://schemas.microsoft.com/office/powerpoint/2010/main" val="29454120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500"/>
                                        <p:tgtEl>
                                          <p:spTgt spid="13"/>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fade">
                                      <p:cBhvr>
                                        <p:cTn id="21" dur="500"/>
                                        <p:tgtEl>
                                          <p:spTgt spid="2"/>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500"/>
                                        <p:tgtEl>
                                          <p:spTgt spid="11"/>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5"/>
                                        </p:tgtEl>
                                        <p:attrNameLst>
                                          <p:attrName>style.visibility</p:attrName>
                                        </p:attrNameLst>
                                      </p:cBhvr>
                                      <p:to>
                                        <p:strVal val="visible"/>
                                      </p:to>
                                    </p:set>
                                    <p:animEffect transition="in" filter="fade">
                                      <p:cBhvr>
                                        <p:cTn id="29"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P spid="13" grpId="0"/>
      <p:bldP spid="14" grpId="0"/>
      <p:bldP spid="15" grpId="0"/>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609600" y="1143000"/>
            <a:ext cx="8077200" cy="5324535"/>
          </a:xfrm>
          <a:prstGeom prst="rect">
            <a:avLst/>
          </a:prstGeom>
        </p:spPr>
        <p:txBody>
          <a:bodyPr wrap="square">
            <a:spAutoFit/>
          </a:bodyPr>
          <a:lstStyle/>
          <a:p>
            <a:pPr marL="342900" indent="-342900">
              <a:buFontTx/>
              <a:buChar char="-"/>
            </a:pPr>
            <a:r>
              <a:rPr lang="en-US" sz="2000" smtClean="0"/>
              <a:t>Là </a:t>
            </a:r>
            <a:r>
              <a:rPr lang="vi-VN" sz="2000" smtClean="0"/>
              <a:t>kiểu </a:t>
            </a:r>
            <a:r>
              <a:rPr lang="vi-VN" sz="2000"/>
              <a:t>tài liệu dùng để định nghĩa </a:t>
            </a:r>
            <a:r>
              <a:rPr lang="vi-VN" sz="2000"/>
              <a:t>kiểu </a:t>
            </a:r>
            <a:r>
              <a:rPr lang="vi-VN" sz="2000" smtClean="0"/>
              <a:t>dữ</a:t>
            </a:r>
            <a:r>
              <a:rPr lang="en-US" sz="2000" smtClean="0"/>
              <a:t> </a:t>
            </a:r>
            <a:r>
              <a:rPr lang="vi-VN" sz="2000" smtClean="0"/>
              <a:t>liệu </a:t>
            </a:r>
            <a:r>
              <a:rPr lang="vi-VN" sz="2000"/>
              <a:t>cho các phần tử trong tài liệu XML</a:t>
            </a:r>
            <a:r>
              <a:rPr lang="vi-VN" sz="2000"/>
              <a:t>. </a:t>
            </a:r>
            <a:endParaRPr lang="en-US" sz="2000" smtClean="0"/>
          </a:p>
          <a:p>
            <a:pPr marL="342900" indent="-342900">
              <a:buFontTx/>
              <a:buChar char="-"/>
            </a:pPr>
            <a:endParaRPr lang="en-US" sz="2000"/>
          </a:p>
          <a:p>
            <a:pPr marL="342900" indent="-342900">
              <a:buFontTx/>
              <a:buChar char="-"/>
            </a:pPr>
            <a:r>
              <a:rPr lang="vi-VN" sz="2000" smtClean="0"/>
              <a:t>Khi </a:t>
            </a:r>
            <a:r>
              <a:rPr lang="vi-VN" sz="2000"/>
              <a:t>chúng ta định nghĩa các </a:t>
            </a:r>
            <a:r>
              <a:rPr lang="vi-VN" sz="2000"/>
              <a:t>phần </a:t>
            </a:r>
            <a:r>
              <a:rPr lang="vi-VN" sz="2000" smtClean="0"/>
              <a:t>tử</a:t>
            </a:r>
            <a:r>
              <a:rPr lang="en-US" sz="2000" smtClean="0"/>
              <a:t> trong </a:t>
            </a:r>
            <a:r>
              <a:rPr lang="en-US" sz="2000"/>
              <a:t>XML là tùy thích, miễn sao cho nó hợp quy tắc của tài liệu XML</a:t>
            </a:r>
            <a:r>
              <a:rPr lang="en-US" sz="2000"/>
              <a:t>. </a:t>
            </a:r>
            <a:endParaRPr lang="en-US" sz="2000" smtClean="0"/>
          </a:p>
          <a:p>
            <a:pPr marL="342900" indent="-342900">
              <a:buFontTx/>
              <a:buChar char="-"/>
            </a:pPr>
            <a:endParaRPr lang="en-US" sz="2000"/>
          </a:p>
          <a:p>
            <a:pPr marL="342900" indent="-342900">
              <a:buFontTx/>
              <a:buChar char="-"/>
            </a:pPr>
            <a:r>
              <a:rPr lang="en-US" sz="2000" smtClean="0"/>
              <a:t>Tuy </a:t>
            </a:r>
            <a:r>
              <a:rPr lang="vi-VN" sz="2000" smtClean="0"/>
              <a:t>nhiên </a:t>
            </a:r>
            <a:r>
              <a:rPr lang="vi-VN" sz="2000"/>
              <a:t>để tường minh hơn thì ta nên định nghĩa kiểu dữ liệu cho từng </a:t>
            </a:r>
            <a:r>
              <a:rPr lang="vi-VN" sz="2000"/>
              <a:t>phần </a:t>
            </a:r>
            <a:r>
              <a:rPr lang="vi-VN" sz="2000" smtClean="0"/>
              <a:t>tử</a:t>
            </a:r>
            <a:r>
              <a:rPr lang="en-US" sz="2000" smtClean="0"/>
              <a:t> trong </a:t>
            </a:r>
            <a:r>
              <a:rPr lang="en-US" sz="2000"/>
              <a:t>tài </a:t>
            </a:r>
            <a:r>
              <a:rPr lang="en-US" sz="2000"/>
              <a:t>liệu </a:t>
            </a:r>
            <a:r>
              <a:rPr lang="en-US" sz="2000" smtClean="0"/>
              <a:t>XML.</a:t>
            </a:r>
          </a:p>
          <a:p>
            <a:pPr marL="342900" indent="-342900">
              <a:buFontTx/>
              <a:buChar char="-"/>
            </a:pPr>
            <a:endParaRPr lang="en-US" sz="2000"/>
          </a:p>
          <a:p>
            <a:pPr marL="342900" indent="-342900">
              <a:buFontTx/>
              <a:buChar char="-"/>
            </a:pPr>
            <a:r>
              <a:rPr lang="vi-VN" sz="2000" smtClean="0"/>
              <a:t>XML </a:t>
            </a:r>
            <a:r>
              <a:rPr lang="vi-VN" sz="2000"/>
              <a:t>được xem là hợp khuôn dạng và có giá trị </a:t>
            </a:r>
            <a:r>
              <a:rPr lang="vi-VN" sz="2000"/>
              <a:t>khi </a:t>
            </a:r>
            <a:r>
              <a:rPr lang="vi-VN" sz="2000" smtClean="0"/>
              <a:t>toàn</a:t>
            </a:r>
            <a:r>
              <a:rPr lang="en-US" sz="2000" smtClean="0"/>
              <a:t> </a:t>
            </a:r>
            <a:r>
              <a:rPr lang="vi-VN" sz="2000" smtClean="0"/>
              <a:t>bộ </a:t>
            </a:r>
            <a:r>
              <a:rPr lang="vi-VN" sz="2000"/>
              <a:t>các phần tử trong tài liệu được được định nghĩa kiểu dữ liệu mà </a:t>
            </a:r>
            <a:r>
              <a:rPr lang="vi-VN" sz="2000"/>
              <a:t>nó </a:t>
            </a:r>
            <a:r>
              <a:rPr lang="vi-VN" sz="2000" smtClean="0"/>
              <a:t>chứa.</a:t>
            </a:r>
            <a:endParaRPr lang="en-US" sz="2000" smtClean="0"/>
          </a:p>
          <a:p>
            <a:pPr marL="342900" indent="-342900">
              <a:buFontTx/>
              <a:buChar char="-"/>
            </a:pPr>
            <a:endParaRPr lang="en-US" sz="2000" smtClean="0"/>
          </a:p>
          <a:p>
            <a:pPr marL="342900" indent="-342900">
              <a:buFontTx/>
              <a:buChar char="-"/>
            </a:pPr>
            <a:r>
              <a:rPr lang="vi-VN" sz="2000" smtClean="0"/>
              <a:t>Với </a:t>
            </a:r>
            <a:r>
              <a:rPr lang="vi-VN" sz="2000"/>
              <a:t>cách định nghĩa kiểu tư liệu (DTD) khi chúng ta đọc một tài liệu </a:t>
            </a:r>
            <a:r>
              <a:rPr lang="vi-VN" sz="2000"/>
              <a:t>XML </a:t>
            </a:r>
            <a:r>
              <a:rPr lang="vi-VN" sz="2000" smtClean="0"/>
              <a:t>nào</a:t>
            </a:r>
            <a:r>
              <a:rPr lang="en-US" sz="2000" smtClean="0"/>
              <a:t>.</a:t>
            </a:r>
          </a:p>
          <a:p>
            <a:pPr marL="342900" indent="-342900">
              <a:buFontTx/>
              <a:buChar char="-"/>
            </a:pPr>
            <a:endParaRPr lang="en-US" sz="2000"/>
          </a:p>
          <a:p>
            <a:pPr marL="342900" indent="-342900">
              <a:buFontTx/>
              <a:buChar char="-"/>
            </a:pPr>
            <a:r>
              <a:rPr lang="en-US" sz="2000" smtClean="0"/>
              <a:t>T</a:t>
            </a:r>
            <a:r>
              <a:rPr lang="vi-VN" sz="2000" smtClean="0"/>
              <a:t>hì </a:t>
            </a:r>
            <a:r>
              <a:rPr lang="vi-VN" sz="2000"/>
              <a:t>chỉ cần đọc phần DTD thì chúng ta sẽ biết được cấu trúc của tài liệu XML.</a:t>
            </a:r>
            <a:endParaRPr lang="en-US" sz="2000" dirty="0"/>
          </a:p>
        </p:txBody>
      </p:sp>
      <p:sp>
        <p:nvSpPr>
          <p:cNvPr id="16" name="Rectangle 15"/>
          <p:cNvSpPr/>
          <p:nvPr/>
        </p:nvSpPr>
        <p:spPr>
          <a:xfrm>
            <a:off x="152399" y="152400"/>
            <a:ext cx="6888157" cy="523220"/>
          </a:xfrm>
          <a:prstGeom prst="rect">
            <a:avLst/>
          </a:prstGeom>
        </p:spPr>
        <p:txBody>
          <a:bodyPr wrap="square">
            <a:spAutoFit/>
          </a:bodyPr>
          <a:lstStyle/>
          <a:p>
            <a:r>
              <a:rPr lang="en-US" sz="2800" b="1" i="1" u="sng"/>
              <a:t>DTD (Document Type Definition)</a:t>
            </a:r>
            <a:endParaRPr lang="en-US" b="1" i="1" u="sng" dirty="0"/>
          </a:p>
        </p:txBody>
      </p:sp>
      <p:sp>
        <p:nvSpPr>
          <p:cNvPr id="3" name="Slide Number Placeholder 2"/>
          <p:cNvSpPr>
            <a:spLocks noGrp="1"/>
          </p:cNvSpPr>
          <p:nvPr>
            <p:ph type="sldNum" sz="quarter" idx="11"/>
          </p:nvPr>
        </p:nvSpPr>
        <p:spPr/>
        <p:txBody>
          <a:bodyPr/>
          <a:lstStyle/>
          <a:p>
            <a:fld id="{5C224C12-74E8-4DD5-AA8C-129F8CEBA227}" type="slidenum">
              <a:rPr lang="en-US" smtClean="0"/>
              <a:t>18</a:t>
            </a:fld>
            <a:endParaRPr lang="en-US"/>
          </a:p>
        </p:txBody>
      </p:sp>
    </p:spTree>
    <p:extLst>
      <p:ext uri="{BB962C8B-B14F-4D97-AF65-F5344CB8AC3E}">
        <p14:creationId xmlns:p14="http://schemas.microsoft.com/office/powerpoint/2010/main" val="28557278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mph" presetSubtype="0" fill="hold" nodeType="clickEffect">
                                  <p:stCondLst>
                                    <p:cond delay="0"/>
                                  </p:stCondLst>
                                  <p:iterate type="lt">
                                    <p:tmPct val="4000"/>
                                  </p:iterate>
                                  <p:childTnLst>
                                    <p:set>
                                      <p:cBhvr override="childStyle">
                                        <p:cTn id="11" dur="500" fill="hold"/>
                                        <p:tgtEl>
                                          <p:spTgt spid="12">
                                            <p:txEl>
                                              <p:pRg st="0" end="0"/>
                                            </p:txEl>
                                          </p:spTgt>
                                        </p:tgtEl>
                                        <p:attrNameLst>
                                          <p:attrName>style.color</p:attrName>
                                        </p:attrNameLst>
                                      </p:cBhvr>
                                      <p:to>
                                        <p:clrVal>
                                          <a:srgbClr val="FF0000"/>
                                        </p:clrVal>
                                      </p:to>
                                    </p:set>
                                    <p:set>
                                      <p:cBhvr>
                                        <p:cTn id="12" dur="500" fill="hold"/>
                                        <p:tgtEl>
                                          <p:spTgt spid="12">
                                            <p:txEl>
                                              <p:pRg st="0" end="0"/>
                                            </p:txEl>
                                          </p:spTgt>
                                        </p:tgtEl>
                                        <p:attrNameLst>
                                          <p:attrName>fillcolor</p:attrName>
                                        </p:attrNameLst>
                                      </p:cBhvr>
                                      <p:to>
                                        <p:clrVal>
                                          <a:srgbClr val="FF0000"/>
                                        </p:clrVal>
                                      </p:to>
                                    </p:set>
                                    <p:set>
                                      <p:cBhvr>
                                        <p:cTn id="13" dur="500" fill="hold"/>
                                        <p:tgtEl>
                                          <p:spTgt spid="12">
                                            <p:txEl>
                                              <p:pRg st="0" end="0"/>
                                            </p:txEl>
                                          </p:spTgt>
                                        </p:tgtEl>
                                        <p:attrNameLst>
                                          <p:attrName>fill.type</p:attrName>
                                        </p:attrNameLst>
                                      </p:cBhvr>
                                      <p:to>
                                        <p:strVal val="solid"/>
                                      </p:to>
                                    </p:set>
                                  </p:childTnLst>
                                </p:cTn>
                              </p:par>
                            </p:childTnLst>
                          </p:cTn>
                        </p:par>
                      </p:childTnLst>
                    </p:cTn>
                  </p:par>
                  <p:par>
                    <p:cTn id="14" fill="hold">
                      <p:stCondLst>
                        <p:cond delay="indefinite"/>
                      </p:stCondLst>
                      <p:childTnLst>
                        <p:par>
                          <p:cTn id="15" fill="hold">
                            <p:stCondLst>
                              <p:cond delay="0"/>
                            </p:stCondLst>
                            <p:childTnLst>
                              <p:par>
                                <p:cTn id="16" presetID="16" presetClass="emph" presetSubtype="0" fill="hold" nodeType="clickEffect">
                                  <p:stCondLst>
                                    <p:cond delay="0"/>
                                  </p:stCondLst>
                                  <p:iterate type="lt">
                                    <p:tmPct val="4000"/>
                                  </p:iterate>
                                  <p:childTnLst>
                                    <p:set>
                                      <p:cBhvr override="childStyle">
                                        <p:cTn id="17" dur="500" fill="hold"/>
                                        <p:tgtEl>
                                          <p:spTgt spid="12">
                                            <p:txEl>
                                              <p:pRg st="2" end="2"/>
                                            </p:txEl>
                                          </p:spTgt>
                                        </p:tgtEl>
                                        <p:attrNameLst>
                                          <p:attrName>style.color</p:attrName>
                                        </p:attrNameLst>
                                      </p:cBhvr>
                                      <p:to>
                                        <p:clrVal>
                                          <a:srgbClr val="FF0000"/>
                                        </p:clrVal>
                                      </p:to>
                                    </p:set>
                                    <p:set>
                                      <p:cBhvr>
                                        <p:cTn id="18" dur="500" fill="hold"/>
                                        <p:tgtEl>
                                          <p:spTgt spid="12">
                                            <p:txEl>
                                              <p:pRg st="2" end="2"/>
                                            </p:txEl>
                                          </p:spTgt>
                                        </p:tgtEl>
                                        <p:attrNameLst>
                                          <p:attrName>fillcolor</p:attrName>
                                        </p:attrNameLst>
                                      </p:cBhvr>
                                      <p:to>
                                        <p:clrVal>
                                          <a:srgbClr val="FF0000"/>
                                        </p:clrVal>
                                      </p:to>
                                    </p:set>
                                    <p:set>
                                      <p:cBhvr>
                                        <p:cTn id="19" dur="500" fill="hold"/>
                                        <p:tgtEl>
                                          <p:spTgt spid="12">
                                            <p:txEl>
                                              <p:pRg st="2" end="2"/>
                                            </p:txEl>
                                          </p:spTgt>
                                        </p:tgtEl>
                                        <p:attrNameLst>
                                          <p:attrName>fill.type</p:attrName>
                                        </p:attrNameLst>
                                      </p:cBhvr>
                                      <p:to>
                                        <p:strVal val="solid"/>
                                      </p:to>
                                    </p:set>
                                  </p:childTnLst>
                                </p:cTn>
                              </p:par>
                            </p:childTnLst>
                          </p:cTn>
                        </p:par>
                      </p:childTnLst>
                    </p:cTn>
                  </p:par>
                  <p:par>
                    <p:cTn id="20" fill="hold">
                      <p:stCondLst>
                        <p:cond delay="indefinite"/>
                      </p:stCondLst>
                      <p:childTnLst>
                        <p:par>
                          <p:cTn id="21" fill="hold">
                            <p:stCondLst>
                              <p:cond delay="0"/>
                            </p:stCondLst>
                            <p:childTnLst>
                              <p:par>
                                <p:cTn id="22" presetID="16" presetClass="emph" presetSubtype="0" fill="hold" nodeType="clickEffect">
                                  <p:stCondLst>
                                    <p:cond delay="0"/>
                                  </p:stCondLst>
                                  <p:iterate type="lt">
                                    <p:tmPct val="4000"/>
                                  </p:iterate>
                                  <p:childTnLst>
                                    <p:set>
                                      <p:cBhvr override="childStyle">
                                        <p:cTn id="23" dur="500" fill="hold"/>
                                        <p:tgtEl>
                                          <p:spTgt spid="12">
                                            <p:txEl>
                                              <p:pRg st="4" end="4"/>
                                            </p:txEl>
                                          </p:spTgt>
                                        </p:tgtEl>
                                        <p:attrNameLst>
                                          <p:attrName>style.color</p:attrName>
                                        </p:attrNameLst>
                                      </p:cBhvr>
                                      <p:to>
                                        <p:clrVal>
                                          <a:srgbClr val="FF0000"/>
                                        </p:clrVal>
                                      </p:to>
                                    </p:set>
                                    <p:set>
                                      <p:cBhvr>
                                        <p:cTn id="24" dur="500" fill="hold"/>
                                        <p:tgtEl>
                                          <p:spTgt spid="12">
                                            <p:txEl>
                                              <p:pRg st="4" end="4"/>
                                            </p:txEl>
                                          </p:spTgt>
                                        </p:tgtEl>
                                        <p:attrNameLst>
                                          <p:attrName>fillcolor</p:attrName>
                                        </p:attrNameLst>
                                      </p:cBhvr>
                                      <p:to>
                                        <p:clrVal>
                                          <a:srgbClr val="FF0000"/>
                                        </p:clrVal>
                                      </p:to>
                                    </p:set>
                                    <p:set>
                                      <p:cBhvr>
                                        <p:cTn id="25" dur="500" fill="hold"/>
                                        <p:tgtEl>
                                          <p:spTgt spid="12">
                                            <p:txEl>
                                              <p:pRg st="4" end="4"/>
                                            </p:txEl>
                                          </p:spTgt>
                                        </p:tgtEl>
                                        <p:attrNameLst>
                                          <p:attrName>fill.type</p:attrName>
                                        </p:attrNameLst>
                                      </p:cBhvr>
                                      <p:to>
                                        <p:strVal val="solid"/>
                                      </p:to>
                                    </p:set>
                                  </p:childTnLst>
                                </p:cTn>
                              </p:par>
                            </p:childTnLst>
                          </p:cTn>
                        </p:par>
                      </p:childTnLst>
                    </p:cTn>
                  </p:par>
                  <p:par>
                    <p:cTn id="26" fill="hold">
                      <p:stCondLst>
                        <p:cond delay="indefinite"/>
                      </p:stCondLst>
                      <p:childTnLst>
                        <p:par>
                          <p:cTn id="27" fill="hold">
                            <p:stCondLst>
                              <p:cond delay="0"/>
                            </p:stCondLst>
                            <p:childTnLst>
                              <p:par>
                                <p:cTn id="28" presetID="16" presetClass="emph" presetSubtype="0" fill="hold" nodeType="clickEffect">
                                  <p:stCondLst>
                                    <p:cond delay="0"/>
                                  </p:stCondLst>
                                  <p:iterate type="lt">
                                    <p:tmPct val="4000"/>
                                  </p:iterate>
                                  <p:childTnLst>
                                    <p:set>
                                      <p:cBhvr override="childStyle">
                                        <p:cTn id="29" dur="500" fill="hold"/>
                                        <p:tgtEl>
                                          <p:spTgt spid="12">
                                            <p:txEl>
                                              <p:pRg st="6" end="6"/>
                                            </p:txEl>
                                          </p:spTgt>
                                        </p:tgtEl>
                                        <p:attrNameLst>
                                          <p:attrName>style.color</p:attrName>
                                        </p:attrNameLst>
                                      </p:cBhvr>
                                      <p:to>
                                        <p:clrVal>
                                          <a:srgbClr val="FF0000"/>
                                        </p:clrVal>
                                      </p:to>
                                    </p:set>
                                    <p:set>
                                      <p:cBhvr>
                                        <p:cTn id="30" dur="500" fill="hold"/>
                                        <p:tgtEl>
                                          <p:spTgt spid="12">
                                            <p:txEl>
                                              <p:pRg st="6" end="6"/>
                                            </p:txEl>
                                          </p:spTgt>
                                        </p:tgtEl>
                                        <p:attrNameLst>
                                          <p:attrName>fillcolor</p:attrName>
                                        </p:attrNameLst>
                                      </p:cBhvr>
                                      <p:to>
                                        <p:clrVal>
                                          <a:srgbClr val="FF0000"/>
                                        </p:clrVal>
                                      </p:to>
                                    </p:set>
                                    <p:set>
                                      <p:cBhvr>
                                        <p:cTn id="31" dur="500" fill="hold"/>
                                        <p:tgtEl>
                                          <p:spTgt spid="12">
                                            <p:txEl>
                                              <p:pRg st="6" end="6"/>
                                            </p:txEl>
                                          </p:spTgt>
                                        </p:tgtEl>
                                        <p:attrNameLst>
                                          <p:attrName>fill.type</p:attrName>
                                        </p:attrNameLst>
                                      </p:cBhvr>
                                      <p:to>
                                        <p:strVal val="solid"/>
                                      </p:to>
                                    </p:set>
                                  </p:childTnLst>
                                </p:cTn>
                              </p:par>
                            </p:childTnLst>
                          </p:cTn>
                        </p:par>
                      </p:childTnLst>
                    </p:cTn>
                  </p:par>
                  <p:par>
                    <p:cTn id="32" fill="hold">
                      <p:stCondLst>
                        <p:cond delay="indefinite"/>
                      </p:stCondLst>
                      <p:childTnLst>
                        <p:par>
                          <p:cTn id="33" fill="hold">
                            <p:stCondLst>
                              <p:cond delay="0"/>
                            </p:stCondLst>
                            <p:childTnLst>
                              <p:par>
                                <p:cTn id="34" presetID="16" presetClass="emph" presetSubtype="0" fill="hold" nodeType="clickEffect">
                                  <p:stCondLst>
                                    <p:cond delay="0"/>
                                  </p:stCondLst>
                                  <p:iterate type="lt">
                                    <p:tmPct val="4000"/>
                                  </p:iterate>
                                  <p:childTnLst>
                                    <p:set>
                                      <p:cBhvr override="childStyle">
                                        <p:cTn id="35" dur="500" fill="hold"/>
                                        <p:tgtEl>
                                          <p:spTgt spid="12">
                                            <p:txEl>
                                              <p:pRg st="8" end="8"/>
                                            </p:txEl>
                                          </p:spTgt>
                                        </p:tgtEl>
                                        <p:attrNameLst>
                                          <p:attrName>style.color</p:attrName>
                                        </p:attrNameLst>
                                      </p:cBhvr>
                                      <p:to>
                                        <p:clrVal>
                                          <a:srgbClr val="FF0000"/>
                                        </p:clrVal>
                                      </p:to>
                                    </p:set>
                                    <p:set>
                                      <p:cBhvr>
                                        <p:cTn id="36" dur="500" fill="hold"/>
                                        <p:tgtEl>
                                          <p:spTgt spid="12">
                                            <p:txEl>
                                              <p:pRg st="8" end="8"/>
                                            </p:txEl>
                                          </p:spTgt>
                                        </p:tgtEl>
                                        <p:attrNameLst>
                                          <p:attrName>fillcolor</p:attrName>
                                        </p:attrNameLst>
                                      </p:cBhvr>
                                      <p:to>
                                        <p:clrVal>
                                          <a:srgbClr val="FF0000"/>
                                        </p:clrVal>
                                      </p:to>
                                    </p:set>
                                    <p:set>
                                      <p:cBhvr>
                                        <p:cTn id="37" dur="500" fill="hold"/>
                                        <p:tgtEl>
                                          <p:spTgt spid="12">
                                            <p:txEl>
                                              <p:pRg st="8" end="8"/>
                                            </p:txEl>
                                          </p:spTgt>
                                        </p:tgtEl>
                                        <p:attrNameLst>
                                          <p:attrName>fill.type</p:attrName>
                                        </p:attrNameLst>
                                      </p:cBhvr>
                                      <p:to>
                                        <p:strVal val="solid"/>
                                      </p:to>
                                    </p:set>
                                  </p:childTnLst>
                                </p:cTn>
                              </p:par>
                            </p:childTnLst>
                          </p:cTn>
                        </p:par>
                      </p:childTnLst>
                    </p:cTn>
                  </p:par>
                  <p:par>
                    <p:cTn id="38" fill="hold">
                      <p:stCondLst>
                        <p:cond delay="indefinite"/>
                      </p:stCondLst>
                      <p:childTnLst>
                        <p:par>
                          <p:cTn id="39" fill="hold">
                            <p:stCondLst>
                              <p:cond delay="0"/>
                            </p:stCondLst>
                            <p:childTnLst>
                              <p:par>
                                <p:cTn id="40" presetID="16" presetClass="emph" presetSubtype="0" fill="hold" nodeType="clickEffect">
                                  <p:stCondLst>
                                    <p:cond delay="0"/>
                                  </p:stCondLst>
                                  <p:iterate type="lt">
                                    <p:tmPct val="4000"/>
                                  </p:iterate>
                                  <p:childTnLst>
                                    <p:set>
                                      <p:cBhvr override="childStyle">
                                        <p:cTn id="41" dur="500" fill="hold"/>
                                        <p:tgtEl>
                                          <p:spTgt spid="12">
                                            <p:txEl>
                                              <p:pRg st="10" end="10"/>
                                            </p:txEl>
                                          </p:spTgt>
                                        </p:tgtEl>
                                        <p:attrNameLst>
                                          <p:attrName>style.color</p:attrName>
                                        </p:attrNameLst>
                                      </p:cBhvr>
                                      <p:to>
                                        <p:clrVal>
                                          <a:srgbClr val="FF0000"/>
                                        </p:clrVal>
                                      </p:to>
                                    </p:set>
                                    <p:set>
                                      <p:cBhvr>
                                        <p:cTn id="42" dur="500" fill="hold"/>
                                        <p:tgtEl>
                                          <p:spTgt spid="12">
                                            <p:txEl>
                                              <p:pRg st="10" end="10"/>
                                            </p:txEl>
                                          </p:spTgt>
                                        </p:tgtEl>
                                        <p:attrNameLst>
                                          <p:attrName>fillcolor</p:attrName>
                                        </p:attrNameLst>
                                      </p:cBhvr>
                                      <p:to>
                                        <p:clrVal>
                                          <a:srgbClr val="FF0000"/>
                                        </p:clrVal>
                                      </p:to>
                                    </p:set>
                                    <p:set>
                                      <p:cBhvr>
                                        <p:cTn id="43" dur="500" fill="hold"/>
                                        <p:tgtEl>
                                          <p:spTgt spid="12">
                                            <p:txEl>
                                              <p:pRg st="10" end="10"/>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186518" y="914400"/>
            <a:ext cx="5029200" cy="2308324"/>
          </a:xfrm>
          <a:prstGeom prst="rect">
            <a:avLst/>
          </a:prstGeom>
          <a:solidFill>
            <a:schemeClr val="accent1">
              <a:lumMod val="60000"/>
              <a:lumOff val="40000"/>
            </a:schemeClr>
          </a:solidFill>
          <a:ln>
            <a:solidFill>
              <a:schemeClr val="accent1"/>
            </a:solidFill>
          </a:ln>
        </p:spPr>
        <p:txBody>
          <a:bodyPr wrap="square">
            <a:spAutoFit/>
          </a:bodyPr>
          <a:lstStyle/>
          <a:p>
            <a:r>
              <a:rPr lang="en-US"/>
              <a:t>&lt;?xml version="1.0"?&gt;</a:t>
            </a:r>
          </a:p>
          <a:p>
            <a:r>
              <a:rPr lang="en-US"/>
              <a:t>&lt;!DOCTYPE note [</a:t>
            </a:r>
          </a:p>
          <a:p>
            <a:r>
              <a:rPr lang="en-US"/>
              <a:t>&lt;!ELEMENT note (to,from,heading,body)&gt;</a:t>
            </a:r>
          </a:p>
          <a:p>
            <a:r>
              <a:rPr lang="en-US"/>
              <a:t>&lt;!ELEMENT to (#PCDATA)&gt;</a:t>
            </a:r>
          </a:p>
          <a:p>
            <a:r>
              <a:rPr lang="en-US"/>
              <a:t>&lt;!ELEMENT from (#PCDATA)&gt;</a:t>
            </a:r>
          </a:p>
          <a:p>
            <a:r>
              <a:rPr lang="en-US"/>
              <a:t>&lt;!ELEMENT heading (#PCDATA)&gt;</a:t>
            </a:r>
          </a:p>
          <a:p>
            <a:r>
              <a:rPr lang="en-US"/>
              <a:t>&lt;!ELEMENT body (#PCDATA)&gt;</a:t>
            </a:r>
          </a:p>
          <a:p>
            <a:r>
              <a:rPr lang="en-US" smtClean="0"/>
              <a:t>]&gt;</a:t>
            </a:r>
            <a:endParaRPr lang="en-US" dirty="0"/>
          </a:p>
        </p:txBody>
      </p:sp>
      <p:sp>
        <p:nvSpPr>
          <p:cNvPr id="16" name="Rectangle 15"/>
          <p:cNvSpPr/>
          <p:nvPr/>
        </p:nvSpPr>
        <p:spPr>
          <a:xfrm>
            <a:off x="152399" y="152400"/>
            <a:ext cx="6888157" cy="523220"/>
          </a:xfrm>
          <a:prstGeom prst="rect">
            <a:avLst/>
          </a:prstGeom>
        </p:spPr>
        <p:txBody>
          <a:bodyPr wrap="square">
            <a:spAutoFit/>
          </a:bodyPr>
          <a:lstStyle/>
          <a:p>
            <a:r>
              <a:rPr lang="en-US" sz="2800" b="1" i="1" u="sng"/>
              <a:t>DTD (Document Type </a:t>
            </a:r>
            <a:r>
              <a:rPr lang="en-US" sz="2800" b="1" i="1" u="sng"/>
              <a:t>Definition</a:t>
            </a:r>
            <a:r>
              <a:rPr lang="en-US" sz="2800" b="1" i="1" u="sng" smtClean="0"/>
              <a:t>) (TT)</a:t>
            </a:r>
            <a:endParaRPr lang="en-US" b="1" i="1" u="sng" dirty="0"/>
          </a:p>
        </p:txBody>
      </p:sp>
      <p:sp>
        <p:nvSpPr>
          <p:cNvPr id="3" name="Slide Number Placeholder 2"/>
          <p:cNvSpPr>
            <a:spLocks noGrp="1"/>
          </p:cNvSpPr>
          <p:nvPr>
            <p:ph type="sldNum" sz="quarter" idx="11"/>
          </p:nvPr>
        </p:nvSpPr>
        <p:spPr/>
        <p:txBody>
          <a:bodyPr/>
          <a:lstStyle/>
          <a:p>
            <a:fld id="{5C224C12-74E8-4DD5-AA8C-129F8CEBA227}" type="slidenum">
              <a:rPr lang="en-US" smtClean="0"/>
              <a:t>19</a:t>
            </a:fld>
            <a:endParaRPr lang="en-US"/>
          </a:p>
        </p:txBody>
      </p:sp>
      <p:sp>
        <p:nvSpPr>
          <p:cNvPr id="5" name="Rectangle 4"/>
          <p:cNvSpPr/>
          <p:nvPr/>
        </p:nvSpPr>
        <p:spPr>
          <a:xfrm>
            <a:off x="152399" y="3581400"/>
            <a:ext cx="5029200" cy="1754326"/>
          </a:xfrm>
          <a:prstGeom prst="rect">
            <a:avLst/>
          </a:prstGeom>
          <a:ln>
            <a:solidFill>
              <a:schemeClr val="accent1"/>
            </a:solidFill>
          </a:ln>
        </p:spPr>
        <p:txBody>
          <a:bodyPr wrap="square">
            <a:spAutoFit/>
          </a:bodyPr>
          <a:lstStyle/>
          <a:p>
            <a:r>
              <a:rPr lang="en-US"/>
              <a:t>&lt;note&gt;</a:t>
            </a:r>
          </a:p>
          <a:p>
            <a:r>
              <a:rPr lang="en-US"/>
              <a:t>&lt;to&gt;Tove&lt;/to&gt;</a:t>
            </a:r>
          </a:p>
          <a:p>
            <a:r>
              <a:rPr lang="en-US"/>
              <a:t>&lt;from&gt;Jani&lt;/from&gt;</a:t>
            </a:r>
          </a:p>
          <a:p>
            <a:r>
              <a:rPr lang="en-US"/>
              <a:t>&lt;heading&gt;Reminder&lt;/heading&gt;</a:t>
            </a:r>
          </a:p>
          <a:p>
            <a:r>
              <a:rPr lang="en-US"/>
              <a:t>&lt;body&gt;Don't forget me this weekend&lt;/body&gt;</a:t>
            </a:r>
          </a:p>
          <a:p>
            <a:r>
              <a:rPr lang="en-US"/>
              <a:t>&lt;/note&gt;</a:t>
            </a:r>
            <a:endParaRPr lang="en-US" dirty="0"/>
          </a:p>
        </p:txBody>
      </p:sp>
      <p:sp>
        <p:nvSpPr>
          <p:cNvPr id="6" name="Rectangle 5"/>
          <p:cNvSpPr/>
          <p:nvPr/>
        </p:nvSpPr>
        <p:spPr>
          <a:xfrm>
            <a:off x="5410200" y="914400"/>
            <a:ext cx="3124200" cy="5016758"/>
          </a:xfrm>
          <a:prstGeom prst="rect">
            <a:avLst/>
          </a:prstGeom>
          <a:ln>
            <a:solidFill>
              <a:schemeClr val="accent1"/>
            </a:solidFill>
          </a:ln>
        </p:spPr>
        <p:txBody>
          <a:bodyPr wrap="square">
            <a:spAutoFit/>
          </a:bodyPr>
          <a:lstStyle/>
          <a:p>
            <a:r>
              <a:rPr lang="en-US" sz="2000" smtClean="0"/>
              <a:t>- </a:t>
            </a:r>
            <a:r>
              <a:rPr lang="vi-VN" sz="2000" smtClean="0"/>
              <a:t>Xem </a:t>
            </a:r>
            <a:r>
              <a:rPr lang="vi-VN" sz="2000"/>
              <a:t>ví dụ trên chúng ta thấy phần được bôi đen là phần DTD dùng để mô tả</a:t>
            </a:r>
          </a:p>
          <a:p>
            <a:r>
              <a:rPr lang="en-US" sz="2000"/>
              <a:t>kiểu dữ liệu của tài liệu XML, phần có màu nhạt là các phần tử của tài liệu</a:t>
            </a:r>
          </a:p>
          <a:p>
            <a:r>
              <a:rPr lang="en-US" sz="2000"/>
              <a:t>XML</a:t>
            </a:r>
            <a:r>
              <a:rPr lang="en-US" sz="2000" smtClean="0"/>
              <a:t>.</a:t>
            </a:r>
          </a:p>
          <a:p>
            <a:endParaRPr lang="en-US" sz="2000"/>
          </a:p>
          <a:p>
            <a:r>
              <a:rPr lang="en-US" sz="2000" smtClean="0"/>
              <a:t>- </a:t>
            </a:r>
            <a:r>
              <a:rPr lang="vi-VN" sz="2000" smtClean="0"/>
              <a:t>Phần </a:t>
            </a:r>
            <a:r>
              <a:rPr lang="vi-VN" sz="2000"/>
              <a:t>DTD trong ví dụ này được hiểu như sau: Tài liệu XML có một phần tử</a:t>
            </a:r>
          </a:p>
          <a:p>
            <a:r>
              <a:rPr lang="en-US" sz="2000"/>
              <a:t>gốc tên là note, phần tử gốc này có 3 phần tử con là from, heading, body </a:t>
            </a:r>
            <a:r>
              <a:rPr lang="en-US" sz="2000"/>
              <a:t>và </a:t>
            </a:r>
            <a:r>
              <a:rPr lang="en-US" sz="2000" smtClean="0"/>
              <a:t>3 phần </a:t>
            </a:r>
            <a:r>
              <a:rPr lang="en-US" sz="2000"/>
              <a:t>tử con này có kiểu dữ liệu text.</a:t>
            </a:r>
            <a:endParaRPr lang="en-US" sz="2000" dirty="0"/>
          </a:p>
        </p:txBody>
      </p:sp>
    </p:spTree>
    <p:extLst>
      <p:ext uri="{BB962C8B-B14F-4D97-AF65-F5344CB8AC3E}">
        <p14:creationId xmlns:p14="http://schemas.microsoft.com/office/powerpoint/2010/main" val="25374058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mph" presetSubtype="0" fill="hold" nodeType="clickEffect">
                                  <p:stCondLst>
                                    <p:cond delay="0"/>
                                  </p:stCondLst>
                                  <p:iterate type="lt">
                                    <p:tmPct val="4000"/>
                                  </p:iterate>
                                  <p:childTnLst>
                                    <p:set>
                                      <p:cBhvr override="childStyle">
                                        <p:cTn id="11" dur="500" fill="hold"/>
                                        <p:tgtEl>
                                          <p:spTgt spid="6">
                                            <p:txEl>
                                              <p:pRg st="0" end="0"/>
                                            </p:txEl>
                                          </p:spTgt>
                                        </p:tgtEl>
                                        <p:attrNameLst>
                                          <p:attrName>style.color</p:attrName>
                                        </p:attrNameLst>
                                      </p:cBhvr>
                                      <p:to>
                                        <p:clrVal>
                                          <a:srgbClr val="FF0000"/>
                                        </p:clrVal>
                                      </p:to>
                                    </p:set>
                                    <p:set>
                                      <p:cBhvr>
                                        <p:cTn id="12" dur="500" fill="hold"/>
                                        <p:tgtEl>
                                          <p:spTgt spid="6">
                                            <p:txEl>
                                              <p:pRg st="0" end="0"/>
                                            </p:txEl>
                                          </p:spTgt>
                                        </p:tgtEl>
                                        <p:attrNameLst>
                                          <p:attrName>fillcolor</p:attrName>
                                        </p:attrNameLst>
                                      </p:cBhvr>
                                      <p:to>
                                        <p:clrVal>
                                          <a:srgbClr val="FF0000"/>
                                        </p:clrVal>
                                      </p:to>
                                    </p:set>
                                    <p:set>
                                      <p:cBhvr>
                                        <p:cTn id="13" dur="500" fill="hold"/>
                                        <p:tgtEl>
                                          <p:spTgt spid="6">
                                            <p:txEl>
                                              <p:pRg st="0" end="0"/>
                                            </p:txEl>
                                          </p:spTgt>
                                        </p:tgtEl>
                                        <p:attrNameLst>
                                          <p:attrName>fill.type</p:attrName>
                                        </p:attrNameLst>
                                      </p:cBhvr>
                                      <p:to>
                                        <p:strVal val="solid"/>
                                      </p:to>
                                    </p:set>
                                  </p:childTnLst>
                                </p:cTn>
                              </p:par>
                              <p:par>
                                <p:cTn id="14" presetID="16" presetClass="emph" presetSubtype="0" fill="hold" nodeType="withEffect">
                                  <p:stCondLst>
                                    <p:cond delay="0"/>
                                  </p:stCondLst>
                                  <p:iterate type="lt">
                                    <p:tmPct val="4000"/>
                                  </p:iterate>
                                  <p:childTnLst>
                                    <p:set>
                                      <p:cBhvr override="childStyle">
                                        <p:cTn id="15" dur="500" fill="hold"/>
                                        <p:tgtEl>
                                          <p:spTgt spid="6">
                                            <p:txEl>
                                              <p:pRg st="1" end="1"/>
                                            </p:txEl>
                                          </p:spTgt>
                                        </p:tgtEl>
                                        <p:attrNameLst>
                                          <p:attrName>style.color</p:attrName>
                                        </p:attrNameLst>
                                      </p:cBhvr>
                                      <p:to>
                                        <p:clrVal>
                                          <a:srgbClr val="FF0000"/>
                                        </p:clrVal>
                                      </p:to>
                                    </p:set>
                                    <p:set>
                                      <p:cBhvr>
                                        <p:cTn id="16" dur="500" fill="hold"/>
                                        <p:tgtEl>
                                          <p:spTgt spid="6">
                                            <p:txEl>
                                              <p:pRg st="1" end="1"/>
                                            </p:txEl>
                                          </p:spTgt>
                                        </p:tgtEl>
                                        <p:attrNameLst>
                                          <p:attrName>fillcolor</p:attrName>
                                        </p:attrNameLst>
                                      </p:cBhvr>
                                      <p:to>
                                        <p:clrVal>
                                          <a:srgbClr val="FF0000"/>
                                        </p:clrVal>
                                      </p:to>
                                    </p:set>
                                    <p:set>
                                      <p:cBhvr>
                                        <p:cTn id="17" dur="500" fill="hold"/>
                                        <p:tgtEl>
                                          <p:spTgt spid="6">
                                            <p:txEl>
                                              <p:pRg st="1" end="1"/>
                                            </p:txEl>
                                          </p:spTgt>
                                        </p:tgtEl>
                                        <p:attrNameLst>
                                          <p:attrName>fill.type</p:attrName>
                                        </p:attrNameLst>
                                      </p:cBhvr>
                                      <p:to>
                                        <p:strVal val="solid"/>
                                      </p:to>
                                    </p:set>
                                  </p:childTnLst>
                                </p:cTn>
                              </p:par>
                              <p:par>
                                <p:cTn id="18" presetID="16" presetClass="emph" presetSubtype="0" fill="hold" nodeType="withEffect">
                                  <p:stCondLst>
                                    <p:cond delay="0"/>
                                  </p:stCondLst>
                                  <p:iterate type="lt">
                                    <p:tmPct val="4000"/>
                                  </p:iterate>
                                  <p:childTnLst>
                                    <p:set>
                                      <p:cBhvr override="childStyle">
                                        <p:cTn id="19" dur="500" fill="hold"/>
                                        <p:tgtEl>
                                          <p:spTgt spid="6">
                                            <p:txEl>
                                              <p:pRg st="2" end="2"/>
                                            </p:txEl>
                                          </p:spTgt>
                                        </p:tgtEl>
                                        <p:attrNameLst>
                                          <p:attrName>style.color</p:attrName>
                                        </p:attrNameLst>
                                      </p:cBhvr>
                                      <p:to>
                                        <p:clrVal>
                                          <a:srgbClr val="FF0000"/>
                                        </p:clrVal>
                                      </p:to>
                                    </p:set>
                                    <p:set>
                                      <p:cBhvr>
                                        <p:cTn id="20" dur="500" fill="hold"/>
                                        <p:tgtEl>
                                          <p:spTgt spid="6">
                                            <p:txEl>
                                              <p:pRg st="2" end="2"/>
                                            </p:txEl>
                                          </p:spTgt>
                                        </p:tgtEl>
                                        <p:attrNameLst>
                                          <p:attrName>fillcolor</p:attrName>
                                        </p:attrNameLst>
                                      </p:cBhvr>
                                      <p:to>
                                        <p:clrVal>
                                          <a:srgbClr val="FF0000"/>
                                        </p:clrVal>
                                      </p:to>
                                    </p:set>
                                    <p:set>
                                      <p:cBhvr>
                                        <p:cTn id="21" dur="500" fill="hold"/>
                                        <p:tgtEl>
                                          <p:spTgt spid="6">
                                            <p:txEl>
                                              <p:pRg st="2" end="2"/>
                                            </p:txEl>
                                          </p:spTgt>
                                        </p:tgtEl>
                                        <p:attrNameLst>
                                          <p:attrName>fill.type</p:attrName>
                                        </p:attrNameLst>
                                      </p:cBhvr>
                                      <p:to>
                                        <p:strVal val="solid"/>
                                      </p:to>
                                    </p:set>
                                  </p:childTnLst>
                                </p:cTn>
                              </p:par>
                            </p:childTnLst>
                          </p:cTn>
                        </p:par>
                      </p:childTnLst>
                    </p:cTn>
                  </p:par>
                  <p:par>
                    <p:cTn id="22" fill="hold">
                      <p:stCondLst>
                        <p:cond delay="indefinite"/>
                      </p:stCondLst>
                      <p:childTnLst>
                        <p:par>
                          <p:cTn id="23" fill="hold">
                            <p:stCondLst>
                              <p:cond delay="0"/>
                            </p:stCondLst>
                            <p:childTnLst>
                              <p:par>
                                <p:cTn id="24" presetID="16" presetClass="emph" presetSubtype="0" fill="hold" nodeType="clickEffect">
                                  <p:stCondLst>
                                    <p:cond delay="0"/>
                                  </p:stCondLst>
                                  <p:iterate type="lt">
                                    <p:tmPct val="4000"/>
                                  </p:iterate>
                                  <p:childTnLst>
                                    <p:set>
                                      <p:cBhvr override="childStyle">
                                        <p:cTn id="25" dur="500" fill="hold"/>
                                        <p:tgtEl>
                                          <p:spTgt spid="6">
                                            <p:txEl>
                                              <p:pRg st="4" end="4"/>
                                            </p:txEl>
                                          </p:spTgt>
                                        </p:tgtEl>
                                        <p:attrNameLst>
                                          <p:attrName>style.color</p:attrName>
                                        </p:attrNameLst>
                                      </p:cBhvr>
                                      <p:to>
                                        <p:clrVal>
                                          <a:srgbClr val="FF0000"/>
                                        </p:clrVal>
                                      </p:to>
                                    </p:set>
                                    <p:set>
                                      <p:cBhvr>
                                        <p:cTn id="26" dur="500" fill="hold"/>
                                        <p:tgtEl>
                                          <p:spTgt spid="6">
                                            <p:txEl>
                                              <p:pRg st="4" end="4"/>
                                            </p:txEl>
                                          </p:spTgt>
                                        </p:tgtEl>
                                        <p:attrNameLst>
                                          <p:attrName>fillcolor</p:attrName>
                                        </p:attrNameLst>
                                      </p:cBhvr>
                                      <p:to>
                                        <p:clrVal>
                                          <a:srgbClr val="FF0000"/>
                                        </p:clrVal>
                                      </p:to>
                                    </p:set>
                                    <p:set>
                                      <p:cBhvr>
                                        <p:cTn id="27" dur="500" fill="hold"/>
                                        <p:tgtEl>
                                          <p:spTgt spid="6">
                                            <p:txEl>
                                              <p:pRg st="4" end="4"/>
                                            </p:txEl>
                                          </p:spTgt>
                                        </p:tgtEl>
                                        <p:attrNameLst>
                                          <p:attrName>fill.type</p:attrName>
                                        </p:attrNameLst>
                                      </p:cBhvr>
                                      <p:to>
                                        <p:strVal val="solid"/>
                                      </p:to>
                                    </p:set>
                                  </p:childTnLst>
                                </p:cTn>
                              </p:par>
                              <p:par>
                                <p:cTn id="28" presetID="16" presetClass="emph" presetSubtype="0" fill="hold" nodeType="withEffect">
                                  <p:stCondLst>
                                    <p:cond delay="0"/>
                                  </p:stCondLst>
                                  <p:iterate type="lt">
                                    <p:tmPct val="4000"/>
                                  </p:iterate>
                                  <p:childTnLst>
                                    <p:set>
                                      <p:cBhvr override="childStyle">
                                        <p:cTn id="29" dur="500" fill="hold"/>
                                        <p:tgtEl>
                                          <p:spTgt spid="6">
                                            <p:txEl>
                                              <p:pRg st="5" end="5"/>
                                            </p:txEl>
                                          </p:spTgt>
                                        </p:tgtEl>
                                        <p:attrNameLst>
                                          <p:attrName>style.color</p:attrName>
                                        </p:attrNameLst>
                                      </p:cBhvr>
                                      <p:to>
                                        <p:clrVal>
                                          <a:srgbClr val="FF0000"/>
                                        </p:clrVal>
                                      </p:to>
                                    </p:set>
                                    <p:set>
                                      <p:cBhvr>
                                        <p:cTn id="30" dur="500" fill="hold"/>
                                        <p:tgtEl>
                                          <p:spTgt spid="6">
                                            <p:txEl>
                                              <p:pRg st="5" end="5"/>
                                            </p:txEl>
                                          </p:spTgt>
                                        </p:tgtEl>
                                        <p:attrNameLst>
                                          <p:attrName>fillcolor</p:attrName>
                                        </p:attrNameLst>
                                      </p:cBhvr>
                                      <p:to>
                                        <p:clrVal>
                                          <a:srgbClr val="FF0000"/>
                                        </p:clrVal>
                                      </p:to>
                                    </p:set>
                                    <p:set>
                                      <p:cBhvr>
                                        <p:cTn id="31" dur="500" fill="hold"/>
                                        <p:tgtEl>
                                          <p:spTgt spid="6">
                                            <p:txEl>
                                              <p:pRg st="5" end="5"/>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762000" y="2667000"/>
            <a:ext cx="6858000" cy="769441"/>
          </a:xfrm>
          <a:prstGeom prst="rect">
            <a:avLst/>
          </a:prstGeom>
        </p:spPr>
        <p:txBody>
          <a:bodyPr wrap="square">
            <a:spAutoFit/>
          </a:bodyPr>
          <a:lstStyle/>
          <a:p>
            <a:pPr lvl="0" algn="ctr"/>
            <a:r>
              <a:rPr lang="en-US" sz="4400" b="1" i="1" smtClean="0"/>
              <a:t>Giới </a:t>
            </a:r>
            <a:r>
              <a:rPr lang="en-US" sz="4400" b="1" i="1" smtClean="0"/>
              <a:t>Thiệu</a:t>
            </a:r>
            <a:endParaRPr lang="en-US" sz="4400" dirty="0"/>
          </a:p>
        </p:txBody>
      </p:sp>
      <p:sp>
        <p:nvSpPr>
          <p:cNvPr id="3" name="Slide Number Placeholder 2"/>
          <p:cNvSpPr>
            <a:spLocks noGrp="1"/>
          </p:cNvSpPr>
          <p:nvPr>
            <p:ph type="sldNum" sz="quarter" idx="12"/>
          </p:nvPr>
        </p:nvSpPr>
        <p:spPr/>
        <p:txBody>
          <a:bodyPr/>
          <a:lstStyle/>
          <a:p>
            <a:fld id="{5C224C12-74E8-4DD5-AA8C-129F8CEBA227}" type="slidenum">
              <a:rPr lang="en-US" smtClean="0"/>
              <a:t>2</a:t>
            </a:fld>
            <a:endParaRPr lang="en-US"/>
          </a:p>
        </p:txBody>
      </p:sp>
    </p:spTree>
    <p:extLst>
      <p:ext uri="{BB962C8B-B14F-4D97-AF65-F5344CB8AC3E}">
        <p14:creationId xmlns:p14="http://schemas.microsoft.com/office/powerpoint/2010/main" val="383471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457200" y="2667000"/>
            <a:ext cx="7162800" cy="1446550"/>
          </a:xfrm>
          <a:prstGeom prst="rect">
            <a:avLst/>
          </a:prstGeom>
        </p:spPr>
        <p:txBody>
          <a:bodyPr wrap="square">
            <a:spAutoFit/>
          </a:bodyPr>
          <a:lstStyle/>
          <a:p>
            <a:pPr algn="r"/>
            <a:r>
              <a:rPr lang="en-US" sz="4400" b="1" dirty="0"/>
              <a:t>Well-Formed </a:t>
            </a:r>
            <a:r>
              <a:rPr lang="en-US" sz="4400" b="1" dirty="0" smtClean="0"/>
              <a:t>XML</a:t>
            </a:r>
          </a:p>
          <a:p>
            <a:pPr algn="r"/>
            <a:r>
              <a:rPr lang="en-US" sz="4400" b="1" dirty="0" smtClean="0"/>
              <a:t>in Standalone </a:t>
            </a:r>
            <a:r>
              <a:rPr lang="en-US" sz="4400" b="1" dirty="0"/>
              <a:t>Documents</a:t>
            </a:r>
            <a:endParaRPr lang="en-US" sz="4400" dirty="0"/>
          </a:p>
        </p:txBody>
      </p:sp>
      <p:sp>
        <p:nvSpPr>
          <p:cNvPr id="2" name="Slide Number Placeholder 1"/>
          <p:cNvSpPr>
            <a:spLocks noGrp="1"/>
          </p:cNvSpPr>
          <p:nvPr>
            <p:ph type="sldNum" sz="quarter" idx="12"/>
          </p:nvPr>
        </p:nvSpPr>
        <p:spPr/>
        <p:txBody>
          <a:bodyPr/>
          <a:lstStyle/>
          <a:p>
            <a:fld id="{5C224C12-74E8-4DD5-AA8C-129F8CEBA227}" type="slidenum">
              <a:rPr lang="en-US" smtClean="0"/>
              <a:t>20</a:t>
            </a:fld>
            <a:endParaRPr lang="en-US"/>
          </a:p>
        </p:txBody>
      </p:sp>
    </p:spTree>
    <p:extLst>
      <p:ext uri="{BB962C8B-B14F-4D97-AF65-F5344CB8AC3E}">
        <p14:creationId xmlns:p14="http://schemas.microsoft.com/office/powerpoint/2010/main" val="12357298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Diagram 13"/>
          <p:cNvGraphicFramePr/>
          <p:nvPr>
            <p:extLst>
              <p:ext uri="{D42A27DB-BD31-4B8C-83A1-F6EECF244321}">
                <p14:modId xmlns:p14="http://schemas.microsoft.com/office/powerpoint/2010/main" val="1983017175"/>
              </p:ext>
            </p:extLst>
          </p:nvPr>
        </p:nvGraphicFramePr>
        <p:xfrm>
          <a:off x="304800" y="381000"/>
          <a:ext cx="8610600" cy="5943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Slide Number Placeholder 1"/>
          <p:cNvSpPr>
            <a:spLocks noGrp="1"/>
          </p:cNvSpPr>
          <p:nvPr>
            <p:ph type="sldNum" sz="quarter" idx="11"/>
          </p:nvPr>
        </p:nvSpPr>
        <p:spPr/>
        <p:txBody>
          <a:bodyPr/>
          <a:lstStyle/>
          <a:p>
            <a:fld id="{5C224C12-74E8-4DD5-AA8C-129F8CEBA227}" type="slidenum">
              <a:rPr lang="en-US" smtClean="0"/>
              <a:t>21</a:t>
            </a:fld>
            <a:endParaRPr lang="en-US"/>
          </a:p>
        </p:txBody>
      </p:sp>
    </p:spTree>
    <p:extLst>
      <p:ext uri="{BB962C8B-B14F-4D97-AF65-F5344CB8AC3E}">
        <p14:creationId xmlns:p14="http://schemas.microsoft.com/office/powerpoint/2010/main" val="32962510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4">
                                            <p:graphicEl>
                                              <a:dgm id="{E8EAC2CA-E94F-401B-85E2-611C7E6E461F}"/>
                                            </p:graphicEl>
                                          </p:spTgt>
                                        </p:tgtEl>
                                        <p:attrNameLst>
                                          <p:attrName>style.visibility</p:attrName>
                                        </p:attrNameLst>
                                      </p:cBhvr>
                                      <p:to>
                                        <p:strVal val="visible"/>
                                      </p:to>
                                    </p:set>
                                    <p:animEffect transition="in" filter="fade">
                                      <p:cBhvr>
                                        <p:cTn id="7" dur="500"/>
                                        <p:tgtEl>
                                          <p:spTgt spid="14">
                                            <p:graphicEl>
                                              <a:dgm id="{E8EAC2CA-E94F-401B-85E2-611C7E6E461F}"/>
                                            </p:graphic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4">
                                            <p:graphicEl>
                                              <a:dgm id="{0009C614-52AC-4C1C-B930-E790D9C1F04C}"/>
                                            </p:graphicEl>
                                          </p:spTgt>
                                        </p:tgtEl>
                                        <p:attrNameLst>
                                          <p:attrName>style.visibility</p:attrName>
                                        </p:attrNameLst>
                                      </p:cBhvr>
                                      <p:to>
                                        <p:strVal val="visible"/>
                                      </p:to>
                                    </p:set>
                                    <p:animEffect transition="in" filter="fade">
                                      <p:cBhvr>
                                        <p:cTn id="11" dur="500"/>
                                        <p:tgtEl>
                                          <p:spTgt spid="14">
                                            <p:graphicEl>
                                              <a:dgm id="{0009C614-52AC-4C1C-B930-E790D9C1F04C}"/>
                                            </p:graphic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4">
                                            <p:graphicEl>
                                              <a:dgm id="{56595620-C5AA-4A00-BF37-E63C0495BB83}"/>
                                            </p:graphicEl>
                                          </p:spTgt>
                                        </p:tgtEl>
                                        <p:attrNameLst>
                                          <p:attrName>style.visibility</p:attrName>
                                        </p:attrNameLst>
                                      </p:cBhvr>
                                      <p:to>
                                        <p:strVal val="visible"/>
                                      </p:to>
                                    </p:set>
                                    <p:animEffect transition="in" filter="fade">
                                      <p:cBhvr>
                                        <p:cTn id="15" dur="500"/>
                                        <p:tgtEl>
                                          <p:spTgt spid="14">
                                            <p:graphicEl>
                                              <a:dgm id="{56595620-C5AA-4A00-BF37-E63C0495BB83}"/>
                                            </p:graphic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4">
                                            <p:graphicEl>
                                              <a:dgm id="{E89F331D-1A28-4ED8-BD23-5CB7F6320B49}"/>
                                            </p:graphicEl>
                                          </p:spTgt>
                                        </p:tgtEl>
                                        <p:attrNameLst>
                                          <p:attrName>style.visibility</p:attrName>
                                        </p:attrNameLst>
                                      </p:cBhvr>
                                      <p:to>
                                        <p:strVal val="visible"/>
                                      </p:to>
                                    </p:set>
                                    <p:animEffect transition="in" filter="fade">
                                      <p:cBhvr>
                                        <p:cTn id="19" dur="500"/>
                                        <p:tgtEl>
                                          <p:spTgt spid="14">
                                            <p:graphicEl>
                                              <a:dgm id="{E89F331D-1A28-4ED8-BD23-5CB7F6320B49}"/>
                                            </p:graphicEl>
                                          </p:spTgt>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14">
                                            <p:graphicEl>
                                              <a:dgm id="{685EDDFB-57D9-426D-8C2B-07058BDB536D}"/>
                                            </p:graphicEl>
                                          </p:spTgt>
                                        </p:tgtEl>
                                        <p:attrNameLst>
                                          <p:attrName>style.visibility</p:attrName>
                                        </p:attrNameLst>
                                      </p:cBhvr>
                                      <p:to>
                                        <p:strVal val="visible"/>
                                      </p:to>
                                    </p:set>
                                    <p:animEffect transition="in" filter="fade">
                                      <p:cBhvr>
                                        <p:cTn id="23" dur="500"/>
                                        <p:tgtEl>
                                          <p:spTgt spid="14">
                                            <p:graphicEl>
                                              <a:dgm id="{685EDDFB-57D9-426D-8C2B-07058BDB536D}"/>
                                            </p:graphicEl>
                                          </p:spTgt>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14">
                                            <p:graphicEl>
                                              <a:dgm id="{8867C1E0-C47A-4B53-8020-7FA92ABDBA3C}"/>
                                            </p:graphicEl>
                                          </p:spTgt>
                                        </p:tgtEl>
                                        <p:attrNameLst>
                                          <p:attrName>style.visibility</p:attrName>
                                        </p:attrNameLst>
                                      </p:cBhvr>
                                      <p:to>
                                        <p:strVal val="visible"/>
                                      </p:to>
                                    </p:set>
                                    <p:animEffect transition="in" filter="fade">
                                      <p:cBhvr>
                                        <p:cTn id="27" dur="500"/>
                                        <p:tgtEl>
                                          <p:spTgt spid="14">
                                            <p:graphicEl>
                                              <a:dgm id="{8867C1E0-C47A-4B53-8020-7FA92ABDBA3C}"/>
                                            </p:graphicEl>
                                          </p:spTgt>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14">
                                            <p:graphicEl>
                                              <a:dgm id="{7F2C4444-E9DC-46CA-819F-2BB834E8896F}"/>
                                            </p:graphicEl>
                                          </p:spTgt>
                                        </p:tgtEl>
                                        <p:attrNameLst>
                                          <p:attrName>style.visibility</p:attrName>
                                        </p:attrNameLst>
                                      </p:cBhvr>
                                      <p:to>
                                        <p:strVal val="visible"/>
                                      </p:to>
                                    </p:set>
                                    <p:animEffect transition="in" filter="fade">
                                      <p:cBhvr>
                                        <p:cTn id="31" dur="500"/>
                                        <p:tgtEl>
                                          <p:spTgt spid="14">
                                            <p:graphicEl>
                                              <a:dgm id="{7F2C4444-E9DC-46CA-819F-2BB834E8896F}"/>
                                            </p:graphicEl>
                                          </p:spTgt>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14">
                                            <p:graphicEl>
                                              <a:dgm id="{01DBD0ED-97C1-4CAB-8A1B-5C9B35EEDCE3}"/>
                                            </p:graphicEl>
                                          </p:spTgt>
                                        </p:tgtEl>
                                        <p:attrNameLst>
                                          <p:attrName>style.visibility</p:attrName>
                                        </p:attrNameLst>
                                      </p:cBhvr>
                                      <p:to>
                                        <p:strVal val="visible"/>
                                      </p:to>
                                    </p:set>
                                    <p:animEffect transition="in" filter="fade">
                                      <p:cBhvr>
                                        <p:cTn id="35" dur="500"/>
                                        <p:tgtEl>
                                          <p:spTgt spid="14">
                                            <p:graphicEl>
                                              <a:dgm id="{01DBD0ED-97C1-4CAB-8A1B-5C9B35EEDCE3}"/>
                                            </p:graphicEl>
                                          </p:spTgt>
                                        </p:tgtEl>
                                      </p:cBhvr>
                                    </p:animEffect>
                                  </p:childTnLst>
                                </p:cTn>
                              </p:par>
                            </p:childTnLst>
                          </p:cTn>
                        </p:par>
                        <p:par>
                          <p:cTn id="36" fill="hold">
                            <p:stCondLst>
                              <p:cond delay="4000"/>
                            </p:stCondLst>
                            <p:childTnLst>
                              <p:par>
                                <p:cTn id="37" presetID="10" presetClass="entr" presetSubtype="0" fill="hold" grpId="0" nodeType="afterEffect">
                                  <p:stCondLst>
                                    <p:cond delay="0"/>
                                  </p:stCondLst>
                                  <p:childTnLst>
                                    <p:set>
                                      <p:cBhvr>
                                        <p:cTn id="38" dur="1" fill="hold">
                                          <p:stCondLst>
                                            <p:cond delay="0"/>
                                          </p:stCondLst>
                                        </p:cTn>
                                        <p:tgtEl>
                                          <p:spTgt spid="14">
                                            <p:graphicEl>
                                              <a:dgm id="{B069C60E-C3D7-4EA5-AECB-F159E6470F1A}"/>
                                            </p:graphicEl>
                                          </p:spTgt>
                                        </p:tgtEl>
                                        <p:attrNameLst>
                                          <p:attrName>style.visibility</p:attrName>
                                        </p:attrNameLst>
                                      </p:cBhvr>
                                      <p:to>
                                        <p:strVal val="visible"/>
                                      </p:to>
                                    </p:set>
                                    <p:animEffect transition="in" filter="fade">
                                      <p:cBhvr>
                                        <p:cTn id="39" dur="500"/>
                                        <p:tgtEl>
                                          <p:spTgt spid="14">
                                            <p:graphicEl>
                                              <a:dgm id="{B069C60E-C3D7-4EA5-AECB-F159E6470F1A}"/>
                                            </p:graphicEl>
                                          </p:spTgt>
                                        </p:tgtEl>
                                      </p:cBhvr>
                                    </p:animEffect>
                                  </p:childTnLst>
                                </p:cTn>
                              </p:par>
                            </p:childTnLst>
                          </p:cTn>
                        </p:par>
                        <p:par>
                          <p:cTn id="40" fill="hold">
                            <p:stCondLst>
                              <p:cond delay="4500"/>
                            </p:stCondLst>
                            <p:childTnLst>
                              <p:par>
                                <p:cTn id="41" presetID="10" presetClass="entr" presetSubtype="0" fill="hold" grpId="0" nodeType="afterEffect">
                                  <p:stCondLst>
                                    <p:cond delay="0"/>
                                  </p:stCondLst>
                                  <p:childTnLst>
                                    <p:set>
                                      <p:cBhvr>
                                        <p:cTn id="42" dur="1" fill="hold">
                                          <p:stCondLst>
                                            <p:cond delay="0"/>
                                          </p:stCondLst>
                                        </p:cTn>
                                        <p:tgtEl>
                                          <p:spTgt spid="14">
                                            <p:graphicEl>
                                              <a:dgm id="{DAD0E8B7-B7C6-4621-A922-472E4D83EFB5}"/>
                                            </p:graphicEl>
                                          </p:spTgt>
                                        </p:tgtEl>
                                        <p:attrNameLst>
                                          <p:attrName>style.visibility</p:attrName>
                                        </p:attrNameLst>
                                      </p:cBhvr>
                                      <p:to>
                                        <p:strVal val="visible"/>
                                      </p:to>
                                    </p:set>
                                    <p:animEffect transition="in" filter="fade">
                                      <p:cBhvr>
                                        <p:cTn id="43" dur="500"/>
                                        <p:tgtEl>
                                          <p:spTgt spid="14">
                                            <p:graphicEl>
                                              <a:dgm id="{DAD0E8B7-B7C6-4621-A922-472E4D83EFB5}"/>
                                            </p:graphicEl>
                                          </p:spTgt>
                                        </p:tgtEl>
                                      </p:cBhvr>
                                    </p:animEffect>
                                  </p:childTnLst>
                                </p:cTn>
                              </p:par>
                            </p:childTnLst>
                          </p:cTn>
                        </p:par>
                        <p:par>
                          <p:cTn id="44" fill="hold">
                            <p:stCondLst>
                              <p:cond delay="5000"/>
                            </p:stCondLst>
                            <p:childTnLst>
                              <p:par>
                                <p:cTn id="45" presetID="10" presetClass="entr" presetSubtype="0" fill="hold" grpId="0" nodeType="afterEffect">
                                  <p:stCondLst>
                                    <p:cond delay="0"/>
                                  </p:stCondLst>
                                  <p:childTnLst>
                                    <p:set>
                                      <p:cBhvr>
                                        <p:cTn id="46" dur="1" fill="hold">
                                          <p:stCondLst>
                                            <p:cond delay="0"/>
                                          </p:stCondLst>
                                        </p:cTn>
                                        <p:tgtEl>
                                          <p:spTgt spid="14">
                                            <p:graphicEl>
                                              <a:dgm id="{6C2D8AE5-6671-4837-A697-B0E5243963CF}"/>
                                            </p:graphicEl>
                                          </p:spTgt>
                                        </p:tgtEl>
                                        <p:attrNameLst>
                                          <p:attrName>style.visibility</p:attrName>
                                        </p:attrNameLst>
                                      </p:cBhvr>
                                      <p:to>
                                        <p:strVal val="visible"/>
                                      </p:to>
                                    </p:set>
                                    <p:animEffect transition="in" filter="fade">
                                      <p:cBhvr>
                                        <p:cTn id="47" dur="500"/>
                                        <p:tgtEl>
                                          <p:spTgt spid="14">
                                            <p:graphicEl>
                                              <a:dgm id="{6C2D8AE5-6671-4837-A697-B0E5243963CF}"/>
                                            </p:graphicEl>
                                          </p:spTgt>
                                        </p:tgtEl>
                                      </p:cBhvr>
                                    </p:animEffect>
                                  </p:childTnLst>
                                </p:cTn>
                              </p:par>
                            </p:childTnLst>
                          </p:cTn>
                        </p:par>
                        <p:par>
                          <p:cTn id="48" fill="hold">
                            <p:stCondLst>
                              <p:cond delay="5500"/>
                            </p:stCondLst>
                            <p:childTnLst>
                              <p:par>
                                <p:cTn id="49" presetID="10" presetClass="entr" presetSubtype="0" fill="hold" grpId="0" nodeType="afterEffect">
                                  <p:stCondLst>
                                    <p:cond delay="0"/>
                                  </p:stCondLst>
                                  <p:childTnLst>
                                    <p:set>
                                      <p:cBhvr>
                                        <p:cTn id="50" dur="1" fill="hold">
                                          <p:stCondLst>
                                            <p:cond delay="0"/>
                                          </p:stCondLst>
                                        </p:cTn>
                                        <p:tgtEl>
                                          <p:spTgt spid="14">
                                            <p:graphicEl>
                                              <a:dgm id="{FE7CF73E-AA22-4734-A29F-2A2242D26D15}"/>
                                            </p:graphicEl>
                                          </p:spTgt>
                                        </p:tgtEl>
                                        <p:attrNameLst>
                                          <p:attrName>style.visibility</p:attrName>
                                        </p:attrNameLst>
                                      </p:cBhvr>
                                      <p:to>
                                        <p:strVal val="visible"/>
                                      </p:to>
                                    </p:set>
                                    <p:animEffect transition="in" filter="fade">
                                      <p:cBhvr>
                                        <p:cTn id="51" dur="500"/>
                                        <p:tgtEl>
                                          <p:spTgt spid="14">
                                            <p:graphicEl>
                                              <a:dgm id="{FE7CF73E-AA22-4734-A29F-2A2242D26D15}"/>
                                            </p:graphicEl>
                                          </p:spTgt>
                                        </p:tgtEl>
                                      </p:cBhvr>
                                    </p:animEffect>
                                  </p:childTnLst>
                                </p:cTn>
                              </p:par>
                            </p:childTnLst>
                          </p:cTn>
                        </p:par>
                        <p:par>
                          <p:cTn id="52" fill="hold">
                            <p:stCondLst>
                              <p:cond delay="6000"/>
                            </p:stCondLst>
                            <p:childTnLst>
                              <p:par>
                                <p:cTn id="53" presetID="10" presetClass="entr" presetSubtype="0" fill="hold" grpId="0" nodeType="afterEffect">
                                  <p:stCondLst>
                                    <p:cond delay="0"/>
                                  </p:stCondLst>
                                  <p:childTnLst>
                                    <p:set>
                                      <p:cBhvr>
                                        <p:cTn id="54" dur="1" fill="hold">
                                          <p:stCondLst>
                                            <p:cond delay="0"/>
                                          </p:stCondLst>
                                        </p:cTn>
                                        <p:tgtEl>
                                          <p:spTgt spid="14">
                                            <p:graphicEl>
                                              <a:dgm id="{8220C9D6-9116-4101-90A3-9312626F2D11}"/>
                                            </p:graphicEl>
                                          </p:spTgt>
                                        </p:tgtEl>
                                        <p:attrNameLst>
                                          <p:attrName>style.visibility</p:attrName>
                                        </p:attrNameLst>
                                      </p:cBhvr>
                                      <p:to>
                                        <p:strVal val="visible"/>
                                      </p:to>
                                    </p:set>
                                    <p:animEffect transition="in" filter="fade">
                                      <p:cBhvr>
                                        <p:cTn id="55" dur="500"/>
                                        <p:tgtEl>
                                          <p:spTgt spid="14">
                                            <p:graphicEl>
                                              <a:dgm id="{8220C9D6-9116-4101-90A3-9312626F2D11}"/>
                                            </p:graphicEl>
                                          </p:spTgt>
                                        </p:tgtEl>
                                      </p:cBhvr>
                                    </p:animEffect>
                                  </p:childTnLst>
                                </p:cTn>
                              </p:par>
                            </p:childTnLst>
                          </p:cTn>
                        </p:par>
                        <p:par>
                          <p:cTn id="56" fill="hold">
                            <p:stCondLst>
                              <p:cond delay="6500"/>
                            </p:stCondLst>
                            <p:childTnLst>
                              <p:par>
                                <p:cTn id="57" presetID="10" presetClass="entr" presetSubtype="0" fill="hold" grpId="0" nodeType="afterEffect">
                                  <p:stCondLst>
                                    <p:cond delay="0"/>
                                  </p:stCondLst>
                                  <p:childTnLst>
                                    <p:set>
                                      <p:cBhvr>
                                        <p:cTn id="58" dur="1" fill="hold">
                                          <p:stCondLst>
                                            <p:cond delay="0"/>
                                          </p:stCondLst>
                                        </p:cTn>
                                        <p:tgtEl>
                                          <p:spTgt spid="14">
                                            <p:graphicEl>
                                              <a:dgm id="{2EFB6D5F-6BD8-419F-8C3B-2040C37BF399}"/>
                                            </p:graphicEl>
                                          </p:spTgt>
                                        </p:tgtEl>
                                        <p:attrNameLst>
                                          <p:attrName>style.visibility</p:attrName>
                                        </p:attrNameLst>
                                      </p:cBhvr>
                                      <p:to>
                                        <p:strVal val="visible"/>
                                      </p:to>
                                    </p:set>
                                    <p:animEffect transition="in" filter="fade">
                                      <p:cBhvr>
                                        <p:cTn id="59" dur="500"/>
                                        <p:tgtEl>
                                          <p:spTgt spid="14">
                                            <p:graphicEl>
                                              <a:dgm id="{2EFB6D5F-6BD8-419F-8C3B-2040C37BF399}"/>
                                            </p:graphicEl>
                                          </p:spTgt>
                                        </p:tgtEl>
                                      </p:cBhvr>
                                    </p:animEffect>
                                  </p:childTnLst>
                                </p:cTn>
                              </p:par>
                            </p:childTnLst>
                          </p:cTn>
                        </p:par>
                        <p:par>
                          <p:cTn id="60" fill="hold">
                            <p:stCondLst>
                              <p:cond delay="7000"/>
                            </p:stCondLst>
                            <p:childTnLst>
                              <p:par>
                                <p:cTn id="61" presetID="10" presetClass="entr" presetSubtype="0" fill="hold" grpId="0" nodeType="afterEffect">
                                  <p:stCondLst>
                                    <p:cond delay="0"/>
                                  </p:stCondLst>
                                  <p:childTnLst>
                                    <p:set>
                                      <p:cBhvr>
                                        <p:cTn id="62" dur="1" fill="hold">
                                          <p:stCondLst>
                                            <p:cond delay="0"/>
                                          </p:stCondLst>
                                        </p:cTn>
                                        <p:tgtEl>
                                          <p:spTgt spid="14">
                                            <p:graphicEl>
                                              <a:dgm id="{EAFE9EAB-E79B-42C3-A61D-A46138BB9FC4}"/>
                                            </p:graphicEl>
                                          </p:spTgt>
                                        </p:tgtEl>
                                        <p:attrNameLst>
                                          <p:attrName>style.visibility</p:attrName>
                                        </p:attrNameLst>
                                      </p:cBhvr>
                                      <p:to>
                                        <p:strVal val="visible"/>
                                      </p:to>
                                    </p:set>
                                    <p:animEffect transition="in" filter="fade">
                                      <p:cBhvr>
                                        <p:cTn id="63" dur="500"/>
                                        <p:tgtEl>
                                          <p:spTgt spid="14">
                                            <p:graphicEl>
                                              <a:dgm id="{EAFE9EAB-E79B-42C3-A61D-A46138BB9FC4}"/>
                                            </p:graphicEl>
                                          </p:spTgt>
                                        </p:tgtEl>
                                      </p:cBhvr>
                                    </p:animEffect>
                                  </p:childTnLst>
                                </p:cTn>
                              </p:par>
                            </p:childTnLst>
                          </p:cTn>
                        </p:par>
                        <p:par>
                          <p:cTn id="64" fill="hold">
                            <p:stCondLst>
                              <p:cond delay="7500"/>
                            </p:stCondLst>
                            <p:childTnLst>
                              <p:par>
                                <p:cTn id="65" presetID="10" presetClass="entr" presetSubtype="0" fill="hold" grpId="0" nodeType="afterEffect">
                                  <p:stCondLst>
                                    <p:cond delay="0"/>
                                  </p:stCondLst>
                                  <p:childTnLst>
                                    <p:set>
                                      <p:cBhvr>
                                        <p:cTn id="66" dur="1" fill="hold">
                                          <p:stCondLst>
                                            <p:cond delay="0"/>
                                          </p:stCondLst>
                                        </p:cTn>
                                        <p:tgtEl>
                                          <p:spTgt spid="14">
                                            <p:graphicEl>
                                              <a:dgm id="{ED504092-407C-4FC2-936E-49994EBCCDBE}"/>
                                            </p:graphicEl>
                                          </p:spTgt>
                                        </p:tgtEl>
                                        <p:attrNameLst>
                                          <p:attrName>style.visibility</p:attrName>
                                        </p:attrNameLst>
                                      </p:cBhvr>
                                      <p:to>
                                        <p:strVal val="visible"/>
                                      </p:to>
                                    </p:set>
                                    <p:animEffect transition="in" filter="fade">
                                      <p:cBhvr>
                                        <p:cTn id="67" dur="500"/>
                                        <p:tgtEl>
                                          <p:spTgt spid="14">
                                            <p:graphicEl>
                                              <a:dgm id="{ED504092-407C-4FC2-936E-49994EBCCDBE}"/>
                                            </p:graphicEl>
                                          </p:spTgt>
                                        </p:tgtEl>
                                      </p:cBhvr>
                                    </p:animEffect>
                                  </p:childTnLst>
                                </p:cTn>
                              </p:par>
                            </p:childTnLst>
                          </p:cTn>
                        </p:par>
                        <p:par>
                          <p:cTn id="68" fill="hold">
                            <p:stCondLst>
                              <p:cond delay="8000"/>
                            </p:stCondLst>
                            <p:childTnLst>
                              <p:par>
                                <p:cTn id="69" presetID="10" presetClass="entr" presetSubtype="0" fill="hold" grpId="0" nodeType="afterEffect">
                                  <p:stCondLst>
                                    <p:cond delay="0"/>
                                  </p:stCondLst>
                                  <p:childTnLst>
                                    <p:set>
                                      <p:cBhvr>
                                        <p:cTn id="70" dur="1" fill="hold">
                                          <p:stCondLst>
                                            <p:cond delay="0"/>
                                          </p:stCondLst>
                                        </p:cTn>
                                        <p:tgtEl>
                                          <p:spTgt spid="14">
                                            <p:graphicEl>
                                              <a:dgm id="{8680F904-8A05-45BD-91E1-0BB913044F23}"/>
                                            </p:graphicEl>
                                          </p:spTgt>
                                        </p:tgtEl>
                                        <p:attrNameLst>
                                          <p:attrName>style.visibility</p:attrName>
                                        </p:attrNameLst>
                                      </p:cBhvr>
                                      <p:to>
                                        <p:strVal val="visible"/>
                                      </p:to>
                                    </p:set>
                                    <p:animEffect transition="in" filter="fade">
                                      <p:cBhvr>
                                        <p:cTn id="71" dur="500"/>
                                        <p:tgtEl>
                                          <p:spTgt spid="14">
                                            <p:graphicEl>
                                              <a:dgm id="{8680F904-8A05-45BD-91E1-0BB913044F23}"/>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4" grpId="0" uiExpand="1">
        <p:bldSub>
          <a:bldDgm bld="lvlOne"/>
        </p:bldSub>
      </p:bldGraphic>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228600" y="304800"/>
            <a:ext cx="7848600" cy="461665"/>
          </a:xfrm>
          <a:prstGeom prst="rect">
            <a:avLst/>
          </a:prstGeom>
        </p:spPr>
        <p:txBody>
          <a:bodyPr wrap="square">
            <a:spAutoFit/>
          </a:bodyPr>
          <a:lstStyle/>
          <a:p>
            <a:pPr lvl="0"/>
            <a:r>
              <a:rPr lang="en-US" sz="2200" b="1" i="1" dirty="0" smtClean="0"/>
              <a:t>1</a:t>
            </a:r>
            <a:r>
              <a:rPr lang="en-US" sz="2200" b="1" i="1" smtClean="0"/>
              <a:t>. </a:t>
            </a:r>
            <a:r>
              <a:rPr lang="en-US" sz="2400" b="1"/>
              <a:t>Phải bắt đầu bằng XML declaration</a:t>
            </a:r>
            <a:endParaRPr lang="en-US" sz="2400" b="1" dirty="0"/>
          </a:p>
        </p:txBody>
      </p:sp>
      <p:sp>
        <p:nvSpPr>
          <p:cNvPr id="11" name="Rectangle 10"/>
          <p:cNvSpPr/>
          <p:nvPr/>
        </p:nvSpPr>
        <p:spPr>
          <a:xfrm>
            <a:off x="762000" y="1120914"/>
            <a:ext cx="5943600" cy="400110"/>
          </a:xfrm>
          <a:prstGeom prst="rect">
            <a:avLst/>
          </a:prstGeom>
        </p:spPr>
        <p:txBody>
          <a:bodyPr wrap="square">
            <a:spAutoFit/>
          </a:bodyPr>
          <a:lstStyle/>
          <a:p>
            <a:r>
              <a:rPr lang="en-US" sz="2000" smtClean="0"/>
              <a:t>- Phải là mở đầu trong file</a:t>
            </a:r>
            <a:endParaRPr lang="en-US" sz="2000" dirty="0"/>
          </a:p>
        </p:txBody>
      </p:sp>
      <p:sp>
        <p:nvSpPr>
          <p:cNvPr id="13" name="Rectangle 12"/>
          <p:cNvSpPr/>
          <p:nvPr/>
        </p:nvSpPr>
        <p:spPr>
          <a:xfrm>
            <a:off x="762000" y="3409890"/>
            <a:ext cx="5715000" cy="400110"/>
          </a:xfrm>
          <a:prstGeom prst="rect">
            <a:avLst/>
          </a:prstGeom>
        </p:spPr>
        <p:txBody>
          <a:bodyPr wrap="square">
            <a:spAutoFit/>
          </a:bodyPr>
          <a:lstStyle/>
          <a:p>
            <a:r>
              <a:rPr lang="en-US" sz="2000" smtClean="0"/>
              <a:t>- Không nên bỏ qua XML declaration</a:t>
            </a:r>
            <a:endParaRPr lang="en-US" sz="2000" dirty="0">
              <a:solidFill>
                <a:srgbClr val="FF0000"/>
              </a:solidFill>
            </a:endParaRPr>
          </a:p>
        </p:txBody>
      </p:sp>
      <p:sp>
        <p:nvSpPr>
          <p:cNvPr id="9" name="Rectangle 8"/>
          <p:cNvSpPr/>
          <p:nvPr/>
        </p:nvSpPr>
        <p:spPr>
          <a:xfrm>
            <a:off x="1600200" y="1676400"/>
            <a:ext cx="4572000" cy="1477328"/>
          </a:xfrm>
          <a:prstGeom prst="rect">
            <a:avLst/>
          </a:prstGeom>
        </p:spPr>
        <p:txBody>
          <a:bodyPr>
            <a:spAutoFit/>
          </a:bodyPr>
          <a:lstStyle/>
          <a:p>
            <a:r>
              <a:rPr lang="en-US" b="1" i="1" dirty="0" smtClean="0">
                <a:solidFill>
                  <a:srgbClr val="FF0000"/>
                </a:solidFill>
              </a:rPr>
              <a:t>&lt;?xml version="1.0" standalone="yes"?&gt;</a:t>
            </a:r>
          </a:p>
          <a:p>
            <a:r>
              <a:rPr lang="en-US" i="1" dirty="0" smtClean="0"/>
              <a:t>&lt;!-- This is a comment --&gt;</a:t>
            </a:r>
          </a:p>
          <a:p>
            <a:r>
              <a:rPr lang="en-US" i="1" dirty="0" smtClean="0"/>
              <a:t>&lt;Welcome&gt;</a:t>
            </a:r>
          </a:p>
          <a:p>
            <a:r>
              <a:rPr lang="en-US" i="1" dirty="0" smtClean="0"/>
              <a:t>	Well-Formed XML Document</a:t>
            </a:r>
          </a:p>
          <a:p>
            <a:r>
              <a:rPr lang="en-US" i="1" dirty="0" smtClean="0"/>
              <a:t>&lt;/Welcome&gt;</a:t>
            </a:r>
            <a:endParaRPr lang="en-US" i="1" dirty="0"/>
          </a:p>
        </p:txBody>
      </p:sp>
      <p:sp>
        <p:nvSpPr>
          <p:cNvPr id="2" name="Slide Number Placeholder 1"/>
          <p:cNvSpPr>
            <a:spLocks noGrp="1"/>
          </p:cNvSpPr>
          <p:nvPr>
            <p:ph type="sldNum" sz="quarter" idx="11"/>
          </p:nvPr>
        </p:nvSpPr>
        <p:spPr/>
        <p:txBody>
          <a:bodyPr/>
          <a:lstStyle/>
          <a:p>
            <a:fld id="{5C224C12-74E8-4DD5-AA8C-129F8CEBA227}" type="slidenum">
              <a:rPr lang="en-US" smtClean="0"/>
              <a:t>22</a:t>
            </a:fld>
            <a:endParaRPr lang="en-US"/>
          </a:p>
        </p:txBody>
      </p:sp>
      <p:sp>
        <p:nvSpPr>
          <p:cNvPr id="15" name="Oval Callout 14"/>
          <p:cNvSpPr/>
          <p:nvPr/>
        </p:nvSpPr>
        <p:spPr>
          <a:xfrm>
            <a:off x="6477000" y="347365"/>
            <a:ext cx="1676400" cy="1447800"/>
          </a:xfrm>
          <a:prstGeom prst="wedgeEllipseCallout">
            <a:avLst>
              <a:gd name="adj1" fmla="val -94679"/>
              <a:gd name="adj2" fmla="val 51731"/>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smtClean="0">
                <a:solidFill>
                  <a:srgbClr val="C00000"/>
                </a:solidFill>
              </a:rPr>
              <a:t>Mở</a:t>
            </a:r>
            <a:r>
              <a:rPr lang="en-US" b="1" dirty="0" smtClean="0">
                <a:solidFill>
                  <a:srgbClr val="C00000"/>
                </a:solidFill>
              </a:rPr>
              <a:t> </a:t>
            </a:r>
            <a:r>
              <a:rPr lang="en-US" b="1" dirty="0" err="1" smtClean="0">
                <a:solidFill>
                  <a:srgbClr val="C00000"/>
                </a:solidFill>
              </a:rPr>
              <a:t>đầu</a:t>
            </a:r>
            <a:r>
              <a:rPr lang="en-US" b="1" dirty="0" smtClean="0">
                <a:solidFill>
                  <a:srgbClr val="C00000"/>
                </a:solidFill>
              </a:rPr>
              <a:t> File</a:t>
            </a:r>
            <a:endParaRPr lang="en-US" b="1" dirty="0">
              <a:solidFill>
                <a:srgbClr val="C00000"/>
              </a:solidFill>
            </a:endParaRPr>
          </a:p>
        </p:txBody>
      </p:sp>
    </p:spTree>
    <p:extLst>
      <p:ext uri="{BB962C8B-B14F-4D97-AF65-F5344CB8AC3E}">
        <p14:creationId xmlns:p14="http://schemas.microsoft.com/office/powerpoint/2010/main" val="16158404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228600" y="304800"/>
            <a:ext cx="7696200" cy="461665"/>
          </a:xfrm>
          <a:prstGeom prst="rect">
            <a:avLst/>
          </a:prstGeom>
        </p:spPr>
        <p:txBody>
          <a:bodyPr wrap="square">
            <a:spAutoFit/>
          </a:bodyPr>
          <a:lstStyle/>
          <a:p>
            <a:pPr lvl="0"/>
            <a:r>
              <a:rPr lang="en-US" sz="2200" b="1" i="1" dirty="0" smtClean="0"/>
              <a:t>2</a:t>
            </a:r>
            <a:r>
              <a:rPr lang="en-US" sz="2200" b="1" i="1" smtClean="0"/>
              <a:t>. </a:t>
            </a:r>
            <a:r>
              <a:rPr lang="en-US" sz="2400" b="1"/>
              <a:t>Phải dùng tag mở và tag đóng trong tag không rỗng</a:t>
            </a:r>
            <a:endParaRPr lang="en-US" sz="2400" b="1" dirty="0"/>
          </a:p>
        </p:txBody>
      </p:sp>
      <p:sp>
        <p:nvSpPr>
          <p:cNvPr id="8" name="Rectangle 7"/>
          <p:cNvSpPr/>
          <p:nvPr/>
        </p:nvSpPr>
        <p:spPr>
          <a:xfrm>
            <a:off x="685800" y="1143000"/>
            <a:ext cx="7848600" cy="400110"/>
          </a:xfrm>
          <a:prstGeom prst="rect">
            <a:avLst/>
          </a:prstGeom>
        </p:spPr>
        <p:txBody>
          <a:bodyPr wrap="square">
            <a:spAutoFit/>
          </a:bodyPr>
          <a:lstStyle/>
          <a:p>
            <a:r>
              <a:rPr lang="en-US" sz="2000" smtClean="0"/>
              <a:t>- Mỗi tag được bắt đầu và đóng với tag tương ứng</a:t>
            </a:r>
            <a:endParaRPr lang="en-US" sz="2000" dirty="0"/>
          </a:p>
        </p:txBody>
      </p:sp>
      <p:sp>
        <p:nvSpPr>
          <p:cNvPr id="10" name="Rectangle 9"/>
          <p:cNvSpPr/>
          <p:nvPr/>
        </p:nvSpPr>
        <p:spPr>
          <a:xfrm>
            <a:off x="1981200" y="1752600"/>
            <a:ext cx="5638800" cy="2308324"/>
          </a:xfrm>
          <a:prstGeom prst="rect">
            <a:avLst/>
          </a:prstGeom>
        </p:spPr>
        <p:txBody>
          <a:bodyPr wrap="square">
            <a:spAutoFit/>
          </a:bodyPr>
          <a:lstStyle/>
          <a:p>
            <a:r>
              <a:rPr lang="en-US" i="1" dirty="0" smtClean="0"/>
              <a:t>&lt;?xml version="1.0" standalone="yes"?&gt;</a:t>
            </a:r>
          </a:p>
          <a:p>
            <a:r>
              <a:rPr lang="en-US" i="1" dirty="0" smtClean="0"/>
              <a:t>&lt;!-- This is a comment --&gt;</a:t>
            </a:r>
          </a:p>
          <a:p>
            <a:r>
              <a:rPr lang="en-US" b="1" i="1" dirty="0" smtClean="0">
                <a:solidFill>
                  <a:srgbClr val="FF0000"/>
                </a:solidFill>
              </a:rPr>
              <a:t>&lt;Welcome&gt;</a:t>
            </a:r>
          </a:p>
          <a:p>
            <a:r>
              <a:rPr lang="en-US" i="1" dirty="0" smtClean="0"/>
              <a:t>	Well-Formed XML Document</a:t>
            </a:r>
          </a:p>
          <a:p>
            <a:r>
              <a:rPr lang="en-US" b="1" i="1" dirty="0" smtClean="0">
                <a:solidFill>
                  <a:srgbClr val="FF0000"/>
                </a:solidFill>
              </a:rPr>
              <a:t>	&lt;Rule2&gt;</a:t>
            </a:r>
          </a:p>
          <a:p>
            <a:r>
              <a:rPr lang="en-US" i="1" dirty="0" smtClean="0"/>
              <a:t>		Use both start and end tag</a:t>
            </a:r>
          </a:p>
          <a:p>
            <a:r>
              <a:rPr lang="en-US" b="1" i="1" dirty="0" smtClean="0">
                <a:solidFill>
                  <a:srgbClr val="FF0000"/>
                </a:solidFill>
              </a:rPr>
              <a:t>	&lt;/Rule2&gt;	</a:t>
            </a:r>
          </a:p>
          <a:p>
            <a:r>
              <a:rPr lang="en-US" b="1" i="1" dirty="0" smtClean="0">
                <a:solidFill>
                  <a:srgbClr val="FF0000"/>
                </a:solidFill>
              </a:rPr>
              <a:t>&lt;/Welcome&gt;</a:t>
            </a:r>
            <a:endParaRPr lang="en-US" b="1" i="1" dirty="0">
              <a:solidFill>
                <a:srgbClr val="FF0000"/>
              </a:solidFill>
            </a:endParaRPr>
          </a:p>
        </p:txBody>
      </p:sp>
      <p:sp>
        <p:nvSpPr>
          <p:cNvPr id="2" name="Slide Number Placeholder 1"/>
          <p:cNvSpPr>
            <a:spLocks noGrp="1"/>
          </p:cNvSpPr>
          <p:nvPr>
            <p:ph type="sldNum" sz="quarter" idx="11"/>
          </p:nvPr>
        </p:nvSpPr>
        <p:spPr/>
        <p:txBody>
          <a:bodyPr/>
          <a:lstStyle/>
          <a:p>
            <a:fld id="{5C224C12-74E8-4DD5-AA8C-129F8CEBA227}" type="slidenum">
              <a:rPr lang="en-US" smtClean="0"/>
              <a:t>23</a:t>
            </a:fld>
            <a:endParaRPr lang="en-US"/>
          </a:p>
        </p:txBody>
      </p:sp>
      <p:sp>
        <p:nvSpPr>
          <p:cNvPr id="14" name="Explosion 1 13"/>
          <p:cNvSpPr/>
          <p:nvPr/>
        </p:nvSpPr>
        <p:spPr>
          <a:xfrm>
            <a:off x="0" y="1600200"/>
            <a:ext cx="1447800" cy="1600200"/>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Start tag</a:t>
            </a:r>
            <a:endParaRPr lang="en-US" dirty="0"/>
          </a:p>
        </p:txBody>
      </p:sp>
      <p:sp>
        <p:nvSpPr>
          <p:cNvPr id="15" name="Right Arrow 14"/>
          <p:cNvSpPr/>
          <p:nvPr/>
        </p:nvSpPr>
        <p:spPr>
          <a:xfrm rot="11779167">
            <a:off x="1498071" y="2720522"/>
            <a:ext cx="1499658" cy="237023"/>
          </a:xfrm>
          <a:prstGeom prst="rightArrow">
            <a:avLst/>
          </a:prstGeom>
          <a:solidFill>
            <a:schemeClr val="accent4">
              <a:lumMod val="7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Arrow 15"/>
          <p:cNvSpPr/>
          <p:nvPr/>
        </p:nvSpPr>
        <p:spPr>
          <a:xfrm rot="11312650">
            <a:off x="1504285" y="2326875"/>
            <a:ext cx="566898" cy="2230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Explosion 1 16"/>
          <p:cNvSpPr/>
          <p:nvPr/>
        </p:nvSpPr>
        <p:spPr>
          <a:xfrm>
            <a:off x="6400800" y="4191000"/>
            <a:ext cx="2438400" cy="1981200"/>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End tag</a:t>
            </a:r>
            <a:endParaRPr lang="en-US" dirty="0"/>
          </a:p>
        </p:txBody>
      </p:sp>
      <p:sp>
        <p:nvSpPr>
          <p:cNvPr id="18" name="Notched Right Arrow 17"/>
          <p:cNvSpPr/>
          <p:nvPr/>
        </p:nvSpPr>
        <p:spPr>
          <a:xfrm rot="845414">
            <a:off x="3813735" y="3844521"/>
            <a:ext cx="2834693" cy="381000"/>
          </a:xfrm>
          <a:prstGeom prst="notched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Notched Right Arrow 18"/>
          <p:cNvSpPr/>
          <p:nvPr/>
        </p:nvSpPr>
        <p:spPr>
          <a:xfrm rot="1299320">
            <a:off x="3220974" y="4114620"/>
            <a:ext cx="3021774" cy="689450"/>
          </a:xfrm>
          <a:prstGeom prst="notchedRightArrow">
            <a:avLst>
              <a:gd name="adj1" fmla="val 22445"/>
              <a:gd name="adj2" fmla="val 3889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553968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linds(horizontal)">
                                      <p:cBhvr>
                                        <p:cTn id="7" dur="10"/>
                                        <p:tgtEl>
                                          <p:spTgt spid="16"/>
                                        </p:tgtEl>
                                      </p:cBhvr>
                                    </p:animEffect>
                                  </p:childTnLst>
                                </p:cTn>
                              </p:par>
                            </p:childTnLst>
                          </p:cTn>
                        </p:par>
                        <p:par>
                          <p:cTn id="8" fill="hold">
                            <p:stCondLst>
                              <p:cond delay="10"/>
                            </p:stCondLst>
                            <p:childTnLst>
                              <p:par>
                                <p:cTn id="9" presetID="3" presetClass="entr" presetSubtype="10" fill="hold" grpId="0"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blinds(horizontal)">
                                      <p:cBhvr>
                                        <p:cTn id="11" dur="250"/>
                                        <p:tgtEl>
                                          <p:spTgt spid="14"/>
                                        </p:tgtEl>
                                      </p:cBhvr>
                                    </p:animEffect>
                                  </p:childTnLst>
                                </p:cTn>
                              </p:par>
                            </p:childTnLst>
                          </p:cTn>
                        </p:par>
                        <p:par>
                          <p:cTn id="12" fill="hold">
                            <p:stCondLst>
                              <p:cond delay="260"/>
                            </p:stCondLst>
                            <p:childTnLst>
                              <p:par>
                                <p:cTn id="13" presetID="3" presetClass="entr" presetSubtype="10" fill="hold" grpId="0" nodeType="after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blinds(horizontal)">
                                      <p:cBhvr>
                                        <p:cTn id="15" dur="250"/>
                                        <p:tgtEl>
                                          <p:spTgt spid="19"/>
                                        </p:tgtEl>
                                      </p:cBhvr>
                                    </p:animEffect>
                                  </p:childTnLst>
                                </p:cTn>
                              </p:par>
                            </p:childTnLst>
                          </p:cTn>
                        </p:par>
                        <p:par>
                          <p:cTn id="16" fill="hold">
                            <p:stCondLst>
                              <p:cond delay="510"/>
                            </p:stCondLst>
                            <p:childTnLst>
                              <p:par>
                                <p:cTn id="17" presetID="3" presetClass="entr" presetSubtype="10" fill="hold" grpId="0" nodeType="after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blinds(horizontal)">
                                      <p:cBhvr>
                                        <p:cTn id="19" dur="250"/>
                                        <p:tgtEl>
                                          <p:spTgt spid="17"/>
                                        </p:tgtEl>
                                      </p:cBhvr>
                                    </p:animEffect>
                                  </p:childTnLst>
                                </p:cTn>
                              </p:par>
                            </p:childTnLst>
                          </p:cTn>
                        </p:par>
                        <p:par>
                          <p:cTn id="20" fill="hold">
                            <p:stCondLst>
                              <p:cond delay="760"/>
                            </p:stCondLst>
                            <p:childTnLst>
                              <p:par>
                                <p:cTn id="21" presetID="8" presetClass="entr" presetSubtype="16" fill="hold" grpId="0" nodeType="after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diamond(in)">
                                      <p:cBhvr>
                                        <p:cTn id="23" dur="200"/>
                                        <p:tgtEl>
                                          <p:spTgt spid="15"/>
                                        </p:tgtEl>
                                      </p:cBhvr>
                                    </p:animEffect>
                                  </p:childTnLst>
                                </p:cTn>
                              </p:par>
                            </p:childTnLst>
                          </p:cTn>
                        </p:par>
                        <p:par>
                          <p:cTn id="24" fill="hold">
                            <p:stCondLst>
                              <p:cond delay="960"/>
                            </p:stCondLst>
                            <p:childTnLst>
                              <p:par>
                                <p:cTn id="25" presetID="8" presetClass="entr" presetSubtype="16" fill="hold" grpId="0" nodeType="after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diamond(in)">
                                      <p:cBhvr>
                                        <p:cTn id="27" dur="2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animBg="1"/>
      <p:bldP spid="17" grpId="0" animBg="1"/>
      <p:bldP spid="18" grpId="0" animBg="1"/>
      <p:bldP spid="19"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228600" y="304800"/>
            <a:ext cx="4346318" cy="800219"/>
          </a:xfrm>
          <a:prstGeom prst="rect">
            <a:avLst/>
          </a:prstGeom>
        </p:spPr>
        <p:txBody>
          <a:bodyPr wrap="none">
            <a:spAutoFit/>
          </a:bodyPr>
          <a:lstStyle/>
          <a:p>
            <a:pPr lvl="0"/>
            <a:r>
              <a:rPr lang="en-US" sz="2200" b="1" i="1" dirty="0" smtClean="0"/>
              <a:t>3</a:t>
            </a:r>
            <a:r>
              <a:rPr lang="en-US" sz="2200" b="1" i="1" smtClean="0"/>
              <a:t>. </a:t>
            </a:r>
            <a:r>
              <a:rPr lang="en-US" sz="2400" b="1"/>
              <a:t>Kết </a:t>
            </a:r>
            <a:r>
              <a:rPr lang="en-US" sz="2400" b="1" smtClean="0"/>
              <a:t>thúc </a:t>
            </a:r>
            <a:r>
              <a:rPr lang="en-US" sz="2400" b="1"/>
              <a:t>một tag rỗng với “/&gt;”</a:t>
            </a:r>
          </a:p>
          <a:p>
            <a:endParaRPr lang="en-US" sz="2200" b="1" i="1" dirty="0"/>
          </a:p>
        </p:txBody>
      </p:sp>
      <p:sp>
        <p:nvSpPr>
          <p:cNvPr id="9" name="Rectangle 8"/>
          <p:cNvSpPr/>
          <p:nvPr/>
        </p:nvSpPr>
        <p:spPr>
          <a:xfrm>
            <a:off x="838200" y="990600"/>
            <a:ext cx="7315200" cy="400110"/>
          </a:xfrm>
          <a:prstGeom prst="rect">
            <a:avLst/>
          </a:prstGeom>
        </p:spPr>
        <p:txBody>
          <a:bodyPr wrap="square">
            <a:spAutoFit/>
          </a:bodyPr>
          <a:lstStyle/>
          <a:p>
            <a:r>
              <a:rPr lang="en-US" sz="2000" smtClean="0"/>
              <a:t>- Tag rỗng phải kết thúc bằng “/&gt;”</a:t>
            </a:r>
            <a:endParaRPr lang="en-US" sz="2000" dirty="0"/>
          </a:p>
        </p:txBody>
      </p:sp>
      <p:sp>
        <p:nvSpPr>
          <p:cNvPr id="12" name="Rectangle 11"/>
          <p:cNvSpPr/>
          <p:nvPr/>
        </p:nvSpPr>
        <p:spPr>
          <a:xfrm>
            <a:off x="2286000" y="1487269"/>
            <a:ext cx="4572000" cy="646331"/>
          </a:xfrm>
          <a:prstGeom prst="rect">
            <a:avLst/>
          </a:prstGeom>
        </p:spPr>
        <p:txBody>
          <a:bodyPr>
            <a:spAutoFit/>
          </a:bodyPr>
          <a:lstStyle/>
          <a:p>
            <a:pPr algn="ctr"/>
            <a:r>
              <a:rPr lang="en-US" i="1" dirty="0" smtClean="0"/>
              <a:t>&lt;Newline/&gt;</a:t>
            </a:r>
          </a:p>
          <a:p>
            <a:pPr algn="ctr"/>
            <a:r>
              <a:rPr lang="en-US" i="1" dirty="0" smtClean="0"/>
              <a:t>&lt;Space/&gt;</a:t>
            </a:r>
            <a:endParaRPr lang="en-US" i="1" dirty="0"/>
          </a:p>
        </p:txBody>
      </p:sp>
      <p:sp>
        <p:nvSpPr>
          <p:cNvPr id="13" name="Rectangle 12"/>
          <p:cNvSpPr/>
          <p:nvPr/>
        </p:nvSpPr>
        <p:spPr>
          <a:xfrm>
            <a:off x="838200" y="2362200"/>
            <a:ext cx="7848600" cy="400110"/>
          </a:xfrm>
          <a:prstGeom prst="rect">
            <a:avLst/>
          </a:prstGeom>
        </p:spPr>
        <p:txBody>
          <a:bodyPr wrap="square">
            <a:spAutoFit/>
          </a:bodyPr>
          <a:lstStyle/>
          <a:p>
            <a:r>
              <a:rPr lang="en-US" sz="2000" smtClean="0"/>
              <a:t>- Dùng tag đóng của tag rỗng để duy trì tính tương thích ngược</a:t>
            </a:r>
            <a:endParaRPr lang="en-US" sz="2000" dirty="0"/>
          </a:p>
        </p:txBody>
      </p:sp>
      <p:sp>
        <p:nvSpPr>
          <p:cNvPr id="14" name="Rectangle 13"/>
          <p:cNvSpPr/>
          <p:nvPr/>
        </p:nvSpPr>
        <p:spPr>
          <a:xfrm>
            <a:off x="2332194" y="3200400"/>
            <a:ext cx="4572000" cy="2308324"/>
          </a:xfrm>
          <a:prstGeom prst="rect">
            <a:avLst/>
          </a:prstGeom>
        </p:spPr>
        <p:txBody>
          <a:bodyPr>
            <a:spAutoFit/>
          </a:bodyPr>
          <a:lstStyle/>
          <a:p>
            <a:r>
              <a:rPr lang="en-US" i="1" dirty="0" smtClean="0"/>
              <a:t>&lt;?xml version="1.0" standalone="yes"?&gt;</a:t>
            </a:r>
          </a:p>
          <a:p>
            <a:r>
              <a:rPr lang="en-US" i="1" dirty="0" smtClean="0"/>
              <a:t>&lt;!-- This is a comment --&gt;</a:t>
            </a:r>
          </a:p>
          <a:p>
            <a:r>
              <a:rPr lang="en-US" i="1" dirty="0" smtClean="0"/>
              <a:t>&lt;Welcome&gt;</a:t>
            </a:r>
          </a:p>
          <a:p>
            <a:r>
              <a:rPr lang="en-US" b="1" i="1" dirty="0" smtClean="0">
                <a:solidFill>
                  <a:srgbClr val="FF0000"/>
                </a:solidFill>
              </a:rPr>
              <a:t>	&lt;Newline/&gt;</a:t>
            </a:r>
          </a:p>
          <a:p>
            <a:r>
              <a:rPr lang="en-US" i="1" dirty="0" smtClean="0"/>
              <a:t>	Well-Formed XML Document</a:t>
            </a:r>
          </a:p>
          <a:p>
            <a:r>
              <a:rPr lang="en-US" i="1" dirty="0" smtClean="0"/>
              <a:t>	&lt;!-- Should use --&gt;</a:t>
            </a:r>
          </a:p>
          <a:p>
            <a:r>
              <a:rPr lang="en-US" b="1" i="1" dirty="0" smtClean="0">
                <a:solidFill>
                  <a:srgbClr val="FF0000"/>
                </a:solidFill>
              </a:rPr>
              <a:t>	&lt;Newline&gt;&lt;/Newline&gt;</a:t>
            </a:r>
          </a:p>
          <a:p>
            <a:r>
              <a:rPr lang="en-US" i="1" dirty="0" smtClean="0"/>
              <a:t>&lt;/Welcome&gt;</a:t>
            </a:r>
            <a:endParaRPr lang="en-US" i="1" dirty="0"/>
          </a:p>
        </p:txBody>
      </p:sp>
      <p:sp>
        <p:nvSpPr>
          <p:cNvPr id="2" name="Slide Number Placeholder 1"/>
          <p:cNvSpPr>
            <a:spLocks noGrp="1"/>
          </p:cNvSpPr>
          <p:nvPr>
            <p:ph type="sldNum" sz="quarter" idx="11"/>
          </p:nvPr>
        </p:nvSpPr>
        <p:spPr/>
        <p:txBody>
          <a:bodyPr/>
          <a:lstStyle/>
          <a:p>
            <a:fld id="{5C224C12-74E8-4DD5-AA8C-129F8CEBA227}" type="slidenum">
              <a:rPr lang="en-US" smtClean="0"/>
              <a:t>24</a:t>
            </a:fld>
            <a:endParaRPr lang="en-US"/>
          </a:p>
        </p:txBody>
      </p:sp>
    </p:spTree>
    <p:extLst>
      <p:ext uri="{BB962C8B-B14F-4D97-AF65-F5344CB8AC3E}">
        <p14:creationId xmlns:p14="http://schemas.microsoft.com/office/powerpoint/2010/main" val="739551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500"/>
                                        <p:tgtEl>
                                          <p:spTgt spid="13"/>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fade">
                                      <p:cBhvr>
                                        <p:cTn id="18"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2" grpId="0"/>
      <p:bldP spid="13" grpId="0"/>
      <p:bldP spid="1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228600" y="304800"/>
            <a:ext cx="8153400" cy="800219"/>
          </a:xfrm>
          <a:prstGeom prst="rect">
            <a:avLst/>
          </a:prstGeom>
        </p:spPr>
        <p:txBody>
          <a:bodyPr wrap="square">
            <a:spAutoFit/>
          </a:bodyPr>
          <a:lstStyle/>
          <a:p>
            <a:pPr lvl="0"/>
            <a:r>
              <a:rPr lang="en-US" sz="2200" b="1" i="1" dirty="0" smtClean="0"/>
              <a:t>4</a:t>
            </a:r>
            <a:r>
              <a:rPr lang="en-US" sz="2200" b="1" i="1" smtClean="0"/>
              <a:t>. </a:t>
            </a:r>
            <a:r>
              <a:rPr lang="en-US" sz="2400" b="1"/>
              <a:t>Phải có một Element độc nhất chứa Elements khác</a:t>
            </a:r>
          </a:p>
          <a:p>
            <a:endParaRPr lang="en-US" sz="2200" b="1" i="1" dirty="0"/>
          </a:p>
        </p:txBody>
      </p:sp>
      <p:sp>
        <p:nvSpPr>
          <p:cNvPr id="8" name="Rectangle 7"/>
          <p:cNvSpPr/>
          <p:nvPr/>
        </p:nvSpPr>
        <p:spPr>
          <a:xfrm>
            <a:off x="685800" y="990600"/>
            <a:ext cx="7467600" cy="707886"/>
          </a:xfrm>
          <a:prstGeom prst="rect">
            <a:avLst/>
          </a:prstGeom>
        </p:spPr>
        <p:txBody>
          <a:bodyPr wrap="square">
            <a:spAutoFit/>
          </a:bodyPr>
          <a:lstStyle/>
          <a:p>
            <a:r>
              <a:rPr lang="en-US" sz="2000" smtClean="0"/>
              <a:t>- Một </a:t>
            </a:r>
            <a:r>
              <a:rPr lang="en-US" sz="2000" dirty="0" smtClean="0"/>
              <a:t>XML </a:t>
            </a:r>
            <a:r>
              <a:rPr lang="en-US" sz="2000" smtClean="0"/>
              <a:t>document có một element gốc chứa tất các các elements khác</a:t>
            </a:r>
            <a:endParaRPr lang="en-US" sz="2000" dirty="0" smtClean="0"/>
          </a:p>
        </p:txBody>
      </p:sp>
      <p:sp>
        <p:nvSpPr>
          <p:cNvPr id="12" name="Rectangle 11"/>
          <p:cNvSpPr/>
          <p:nvPr/>
        </p:nvSpPr>
        <p:spPr>
          <a:xfrm>
            <a:off x="838200" y="1905000"/>
            <a:ext cx="4572000" cy="2308324"/>
          </a:xfrm>
          <a:prstGeom prst="rect">
            <a:avLst/>
          </a:prstGeom>
        </p:spPr>
        <p:txBody>
          <a:bodyPr>
            <a:spAutoFit/>
          </a:bodyPr>
          <a:lstStyle/>
          <a:p>
            <a:r>
              <a:rPr lang="en-US" i="1" dirty="0" smtClean="0"/>
              <a:t>&lt;?xml version="1.0" standalone="yes"?&gt;</a:t>
            </a:r>
          </a:p>
          <a:p>
            <a:r>
              <a:rPr lang="en-US" i="1" dirty="0" smtClean="0"/>
              <a:t>&lt;!-- Do not have a root element --&gt;</a:t>
            </a:r>
          </a:p>
          <a:p>
            <a:r>
              <a:rPr lang="en-US" i="1" dirty="0" smtClean="0">
                <a:solidFill>
                  <a:srgbClr val="FF0000"/>
                </a:solidFill>
              </a:rPr>
              <a:t>&lt;Header1&gt;</a:t>
            </a:r>
          </a:p>
          <a:p>
            <a:r>
              <a:rPr lang="en-US" i="1" dirty="0" smtClean="0">
                <a:solidFill>
                  <a:srgbClr val="FF0000"/>
                </a:solidFill>
              </a:rPr>
              <a:t>	</a:t>
            </a:r>
            <a:r>
              <a:rPr lang="en-US" i="1" dirty="0" smtClean="0"/>
              <a:t>Well-Formed</a:t>
            </a:r>
          </a:p>
          <a:p>
            <a:r>
              <a:rPr lang="en-US" i="1" dirty="0" smtClean="0">
                <a:solidFill>
                  <a:srgbClr val="FF0000"/>
                </a:solidFill>
              </a:rPr>
              <a:t>&lt;/Header1&gt;</a:t>
            </a:r>
          </a:p>
          <a:p>
            <a:r>
              <a:rPr lang="en-US" i="1" dirty="0" smtClean="0">
                <a:solidFill>
                  <a:srgbClr val="FF0000"/>
                </a:solidFill>
              </a:rPr>
              <a:t>&lt;Header2&gt;</a:t>
            </a:r>
          </a:p>
          <a:p>
            <a:r>
              <a:rPr lang="en-US" i="1" dirty="0" smtClean="0">
                <a:solidFill>
                  <a:srgbClr val="FF0000"/>
                </a:solidFill>
              </a:rPr>
              <a:t>	</a:t>
            </a:r>
            <a:r>
              <a:rPr lang="en-US" i="1" dirty="0" smtClean="0"/>
              <a:t>XML Document</a:t>
            </a:r>
          </a:p>
          <a:p>
            <a:r>
              <a:rPr lang="en-US" i="1" dirty="0" smtClean="0">
                <a:solidFill>
                  <a:srgbClr val="FF0000"/>
                </a:solidFill>
              </a:rPr>
              <a:t>&lt;/Header2&gt;</a:t>
            </a:r>
            <a:endParaRPr lang="en-US" i="1" dirty="0">
              <a:solidFill>
                <a:srgbClr val="FF0000"/>
              </a:solidFill>
            </a:endParaRPr>
          </a:p>
        </p:txBody>
      </p:sp>
      <p:sp>
        <p:nvSpPr>
          <p:cNvPr id="13" name="Rectangle 12"/>
          <p:cNvSpPr/>
          <p:nvPr/>
        </p:nvSpPr>
        <p:spPr>
          <a:xfrm>
            <a:off x="4114800" y="3157478"/>
            <a:ext cx="4572000" cy="2862322"/>
          </a:xfrm>
          <a:prstGeom prst="rect">
            <a:avLst/>
          </a:prstGeom>
        </p:spPr>
        <p:txBody>
          <a:bodyPr>
            <a:spAutoFit/>
          </a:bodyPr>
          <a:lstStyle/>
          <a:p>
            <a:r>
              <a:rPr lang="en-US" i="1" dirty="0" smtClean="0"/>
              <a:t>&lt;?xml version="1.0" standalone="yes"?&gt;</a:t>
            </a:r>
          </a:p>
          <a:p>
            <a:r>
              <a:rPr lang="en-US" i="1" dirty="0" smtClean="0"/>
              <a:t>&lt;!-- Have a root element Welcome --&gt;</a:t>
            </a:r>
          </a:p>
          <a:p>
            <a:r>
              <a:rPr lang="en-US" b="1" i="1" dirty="0" smtClean="0">
                <a:solidFill>
                  <a:srgbClr val="FF0000"/>
                </a:solidFill>
              </a:rPr>
              <a:t>&lt;Welcome&gt;</a:t>
            </a:r>
          </a:p>
          <a:p>
            <a:r>
              <a:rPr lang="en-US" i="1" dirty="0" smtClean="0"/>
              <a:t>	&lt;Header1&gt;</a:t>
            </a:r>
          </a:p>
          <a:p>
            <a:r>
              <a:rPr lang="en-US" i="1" dirty="0" smtClean="0"/>
              <a:t>		Well-Formed</a:t>
            </a:r>
          </a:p>
          <a:p>
            <a:r>
              <a:rPr lang="en-US" i="1" dirty="0" smtClean="0"/>
              <a:t>	&lt;/Header1&gt;</a:t>
            </a:r>
          </a:p>
          <a:p>
            <a:r>
              <a:rPr lang="en-US" i="1" dirty="0" smtClean="0"/>
              <a:t>	&lt;Header2&gt;</a:t>
            </a:r>
          </a:p>
          <a:p>
            <a:r>
              <a:rPr lang="en-US" i="1" dirty="0" smtClean="0"/>
              <a:t>		XML Document</a:t>
            </a:r>
          </a:p>
          <a:p>
            <a:r>
              <a:rPr lang="en-US" i="1" dirty="0" smtClean="0"/>
              <a:t>	&lt;/Header2&gt;</a:t>
            </a:r>
          </a:p>
          <a:p>
            <a:r>
              <a:rPr lang="en-US" b="1" i="1" dirty="0" smtClean="0">
                <a:solidFill>
                  <a:srgbClr val="FF0000"/>
                </a:solidFill>
              </a:rPr>
              <a:t>&lt;/Welcome&gt;</a:t>
            </a:r>
            <a:endParaRPr lang="en-US" b="1" i="1" dirty="0">
              <a:solidFill>
                <a:srgbClr val="FF0000"/>
              </a:solidFill>
            </a:endParaRPr>
          </a:p>
        </p:txBody>
      </p:sp>
      <p:sp>
        <p:nvSpPr>
          <p:cNvPr id="2" name="Slide Number Placeholder 1"/>
          <p:cNvSpPr>
            <a:spLocks noGrp="1"/>
          </p:cNvSpPr>
          <p:nvPr>
            <p:ph type="sldNum" sz="quarter" idx="11"/>
          </p:nvPr>
        </p:nvSpPr>
        <p:spPr/>
        <p:txBody>
          <a:bodyPr/>
          <a:lstStyle/>
          <a:p>
            <a:fld id="{5C224C12-74E8-4DD5-AA8C-129F8CEBA227}" type="slidenum">
              <a:rPr lang="en-US" smtClean="0"/>
              <a:t>25</a:t>
            </a:fld>
            <a:endParaRPr lang="en-US"/>
          </a:p>
        </p:txBody>
      </p:sp>
      <p:sp>
        <p:nvSpPr>
          <p:cNvPr id="16" name="Notched Right Arrow 15"/>
          <p:cNvSpPr/>
          <p:nvPr/>
        </p:nvSpPr>
        <p:spPr>
          <a:xfrm rot="5400000">
            <a:off x="1771650" y="4629150"/>
            <a:ext cx="1257300" cy="533400"/>
          </a:xfrm>
          <a:prstGeom prst="notched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Explosion 1 16"/>
          <p:cNvSpPr/>
          <p:nvPr/>
        </p:nvSpPr>
        <p:spPr>
          <a:xfrm>
            <a:off x="5181600" y="1295400"/>
            <a:ext cx="3200400" cy="1219200"/>
          </a:xfrm>
          <a:prstGeom prst="irregularSeal1">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r>
              <a:rPr lang="en-US" b="1" dirty="0" smtClean="0">
                <a:solidFill>
                  <a:srgbClr val="FF0000"/>
                </a:solidFill>
              </a:rPr>
              <a:t>Well-formed XML</a:t>
            </a:r>
            <a:endParaRPr lang="en-US" b="1" dirty="0">
              <a:solidFill>
                <a:srgbClr val="FF0000"/>
              </a:solidFill>
            </a:endParaRPr>
          </a:p>
        </p:txBody>
      </p:sp>
      <p:sp>
        <p:nvSpPr>
          <p:cNvPr id="18" name="Notched Right Arrow 17"/>
          <p:cNvSpPr/>
          <p:nvPr/>
        </p:nvSpPr>
        <p:spPr>
          <a:xfrm rot="15991687">
            <a:off x="6411148" y="2517103"/>
            <a:ext cx="840534" cy="353778"/>
          </a:xfrm>
          <a:prstGeom prst="notched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Multiply 18"/>
          <p:cNvSpPr/>
          <p:nvPr/>
        </p:nvSpPr>
        <p:spPr>
          <a:xfrm>
            <a:off x="1676400" y="5410200"/>
            <a:ext cx="1447800" cy="12192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104317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fade">
                                      <p:cBhvr>
                                        <p:cTn id="11" dur="500"/>
                                        <p:tgtEl>
                                          <p:spTgt spid="16"/>
                                        </p:tgtEl>
                                      </p:cBhvr>
                                    </p:animEffect>
                                    <p:anim calcmode="lin" valueType="num">
                                      <p:cBhvr>
                                        <p:cTn id="12" dur="500" fill="hold"/>
                                        <p:tgtEl>
                                          <p:spTgt spid="16"/>
                                        </p:tgtEl>
                                        <p:attrNameLst>
                                          <p:attrName>ppt_x</p:attrName>
                                        </p:attrNameLst>
                                      </p:cBhvr>
                                      <p:tavLst>
                                        <p:tav tm="0">
                                          <p:val>
                                            <p:strVal val="#ppt_x"/>
                                          </p:val>
                                        </p:tav>
                                        <p:tav tm="100000">
                                          <p:val>
                                            <p:strVal val="#ppt_x"/>
                                          </p:val>
                                        </p:tav>
                                      </p:tavLst>
                                    </p:anim>
                                    <p:anim calcmode="lin" valueType="num">
                                      <p:cBhvr>
                                        <p:cTn id="13" dur="500" fill="hold"/>
                                        <p:tgtEl>
                                          <p:spTgt spid="16"/>
                                        </p:tgtEl>
                                        <p:attrNameLst>
                                          <p:attrName>ppt_y</p:attrName>
                                        </p:attrNameLst>
                                      </p:cBhvr>
                                      <p:tavLst>
                                        <p:tav tm="0">
                                          <p:val>
                                            <p:strVal val="#ppt_y+.1"/>
                                          </p:val>
                                        </p:tav>
                                        <p:tav tm="100000">
                                          <p:val>
                                            <p:strVal val="#ppt_y"/>
                                          </p:val>
                                        </p:tav>
                                      </p:tavLst>
                                    </p:anim>
                                  </p:childTnLst>
                                </p:cTn>
                              </p:par>
                            </p:childTnLst>
                          </p:cTn>
                        </p:par>
                        <p:par>
                          <p:cTn id="14" fill="hold">
                            <p:stCondLst>
                              <p:cond delay="1000"/>
                            </p:stCondLst>
                            <p:childTnLst>
                              <p:par>
                                <p:cTn id="15" presetID="42" presetClass="entr" presetSubtype="0" fill="hold" grpId="0" nodeType="after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fade">
                                      <p:cBhvr>
                                        <p:cTn id="17" dur="500"/>
                                        <p:tgtEl>
                                          <p:spTgt spid="19"/>
                                        </p:tgtEl>
                                      </p:cBhvr>
                                    </p:animEffect>
                                    <p:anim calcmode="lin" valueType="num">
                                      <p:cBhvr>
                                        <p:cTn id="18" dur="500" fill="hold"/>
                                        <p:tgtEl>
                                          <p:spTgt spid="19"/>
                                        </p:tgtEl>
                                        <p:attrNameLst>
                                          <p:attrName>ppt_x</p:attrName>
                                        </p:attrNameLst>
                                      </p:cBhvr>
                                      <p:tavLst>
                                        <p:tav tm="0">
                                          <p:val>
                                            <p:strVal val="#ppt_x"/>
                                          </p:val>
                                        </p:tav>
                                        <p:tav tm="100000">
                                          <p:val>
                                            <p:strVal val="#ppt_x"/>
                                          </p:val>
                                        </p:tav>
                                      </p:tavLst>
                                    </p:anim>
                                    <p:anim calcmode="lin" valueType="num">
                                      <p:cBhvr>
                                        <p:cTn id="19" dur="5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fade">
                                      <p:cBhvr>
                                        <p:cTn id="24" dur="500"/>
                                        <p:tgtEl>
                                          <p:spTgt spid="13"/>
                                        </p:tgtEl>
                                      </p:cBhvr>
                                    </p:animEffect>
                                  </p:childTnLst>
                                </p:cTn>
                              </p:par>
                            </p:childTnLst>
                          </p:cTn>
                        </p:par>
                        <p:par>
                          <p:cTn id="25" fill="hold">
                            <p:stCondLst>
                              <p:cond delay="500"/>
                            </p:stCondLst>
                            <p:childTnLst>
                              <p:par>
                                <p:cTn id="26" presetID="2" presetClass="entr" presetSubtype="4" fill="hold" grpId="0" nodeType="afterEffect">
                                  <p:stCondLst>
                                    <p:cond delay="0"/>
                                  </p:stCondLst>
                                  <p:childTnLst>
                                    <p:set>
                                      <p:cBhvr>
                                        <p:cTn id="27" dur="1" fill="hold">
                                          <p:stCondLst>
                                            <p:cond delay="0"/>
                                          </p:stCondLst>
                                        </p:cTn>
                                        <p:tgtEl>
                                          <p:spTgt spid="18"/>
                                        </p:tgtEl>
                                        <p:attrNameLst>
                                          <p:attrName>style.visibility</p:attrName>
                                        </p:attrNameLst>
                                      </p:cBhvr>
                                      <p:to>
                                        <p:strVal val="visible"/>
                                      </p:to>
                                    </p:set>
                                    <p:anim calcmode="lin" valueType="num">
                                      <p:cBhvr additive="base">
                                        <p:cTn id="28" dur="500" fill="hold"/>
                                        <p:tgtEl>
                                          <p:spTgt spid="18"/>
                                        </p:tgtEl>
                                        <p:attrNameLst>
                                          <p:attrName>ppt_x</p:attrName>
                                        </p:attrNameLst>
                                      </p:cBhvr>
                                      <p:tavLst>
                                        <p:tav tm="0">
                                          <p:val>
                                            <p:strVal val="#ppt_x"/>
                                          </p:val>
                                        </p:tav>
                                        <p:tav tm="100000">
                                          <p:val>
                                            <p:strVal val="#ppt_x"/>
                                          </p:val>
                                        </p:tav>
                                      </p:tavLst>
                                    </p:anim>
                                    <p:anim calcmode="lin" valueType="num">
                                      <p:cBhvr additive="base">
                                        <p:cTn id="29" dur="500" fill="hold"/>
                                        <p:tgtEl>
                                          <p:spTgt spid="18"/>
                                        </p:tgtEl>
                                        <p:attrNameLst>
                                          <p:attrName>ppt_y</p:attrName>
                                        </p:attrNameLst>
                                      </p:cBhvr>
                                      <p:tavLst>
                                        <p:tav tm="0">
                                          <p:val>
                                            <p:strVal val="1+#ppt_h/2"/>
                                          </p:val>
                                        </p:tav>
                                        <p:tav tm="100000">
                                          <p:val>
                                            <p:strVal val="#ppt_y"/>
                                          </p:val>
                                        </p:tav>
                                      </p:tavLst>
                                    </p:anim>
                                  </p:childTnLst>
                                </p:cTn>
                              </p:par>
                            </p:childTnLst>
                          </p:cTn>
                        </p:par>
                        <p:par>
                          <p:cTn id="30" fill="hold">
                            <p:stCondLst>
                              <p:cond delay="1000"/>
                            </p:stCondLst>
                            <p:childTnLst>
                              <p:par>
                                <p:cTn id="31" presetID="2" presetClass="entr" presetSubtype="4" fill="hold" grpId="0" nodeType="afterEffect">
                                  <p:stCondLst>
                                    <p:cond delay="0"/>
                                  </p:stCondLst>
                                  <p:childTnLst>
                                    <p:set>
                                      <p:cBhvr>
                                        <p:cTn id="32" dur="1" fill="hold">
                                          <p:stCondLst>
                                            <p:cond delay="0"/>
                                          </p:stCondLst>
                                        </p:cTn>
                                        <p:tgtEl>
                                          <p:spTgt spid="17"/>
                                        </p:tgtEl>
                                        <p:attrNameLst>
                                          <p:attrName>style.visibility</p:attrName>
                                        </p:attrNameLst>
                                      </p:cBhvr>
                                      <p:to>
                                        <p:strVal val="visible"/>
                                      </p:to>
                                    </p:set>
                                    <p:anim calcmode="lin" valueType="num">
                                      <p:cBhvr additive="base">
                                        <p:cTn id="33" dur="500" fill="hold"/>
                                        <p:tgtEl>
                                          <p:spTgt spid="17"/>
                                        </p:tgtEl>
                                        <p:attrNameLst>
                                          <p:attrName>ppt_x</p:attrName>
                                        </p:attrNameLst>
                                      </p:cBhvr>
                                      <p:tavLst>
                                        <p:tav tm="0">
                                          <p:val>
                                            <p:strVal val="#ppt_x"/>
                                          </p:val>
                                        </p:tav>
                                        <p:tav tm="100000">
                                          <p:val>
                                            <p:strVal val="#ppt_x"/>
                                          </p:val>
                                        </p:tav>
                                      </p:tavLst>
                                    </p:anim>
                                    <p:anim calcmode="lin" valueType="num">
                                      <p:cBhvr additive="base">
                                        <p:cTn id="34"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6" grpId="0" animBg="1"/>
      <p:bldP spid="17" grpId="0" animBg="1"/>
      <p:bldP spid="18" grpId="0" animBg="1"/>
      <p:bldP spid="19"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228600" y="304800"/>
            <a:ext cx="4767972" cy="461665"/>
          </a:xfrm>
          <a:prstGeom prst="rect">
            <a:avLst/>
          </a:prstGeom>
        </p:spPr>
        <p:txBody>
          <a:bodyPr wrap="none">
            <a:spAutoFit/>
          </a:bodyPr>
          <a:lstStyle/>
          <a:p>
            <a:pPr lvl="0"/>
            <a:r>
              <a:rPr lang="en-US" sz="2200" b="1" i="1" dirty="0" smtClean="0"/>
              <a:t>5</a:t>
            </a:r>
            <a:r>
              <a:rPr lang="en-US" sz="2200" b="1" i="1" smtClean="0"/>
              <a:t>. </a:t>
            </a:r>
            <a:r>
              <a:rPr lang="en-US" sz="2400" b="1"/>
              <a:t>Các elements không phủ lên nhau</a:t>
            </a:r>
            <a:endParaRPr lang="en-US" sz="2400" b="1" dirty="0"/>
          </a:p>
        </p:txBody>
      </p:sp>
      <p:sp>
        <p:nvSpPr>
          <p:cNvPr id="9" name="Rectangle 8"/>
          <p:cNvSpPr/>
          <p:nvPr/>
        </p:nvSpPr>
        <p:spPr>
          <a:xfrm>
            <a:off x="533400" y="1066800"/>
            <a:ext cx="7620000" cy="707886"/>
          </a:xfrm>
          <a:prstGeom prst="rect">
            <a:avLst/>
          </a:prstGeom>
        </p:spPr>
        <p:txBody>
          <a:bodyPr wrap="square">
            <a:spAutoFit/>
          </a:bodyPr>
          <a:lstStyle/>
          <a:p>
            <a:r>
              <a:rPr lang="en-US" sz="2000" smtClean="0"/>
              <a:t>- Nếu 1 elements chứa tag bắt đầu thì nó cũng phải có tag kết thúc tương ứng </a:t>
            </a:r>
            <a:endParaRPr lang="en-US" sz="2000" dirty="0"/>
          </a:p>
        </p:txBody>
      </p:sp>
      <p:sp>
        <p:nvSpPr>
          <p:cNvPr id="12" name="Rectangle 11"/>
          <p:cNvSpPr/>
          <p:nvPr/>
        </p:nvSpPr>
        <p:spPr>
          <a:xfrm>
            <a:off x="533400" y="1981200"/>
            <a:ext cx="6019800" cy="2031325"/>
          </a:xfrm>
          <a:prstGeom prst="rect">
            <a:avLst/>
          </a:prstGeom>
        </p:spPr>
        <p:txBody>
          <a:bodyPr wrap="square">
            <a:spAutoFit/>
          </a:bodyPr>
          <a:lstStyle/>
          <a:p>
            <a:r>
              <a:rPr lang="en-US" dirty="0" smtClean="0"/>
              <a:t>&lt;?xml version="1.0" standalone="yes"?&gt;</a:t>
            </a:r>
          </a:p>
          <a:p>
            <a:r>
              <a:rPr lang="en-US" dirty="0" smtClean="0"/>
              <a:t>&lt;!-- Overlap Elements --&gt;</a:t>
            </a:r>
          </a:p>
          <a:p>
            <a:r>
              <a:rPr lang="en-US" dirty="0" smtClean="0">
                <a:solidFill>
                  <a:srgbClr val="FF0000"/>
                </a:solidFill>
              </a:rPr>
              <a:t>&lt;Welcome&gt;</a:t>
            </a:r>
          </a:p>
          <a:p>
            <a:r>
              <a:rPr lang="en-US" dirty="0" smtClean="0">
                <a:solidFill>
                  <a:srgbClr val="FF0000"/>
                </a:solidFill>
              </a:rPr>
              <a:t>	</a:t>
            </a:r>
            <a:r>
              <a:rPr lang="en-US" dirty="0" smtClean="0">
                <a:solidFill>
                  <a:srgbClr val="FFC000"/>
                </a:solidFill>
              </a:rPr>
              <a:t>&lt;Content&gt;</a:t>
            </a:r>
          </a:p>
          <a:p>
            <a:r>
              <a:rPr lang="en-US" dirty="0" smtClean="0"/>
              <a:t>		Error, I’m overlaped!</a:t>
            </a:r>
          </a:p>
          <a:p>
            <a:r>
              <a:rPr lang="en-US" dirty="0" smtClean="0"/>
              <a:t>	</a:t>
            </a:r>
            <a:r>
              <a:rPr lang="en-US" dirty="0" smtClean="0">
                <a:solidFill>
                  <a:srgbClr val="FF0000"/>
                </a:solidFill>
              </a:rPr>
              <a:t>&lt;/Welcome&gt;</a:t>
            </a:r>
          </a:p>
          <a:p>
            <a:r>
              <a:rPr lang="en-US" dirty="0" smtClean="0">
                <a:solidFill>
                  <a:srgbClr val="FFC000"/>
                </a:solidFill>
              </a:rPr>
              <a:t>&lt;/Content&gt;</a:t>
            </a:r>
            <a:endParaRPr lang="en-US" dirty="0">
              <a:solidFill>
                <a:srgbClr val="FFC000"/>
              </a:solidFill>
            </a:endParaRPr>
          </a:p>
        </p:txBody>
      </p:sp>
      <p:sp>
        <p:nvSpPr>
          <p:cNvPr id="13" name="Rectangle 12"/>
          <p:cNvSpPr/>
          <p:nvPr/>
        </p:nvSpPr>
        <p:spPr>
          <a:xfrm>
            <a:off x="3733800" y="3759875"/>
            <a:ext cx="5257800" cy="2031325"/>
          </a:xfrm>
          <a:prstGeom prst="rect">
            <a:avLst/>
          </a:prstGeom>
        </p:spPr>
        <p:txBody>
          <a:bodyPr wrap="square">
            <a:spAutoFit/>
          </a:bodyPr>
          <a:lstStyle/>
          <a:p>
            <a:r>
              <a:rPr lang="en-US" dirty="0" smtClean="0"/>
              <a:t>&lt;?xml version="1.0" standalone="yes"?&gt;</a:t>
            </a:r>
          </a:p>
          <a:p>
            <a:r>
              <a:rPr lang="en-US" dirty="0" smtClean="0"/>
              <a:t>&lt;!-- Well-Formed XML Document --&gt;</a:t>
            </a:r>
          </a:p>
          <a:p>
            <a:r>
              <a:rPr lang="en-US" b="1" dirty="0" smtClean="0">
                <a:solidFill>
                  <a:srgbClr val="FF0000"/>
                </a:solidFill>
              </a:rPr>
              <a:t>&lt;Welcome&gt;</a:t>
            </a:r>
          </a:p>
          <a:p>
            <a:r>
              <a:rPr lang="en-US" dirty="0" smtClean="0">
                <a:solidFill>
                  <a:srgbClr val="FFFF00"/>
                </a:solidFill>
              </a:rPr>
              <a:t>	</a:t>
            </a:r>
            <a:r>
              <a:rPr lang="en-US" dirty="0" smtClean="0">
                <a:solidFill>
                  <a:srgbClr val="92D050"/>
                </a:solidFill>
              </a:rPr>
              <a:t>&lt;Content&gt;</a:t>
            </a:r>
          </a:p>
          <a:p>
            <a:r>
              <a:rPr lang="en-US" i="1" dirty="0" smtClean="0"/>
              <a:t>		</a:t>
            </a:r>
            <a:r>
              <a:rPr lang="en-US" b="1" i="1" dirty="0" smtClean="0"/>
              <a:t> </a:t>
            </a:r>
            <a:r>
              <a:rPr lang="en-US" dirty="0" smtClean="0"/>
              <a:t>Do Not Overlap Elements</a:t>
            </a:r>
          </a:p>
          <a:p>
            <a:r>
              <a:rPr lang="en-US" dirty="0" smtClean="0">
                <a:solidFill>
                  <a:srgbClr val="FFFF00"/>
                </a:solidFill>
              </a:rPr>
              <a:t>	</a:t>
            </a:r>
            <a:r>
              <a:rPr lang="en-US" dirty="0" smtClean="0">
                <a:solidFill>
                  <a:srgbClr val="92D050"/>
                </a:solidFill>
              </a:rPr>
              <a:t>&lt;/Content&gt;</a:t>
            </a:r>
          </a:p>
          <a:p>
            <a:r>
              <a:rPr lang="en-US" b="1" dirty="0" smtClean="0">
                <a:solidFill>
                  <a:srgbClr val="FF0000"/>
                </a:solidFill>
              </a:rPr>
              <a:t>&lt;/Welcome&gt;</a:t>
            </a:r>
            <a:endParaRPr lang="en-US" b="1" dirty="0">
              <a:solidFill>
                <a:srgbClr val="FF0000"/>
              </a:solidFill>
            </a:endParaRPr>
          </a:p>
        </p:txBody>
      </p:sp>
      <p:sp>
        <p:nvSpPr>
          <p:cNvPr id="2" name="Slide Number Placeholder 1"/>
          <p:cNvSpPr>
            <a:spLocks noGrp="1"/>
          </p:cNvSpPr>
          <p:nvPr>
            <p:ph type="sldNum" sz="quarter" idx="11"/>
          </p:nvPr>
        </p:nvSpPr>
        <p:spPr/>
        <p:txBody>
          <a:bodyPr/>
          <a:lstStyle/>
          <a:p>
            <a:fld id="{5C224C12-74E8-4DD5-AA8C-129F8CEBA227}" type="slidenum">
              <a:rPr lang="en-US" smtClean="0"/>
              <a:t>26</a:t>
            </a:fld>
            <a:endParaRPr lang="en-US"/>
          </a:p>
        </p:txBody>
      </p:sp>
      <p:sp>
        <p:nvSpPr>
          <p:cNvPr id="16" name="Notched Right Arrow 15"/>
          <p:cNvSpPr/>
          <p:nvPr/>
        </p:nvSpPr>
        <p:spPr>
          <a:xfrm rot="5400000">
            <a:off x="1771650" y="4248150"/>
            <a:ext cx="1257300" cy="533400"/>
          </a:xfrm>
          <a:prstGeom prst="notched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Explosion 1 16"/>
          <p:cNvSpPr/>
          <p:nvPr/>
        </p:nvSpPr>
        <p:spPr>
          <a:xfrm>
            <a:off x="4800600" y="1420743"/>
            <a:ext cx="3200400" cy="1322457"/>
          </a:xfrm>
          <a:prstGeom prst="irregularSeal1">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r>
              <a:rPr lang="en-US" b="1" dirty="0" smtClean="0">
                <a:solidFill>
                  <a:srgbClr val="FF0000"/>
                </a:solidFill>
              </a:rPr>
              <a:t>Well-formed XML</a:t>
            </a:r>
            <a:endParaRPr lang="en-US" b="1" dirty="0">
              <a:solidFill>
                <a:srgbClr val="FF0000"/>
              </a:solidFill>
            </a:endParaRPr>
          </a:p>
        </p:txBody>
      </p:sp>
      <p:sp>
        <p:nvSpPr>
          <p:cNvPr id="18" name="Notched Right Arrow 17"/>
          <p:cNvSpPr/>
          <p:nvPr/>
        </p:nvSpPr>
        <p:spPr>
          <a:xfrm rot="15991687">
            <a:off x="5953949" y="3050503"/>
            <a:ext cx="840534" cy="353778"/>
          </a:xfrm>
          <a:prstGeom prst="notched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ultiply 2"/>
          <p:cNvSpPr/>
          <p:nvPr/>
        </p:nvSpPr>
        <p:spPr>
          <a:xfrm>
            <a:off x="1676400" y="5029200"/>
            <a:ext cx="1447800" cy="12192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15979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fade">
                                      <p:cBhvr>
                                        <p:cTn id="11" dur="500"/>
                                        <p:tgtEl>
                                          <p:spTgt spid="16"/>
                                        </p:tgtEl>
                                      </p:cBhvr>
                                    </p:animEffect>
                                    <p:anim calcmode="lin" valueType="num">
                                      <p:cBhvr>
                                        <p:cTn id="12" dur="500" fill="hold"/>
                                        <p:tgtEl>
                                          <p:spTgt spid="16"/>
                                        </p:tgtEl>
                                        <p:attrNameLst>
                                          <p:attrName>ppt_x</p:attrName>
                                        </p:attrNameLst>
                                      </p:cBhvr>
                                      <p:tavLst>
                                        <p:tav tm="0">
                                          <p:val>
                                            <p:strVal val="#ppt_x"/>
                                          </p:val>
                                        </p:tav>
                                        <p:tav tm="100000">
                                          <p:val>
                                            <p:strVal val="#ppt_x"/>
                                          </p:val>
                                        </p:tav>
                                      </p:tavLst>
                                    </p:anim>
                                    <p:anim calcmode="lin" valueType="num">
                                      <p:cBhvr>
                                        <p:cTn id="13" dur="500" fill="hold"/>
                                        <p:tgtEl>
                                          <p:spTgt spid="16"/>
                                        </p:tgtEl>
                                        <p:attrNameLst>
                                          <p:attrName>ppt_y</p:attrName>
                                        </p:attrNameLst>
                                      </p:cBhvr>
                                      <p:tavLst>
                                        <p:tav tm="0">
                                          <p:val>
                                            <p:strVal val="#ppt_y+.1"/>
                                          </p:val>
                                        </p:tav>
                                        <p:tav tm="100000">
                                          <p:val>
                                            <p:strVal val="#ppt_y"/>
                                          </p:val>
                                        </p:tav>
                                      </p:tavLst>
                                    </p:anim>
                                  </p:childTnLst>
                                </p:cTn>
                              </p:par>
                            </p:childTnLst>
                          </p:cTn>
                        </p:par>
                        <p:par>
                          <p:cTn id="14" fill="hold">
                            <p:stCondLst>
                              <p:cond delay="1000"/>
                            </p:stCondLst>
                            <p:childTnLst>
                              <p:par>
                                <p:cTn id="15" presetID="42" presetClass="entr" presetSubtype="0" fill="hold" grpId="0" nodeType="after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anim calcmode="lin" valueType="num">
                                      <p:cBhvr>
                                        <p:cTn id="18" dur="500" fill="hold"/>
                                        <p:tgtEl>
                                          <p:spTgt spid="3"/>
                                        </p:tgtEl>
                                        <p:attrNameLst>
                                          <p:attrName>ppt_x</p:attrName>
                                        </p:attrNameLst>
                                      </p:cBhvr>
                                      <p:tavLst>
                                        <p:tav tm="0">
                                          <p:val>
                                            <p:strVal val="#ppt_x"/>
                                          </p:val>
                                        </p:tav>
                                        <p:tav tm="100000">
                                          <p:val>
                                            <p:strVal val="#ppt_x"/>
                                          </p:val>
                                        </p:tav>
                                      </p:tavLst>
                                    </p:anim>
                                    <p:anim calcmode="lin" valueType="num">
                                      <p:cBhvr>
                                        <p:cTn id="19" dur="5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fade">
                                      <p:cBhvr>
                                        <p:cTn id="24" dur="500"/>
                                        <p:tgtEl>
                                          <p:spTgt spid="13"/>
                                        </p:tgtEl>
                                      </p:cBhvr>
                                    </p:animEffect>
                                  </p:childTnLst>
                                </p:cTn>
                              </p:par>
                            </p:childTnLst>
                          </p:cTn>
                        </p:par>
                        <p:par>
                          <p:cTn id="25" fill="hold">
                            <p:stCondLst>
                              <p:cond delay="500"/>
                            </p:stCondLst>
                            <p:childTnLst>
                              <p:par>
                                <p:cTn id="26" presetID="42" presetClass="entr" presetSubtype="0" fill="hold" grpId="0" nodeType="afterEffect">
                                  <p:stCondLst>
                                    <p:cond delay="0"/>
                                  </p:stCondLst>
                                  <p:childTnLst>
                                    <p:set>
                                      <p:cBhvr>
                                        <p:cTn id="27" dur="1" fill="hold">
                                          <p:stCondLst>
                                            <p:cond delay="0"/>
                                          </p:stCondLst>
                                        </p:cTn>
                                        <p:tgtEl>
                                          <p:spTgt spid="18"/>
                                        </p:tgtEl>
                                        <p:attrNameLst>
                                          <p:attrName>style.visibility</p:attrName>
                                        </p:attrNameLst>
                                      </p:cBhvr>
                                      <p:to>
                                        <p:strVal val="visible"/>
                                      </p:to>
                                    </p:set>
                                    <p:animEffect transition="in" filter="fade">
                                      <p:cBhvr>
                                        <p:cTn id="28" dur="500"/>
                                        <p:tgtEl>
                                          <p:spTgt spid="18"/>
                                        </p:tgtEl>
                                      </p:cBhvr>
                                    </p:animEffect>
                                    <p:anim calcmode="lin" valueType="num">
                                      <p:cBhvr>
                                        <p:cTn id="29" dur="500" fill="hold"/>
                                        <p:tgtEl>
                                          <p:spTgt spid="18"/>
                                        </p:tgtEl>
                                        <p:attrNameLst>
                                          <p:attrName>ppt_x</p:attrName>
                                        </p:attrNameLst>
                                      </p:cBhvr>
                                      <p:tavLst>
                                        <p:tav tm="0">
                                          <p:val>
                                            <p:strVal val="#ppt_x"/>
                                          </p:val>
                                        </p:tav>
                                        <p:tav tm="100000">
                                          <p:val>
                                            <p:strVal val="#ppt_x"/>
                                          </p:val>
                                        </p:tav>
                                      </p:tavLst>
                                    </p:anim>
                                    <p:anim calcmode="lin" valueType="num">
                                      <p:cBhvr>
                                        <p:cTn id="30" dur="500" fill="hold"/>
                                        <p:tgtEl>
                                          <p:spTgt spid="18"/>
                                        </p:tgtEl>
                                        <p:attrNameLst>
                                          <p:attrName>ppt_y</p:attrName>
                                        </p:attrNameLst>
                                      </p:cBhvr>
                                      <p:tavLst>
                                        <p:tav tm="0">
                                          <p:val>
                                            <p:strVal val="#ppt_y+.1"/>
                                          </p:val>
                                        </p:tav>
                                        <p:tav tm="100000">
                                          <p:val>
                                            <p:strVal val="#ppt_y"/>
                                          </p:val>
                                        </p:tav>
                                      </p:tavLst>
                                    </p:anim>
                                  </p:childTnLst>
                                </p:cTn>
                              </p:par>
                            </p:childTnLst>
                          </p:cTn>
                        </p:par>
                        <p:par>
                          <p:cTn id="31" fill="hold">
                            <p:stCondLst>
                              <p:cond delay="1000"/>
                            </p:stCondLst>
                            <p:childTnLst>
                              <p:par>
                                <p:cTn id="32" presetID="42" presetClass="entr" presetSubtype="0" fill="hold" grpId="0" nodeType="after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fade">
                                      <p:cBhvr>
                                        <p:cTn id="34" dur="500"/>
                                        <p:tgtEl>
                                          <p:spTgt spid="17"/>
                                        </p:tgtEl>
                                      </p:cBhvr>
                                    </p:animEffect>
                                    <p:anim calcmode="lin" valueType="num">
                                      <p:cBhvr>
                                        <p:cTn id="35" dur="500" fill="hold"/>
                                        <p:tgtEl>
                                          <p:spTgt spid="17"/>
                                        </p:tgtEl>
                                        <p:attrNameLst>
                                          <p:attrName>ppt_x</p:attrName>
                                        </p:attrNameLst>
                                      </p:cBhvr>
                                      <p:tavLst>
                                        <p:tav tm="0">
                                          <p:val>
                                            <p:strVal val="#ppt_x"/>
                                          </p:val>
                                        </p:tav>
                                        <p:tav tm="100000">
                                          <p:val>
                                            <p:strVal val="#ppt_x"/>
                                          </p:val>
                                        </p:tav>
                                      </p:tavLst>
                                    </p:anim>
                                    <p:anim calcmode="lin" valueType="num">
                                      <p:cBhvr>
                                        <p:cTn id="36" dur="5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6" grpId="0" animBg="1"/>
      <p:bldP spid="17" grpId="0" animBg="1"/>
      <p:bldP spid="18" grpId="0" animBg="1"/>
      <p:bldP spid="3"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228600" y="304800"/>
            <a:ext cx="6749796" cy="461665"/>
          </a:xfrm>
          <a:prstGeom prst="rect">
            <a:avLst/>
          </a:prstGeom>
        </p:spPr>
        <p:txBody>
          <a:bodyPr wrap="none">
            <a:spAutoFit/>
          </a:bodyPr>
          <a:lstStyle/>
          <a:p>
            <a:pPr lvl="0"/>
            <a:r>
              <a:rPr lang="en-US" sz="2200" b="1" i="1" dirty="0" smtClean="0"/>
              <a:t>6</a:t>
            </a:r>
            <a:r>
              <a:rPr lang="en-US" sz="2200" b="1" i="1" smtClean="0"/>
              <a:t>. </a:t>
            </a:r>
            <a:r>
              <a:rPr lang="en-US" sz="2400" b="1"/>
              <a:t>Các giá trị thuộc tính phải trong cặp dấu trích dẫn</a:t>
            </a:r>
            <a:endParaRPr lang="en-US" sz="2400" b="1" dirty="0"/>
          </a:p>
        </p:txBody>
      </p:sp>
      <p:sp>
        <p:nvSpPr>
          <p:cNvPr id="8" name="Rectangle 7"/>
          <p:cNvSpPr/>
          <p:nvPr/>
        </p:nvSpPr>
        <p:spPr>
          <a:xfrm>
            <a:off x="762000" y="990600"/>
            <a:ext cx="7315200" cy="707886"/>
          </a:xfrm>
          <a:prstGeom prst="rect">
            <a:avLst/>
          </a:prstGeom>
        </p:spPr>
        <p:txBody>
          <a:bodyPr wrap="square">
            <a:spAutoFit/>
          </a:bodyPr>
          <a:lstStyle/>
          <a:p>
            <a:r>
              <a:rPr lang="en-US" sz="2000" dirty="0" smtClean="0"/>
              <a:t>- </a:t>
            </a:r>
            <a:r>
              <a:rPr lang="en-US" sz="2000" smtClean="0"/>
              <a:t>XML yêu cầu tất cả các giá trị thuộc tính (attribute values) phải đặt cặp dấu “ ”</a:t>
            </a:r>
            <a:endParaRPr lang="en-US" sz="2000" dirty="0"/>
          </a:p>
        </p:txBody>
      </p:sp>
      <p:sp>
        <p:nvSpPr>
          <p:cNvPr id="12" name="Rectangle 11"/>
          <p:cNvSpPr/>
          <p:nvPr/>
        </p:nvSpPr>
        <p:spPr>
          <a:xfrm>
            <a:off x="1752600" y="1591270"/>
            <a:ext cx="6248400" cy="923330"/>
          </a:xfrm>
          <a:prstGeom prst="rect">
            <a:avLst/>
          </a:prstGeom>
        </p:spPr>
        <p:txBody>
          <a:bodyPr wrap="square">
            <a:spAutoFit/>
          </a:bodyPr>
          <a:lstStyle/>
          <a:p>
            <a:r>
              <a:rPr lang="en-US" i="1" dirty="0" smtClean="0"/>
              <a:t>&lt;TextBlock FontSize=</a:t>
            </a:r>
            <a:r>
              <a:rPr lang="en-US" b="1" i="1" dirty="0" smtClean="0">
                <a:solidFill>
                  <a:srgbClr val="FF0000"/>
                </a:solidFill>
              </a:rPr>
              <a:t>"20" </a:t>
            </a:r>
            <a:r>
              <a:rPr lang="en-US" i="1" dirty="0" smtClean="0"/>
              <a:t>Foreground=</a:t>
            </a:r>
            <a:r>
              <a:rPr lang="en-US" i="1" dirty="0" smtClean="0">
                <a:solidFill>
                  <a:srgbClr val="FF0000"/>
                </a:solidFill>
              </a:rPr>
              <a:t>AliceBlue</a:t>
            </a:r>
            <a:r>
              <a:rPr lang="en-US" i="1" dirty="0" smtClean="0"/>
              <a:t>&gt;</a:t>
            </a:r>
          </a:p>
          <a:p>
            <a:r>
              <a:rPr lang="en-US" i="1" dirty="0" smtClean="0"/>
              <a:t>	The value of a attribute</a:t>
            </a:r>
          </a:p>
          <a:p>
            <a:r>
              <a:rPr lang="en-US" i="1" dirty="0" smtClean="0"/>
              <a:t>&lt;/</a:t>
            </a:r>
            <a:r>
              <a:rPr lang="en-US" i="1" dirty="0" err="1" smtClean="0"/>
              <a:t>TextBlock</a:t>
            </a:r>
            <a:r>
              <a:rPr lang="en-US" i="1" dirty="0" smtClean="0"/>
              <a:t>&gt;</a:t>
            </a:r>
            <a:endParaRPr lang="en-US" i="1" dirty="0"/>
          </a:p>
        </p:txBody>
      </p:sp>
      <p:sp>
        <p:nvSpPr>
          <p:cNvPr id="14" name="Rectangle 13"/>
          <p:cNvSpPr/>
          <p:nvPr/>
        </p:nvSpPr>
        <p:spPr>
          <a:xfrm>
            <a:off x="762000" y="2514600"/>
            <a:ext cx="7620000" cy="400110"/>
          </a:xfrm>
          <a:prstGeom prst="rect">
            <a:avLst/>
          </a:prstGeom>
        </p:spPr>
        <p:txBody>
          <a:bodyPr wrap="square">
            <a:spAutoFit/>
          </a:bodyPr>
          <a:lstStyle/>
          <a:p>
            <a:r>
              <a:rPr lang="en-US" sz="2000" smtClean="0"/>
              <a:t>- Sử dụng dấu đơn để bao quanh các giá trị có dấu kép</a:t>
            </a:r>
            <a:endParaRPr lang="en-US" sz="2000" dirty="0"/>
          </a:p>
        </p:txBody>
      </p:sp>
      <p:sp>
        <p:nvSpPr>
          <p:cNvPr id="16" name="Rectangle 15"/>
          <p:cNvSpPr/>
          <p:nvPr/>
        </p:nvSpPr>
        <p:spPr>
          <a:xfrm>
            <a:off x="1752600" y="3115270"/>
            <a:ext cx="5943600" cy="1015663"/>
          </a:xfrm>
          <a:prstGeom prst="rect">
            <a:avLst/>
          </a:prstGeom>
        </p:spPr>
        <p:txBody>
          <a:bodyPr wrap="square">
            <a:spAutoFit/>
          </a:bodyPr>
          <a:lstStyle/>
          <a:p>
            <a:r>
              <a:rPr lang="en-US" i="1" dirty="0" smtClean="0"/>
              <a:t>&lt;</a:t>
            </a:r>
            <a:r>
              <a:rPr lang="en-US" i="1" dirty="0" err="1" smtClean="0"/>
              <a:t>TextBlock</a:t>
            </a:r>
            <a:r>
              <a:rPr lang="en-US" i="1" dirty="0" smtClean="0"/>
              <a:t> </a:t>
            </a:r>
            <a:r>
              <a:rPr lang="en-US" i="1" dirty="0" err="1" smtClean="0"/>
              <a:t>FontSize</a:t>
            </a:r>
            <a:r>
              <a:rPr lang="en-US" i="1" dirty="0" smtClean="0"/>
              <a:t>=</a:t>
            </a:r>
            <a:r>
              <a:rPr lang="en-US" sz="2400" b="1" i="1" dirty="0" smtClean="0">
                <a:solidFill>
                  <a:srgbClr val="FF0000"/>
                </a:solidFill>
              </a:rPr>
              <a:t>'</a:t>
            </a:r>
            <a:r>
              <a:rPr lang="en-US" i="1" dirty="0" smtClean="0">
                <a:solidFill>
                  <a:srgbClr val="92D050"/>
                </a:solidFill>
              </a:rPr>
              <a:t>20"</a:t>
            </a:r>
            <a:r>
              <a:rPr lang="en-US" sz="2400" i="1" dirty="0" smtClean="0">
                <a:solidFill>
                  <a:srgbClr val="FF0000"/>
                </a:solidFill>
              </a:rPr>
              <a:t>'</a:t>
            </a:r>
            <a:r>
              <a:rPr lang="en-US" i="1" dirty="0" smtClean="0"/>
              <a:t> Foreground="</a:t>
            </a:r>
            <a:r>
              <a:rPr lang="en-US" i="1" dirty="0" err="1" smtClean="0"/>
              <a:t>AliceBlue</a:t>
            </a:r>
            <a:r>
              <a:rPr lang="en-US" i="1" dirty="0" smtClean="0"/>
              <a:t>"&gt;</a:t>
            </a:r>
          </a:p>
          <a:p>
            <a:r>
              <a:rPr lang="en-US" i="1" dirty="0" smtClean="0"/>
              <a:t>	The value of a attribute</a:t>
            </a:r>
          </a:p>
          <a:p>
            <a:r>
              <a:rPr lang="en-US" i="1" dirty="0" smtClean="0"/>
              <a:t>&lt;/</a:t>
            </a:r>
            <a:r>
              <a:rPr lang="en-US" i="1" dirty="0" err="1" smtClean="0"/>
              <a:t>TextBlock</a:t>
            </a:r>
            <a:r>
              <a:rPr lang="en-US" i="1" dirty="0" smtClean="0"/>
              <a:t>&gt;</a:t>
            </a:r>
            <a:endParaRPr lang="en-US" i="1" dirty="0"/>
          </a:p>
        </p:txBody>
      </p:sp>
      <p:sp>
        <p:nvSpPr>
          <p:cNvPr id="17" name="Rectangle 16"/>
          <p:cNvSpPr/>
          <p:nvPr/>
        </p:nvSpPr>
        <p:spPr>
          <a:xfrm>
            <a:off x="762000" y="4038600"/>
            <a:ext cx="7924800" cy="707886"/>
          </a:xfrm>
          <a:prstGeom prst="rect">
            <a:avLst/>
          </a:prstGeom>
        </p:spPr>
        <p:txBody>
          <a:bodyPr wrap="square">
            <a:spAutoFit/>
          </a:bodyPr>
          <a:lstStyle/>
          <a:p>
            <a:r>
              <a:rPr lang="en-US" sz="2000" smtClean="0"/>
              <a:t>- Dùng các tham chiếu thực thể </a:t>
            </a:r>
            <a:r>
              <a:rPr lang="en-US" sz="2000" smtClean="0">
                <a:solidFill>
                  <a:srgbClr val="FFC000"/>
                </a:solidFill>
              </a:rPr>
              <a:t>&amp;</a:t>
            </a:r>
            <a:r>
              <a:rPr lang="en-US" sz="2000" dirty="0" err="1" smtClean="0">
                <a:solidFill>
                  <a:srgbClr val="FFC000"/>
                </a:solidFill>
              </a:rPr>
              <a:t>apos</a:t>
            </a:r>
            <a:r>
              <a:rPr lang="en-US" sz="2000" smtClean="0">
                <a:solidFill>
                  <a:srgbClr val="FFC000"/>
                </a:solidFill>
              </a:rPr>
              <a:t>;</a:t>
            </a:r>
            <a:r>
              <a:rPr lang="en-US" sz="2000" smtClean="0"/>
              <a:t> cho một câu duy nhất (một dấu nháy đơn) và  </a:t>
            </a:r>
            <a:r>
              <a:rPr lang="en-US" sz="2000" dirty="0" smtClean="0">
                <a:solidFill>
                  <a:srgbClr val="FFC000"/>
                </a:solidFill>
              </a:rPr>
              <a:t>&amp;</a:t>
            </a:r>
            <a:r>
              <a:rPr lang="en-US" sz="2000" dirty="0" err="1" smtClean="0">
                <a:solidFill>
                  <a:srgbClr val="FFC000"/>
                </a:solidFill>
              </a:rPr>
              <a:t>quot</a:t>
            </a:r>
            <a:r>
              <a:rPr lang="en-US" sz="2000" smtClean="0">
                <a:solidFill>
                  <a:srgbClr val="FFC000"/>
                </a:solidFill>
              </a:rPr>
              <a:t>;</a:t>
            </a:r>
            <a:r>
              <a:rPr lang="en-US" sz="2000" smtClean="0"/>
              <a:t> để bao quanh các giá trị có cả dấu nháy đơn và đôi</a:t>
            </a:r>
            <a:endParaRPr lang="en-US" sz="2000" dirty="0"/>
          </a:p>
        </p:txBody>
      </p:sp>
      <p:sp>
        <p:nvSpPr>
          <p:cNvPr id="20" name="Rectangle 19"/>
          <p:cNvSpPr/>
          <p:nvPr/>
        </p:nvSpPr>
        <p:spPr>
          <a:xfrm>
            <a:off x="762000" y="5248870"/>
            <a:ext cx="8305800" cy="1292662"/>
          </a:xfrm>
          <a:prstGeom prst="rect">
            <a:avLst/>
          </a:prstGeom>
        </p:spPr>
        <p:txBody>
          <a:bodyPr wrap="square">
            <a:spAutoFit/>
          </a:bodyPr>
          <a:lstStyle/>
          <a:p>
            <a:r>
              <a:rPr lang="en-US" i="1" dirty="0" smtClean="0">
                <a:latin typeface="Arial" pitchFamily="34" charset="0"/>
                <a:cs typeface="Arial" pitchFamily="34" charset="0"/>
              </a:rPr>
              <a:t>&lt;!--</a:t>
            </a:r>
            <a:r>
              <a:rPr lang="en-US" b="1" i="1" dirty="0" smtClean="0">
                <a:latin typeface="Arial" pitchFamily="34" charset="0"/>
                <a:cs typeface="Arial" pitchFamily="34" charset="0"/>
              </a:rPr>
              <a:t> </a:t>
            </a:r>
            <a:r>
              <a:rPr lang="en-US" sz="2400" b="1" i="1" dirty="0" smtClean="0">
                <a:solidFill>
                  <a:srgbClr val="FF0000"/>
                </a:solidFill>
                <a:latin typeface="Arial" pitchFamily="34" charset="0"/>
                <a:cs typeface="Arial" pitchFamily="34" charset="0"/>
              </a:rPr>
              <a:t>‘</a:t>
            </a:r>
            <a:r>
              <a:rPr lang="en-US" i="1" dirty="0" smtClean="0">
                <a:latin typeface="Arial" pitchFamily="34" charset="0"/>
                <a:cs typeface="Arial" pitchFamily="34" charset="0"/>
              </a:rPr>
              <a:t>A</a:t>
            </a:r>
            <a:r>
              <a:rPr lang="en-US" sz="2400" i="1" dirty="0" smtClean="0">
                <a:solidFill>
                  <a:srgbClr val="FF0000"/>
                </a:solidFill>
                <a:latin typeface="Arial" pitchFamily="34" charset="0"/>
                <a:cs typeface="Arial" pitchFamily="34" charset="0"/>
              </a:rPr>
              <a:t>’</a:t>
            </a:r>
            <a:r>
              <a:rPr lang="en-US" b="1" i="1" dirty="0" smtClean="0">
                <a:solidFill>
                  <a:srgbClr val="FFFF00"/>
                </a:solidFill>
                <a:latin typeface="Arial" pitchFamily="34" charset="0"/>
                <a:cs typeface="Arial" pitchFamily="34" charset="0"/>
              </a:rPr>
              <a:t> </a:t>
            </a:r>
            <a:r>
              <a:rPr lang="en-US" i="1" dirty="0" smtClean="0">
                <a:latin typeface="Arial" pitchFamily="34" charset="0"/>
                <a:cs typeface="Arial" pitchFamily="34" charset="0"/>
              </a:rPr>
              <a:t>is a character, </a:t>
            </a:r>
            <a:r>
              <a:rPr lang="en-US" sz="2400" b="1" i="1" dirty="0" smtClean="0">
                <a:solidFill>
                  <a:srgbClr val="FF0000"/>
                </a:solidFill>
                <a:latin typeface="Arial" pitchFamily="34" charset="0"/>
                <a:cs typeface="Arial" pitchFamily="34" charset="0"/>
              </a:rPr>
              <a:t>“</a:t>
            </a:r>
            <a:r>
              <a:rPr lang="en-US" i="1" dirty="0" smtClean="0">
                <a:latin typeface="Arial" pitchFamily="34" charset="0"/>
                <a:cs typeface="Arial" pitchFamily="34" charset="0"/>
              </a:rPr>
              <a:t>A</a:t>
            </a:r>
            <a:r>
              <a:rPr lang="en-US" sz="2400" b="1" i="1" dirty="0" smtClean="0">
                <a:solidFill>
                  <a:srgbClr val="FF0000"/>
                </a:solidFill>
                <a:latin typeface="Arial" pitchFamily="34" charset="0"/>
                <a:cs typeface="Arial" pitchFamily="34" charset="0"/>
              </a:rPr>
              <a:t>”</a:t>
            </a:r>
            <a:r>
              <a:rPr lang="en-US" i="1" dirty="0" smtClean="0">
                <a:latin typeface="Arial" pitchFamily="34" charset="0"/>
                <a:cs typeface="Arial" pitchFamily="34" charset="0"/>
              </a:rPr>
              <a:t> is a string </a:t>
            </a:r>
            <a:r>
              <a:rPr lang="en-US" i="1" dirty="0" smtClean="0">
                <a:latin typeface="Arial" pitchFamily="34" charset="0"/>
                <a:cs typeface="Arial" pitchFamily="34" charset="0"/>
                <a:sym typeface="Wingdings" pitchFamily="2" charset="2"/>
              </a:rPr>
              <a:t>--&gt;</a:t>
            </a:r>
            <a:endParaRPr lang="en-US" i="1" dirty="0" smtClean="0">
              <a:latin typeface="Arial" pitchFamily="34" charset="0"/>
              <a:cs typeface="Arial" pitchFamily="34" charset="0"/>
            </a:endParaRPr>
          </a:p>
          <a:p>
            <a:r>
              <a:rPr lang="en-US" i="1" dirty="0" smtClean="0">
                <a:latin typeface="Arial" pitchFamily="34" charset="0"/>
                <a:cs typeface="Arial" pitchFamily="34" charset="0"/>
              </a:rPr>
              <a:t>&lt;TextBlock Content="</a:t>
            </a:r>
            <a:r>
              <a:rPr lang="en-US" b="1" i="1" dirty="0" smtClean="0">
                <a:solidFill>
                  <a:srgbClr val="FF0000"/>
                </a:solidFill>
                <a:latin typeface="Arial" pitchFamily="34" charset="0"/>
                <a:cs typeface="Arial" pitchFamily="34" charset="0"/>
              </a:rPr>
              <a:t>&amp;apos;</a:t>
            </a:r>
            <a:r>
              <a:rPr lang="en-US" b="1" i="1" dirty="0" smtClean="0">
                <a:latin typeface="Arial" pitchFamily="34" charset="0"/>
                <a:cs typeface="Arial" pitchFamily="34" charset="0"/>
              </a:rPr>
              <a:t>A</a:t>
            </a:r>
            <a:r>
              <a:rPr lang="en-US" b="1" i="1" dirty="0" smtClean="0">
                <a:solidFill>
                  <a:srgbClr val="FF0000"/>
                </a:solidFill>
                <a:latin typeface="Arial" pitchFamily="34" charset="0"/>
                <a:cs typeface="Arial" pitchFamily="34" charset="0"/>
              </a:rPr>
              <a:t>&amp;apos</a:t>
            </a:r>
            <a:r>
              <a:rPr lang="en-US" i="1" dirty="0" smtClean="0">
                <a:solidFill>
                  <a:srgbClr val="FFFF00"/>
                </a:solidFill>
                <a:latin typeface="Arial" pitchFamily="34" charset="0"/>
                <a:cs typeface="Arial" pitchFamily="34" charset="0"/>
              </a:rPr>
              <a:t>;</a:t>
            </a:r>
            <a:r>
              <a:rPr lang="en-US" i="1" dirty="0" smtClean="0">
                <a:latin typeface="Arial" pitchFamily="34" charset="0"/>
                <a:cs typeface="Arial" pitchFamily="34" charset="0"/>
              </a:rPr>
              <a:t> is a character, </a:t>
            </a:r>
            <a:r>
              <a:rPr lang="en-US" b="1" i="1" dirty="0" smtClean="0">
                <a:solidFill>
                  <a:srgbClr val="FF0000"/>
                </a:solidFill>
                <a:latin typeface="Arial" pitchFamily="34" charset="0"/>
                <a:cs typeface="Arial" pitchFamily="34" charset="0"/>
              </a:rPr>
              <a:t>&amp;quot;</a:t>
            </a:r>
            <a:r>
              <a:rPr lang="en-US" b="1" i="1" dirty="0" smtClean="0">
                <a:latin typeface="Arial" pitchFamily="34" charset="0"/>
                <a:cs typeface="Arial" pitchFamily="34" charset="0"/>
              </a:rPr>
              <a:t>A</a:t>
            </a:r>
            <a:r>
              <a:rPr lang="en-US" b="1" i="1" dirty="0" smtClean="0">
                <a:solidFill>
                  <a:srgbClr val="FF0000"/>
                </a:solidFill>
                <a:latin typeface="Arial" pitchFamily="34" charset="0"/>
                <a:cs typeface="Arial" pitchFamily="34" charset="0"/>
              </a:rPr>
              <a:t>quot; </a:t>
            </a:r>
            <a:r>
              <a:rPr lang="en-US" i="1" dirty="0" smtClean="0">
                <a:latin typeface="Arial" pitchFamily="34" charset="0"/>
                <a:cs typeface="Arial" pitchFamily="34" charset="0"/>
              </a:rPr>
              <a:t>is a string"&gt;</a:t>
            </a:r>
          </a:p>
          <a:p>
            <a:r>
              <a:rPr lang="en-US" i="1" dirty="0" smtClean="0">
                <a:latin typeface="Arial" pitchFamily="34" charset="0"/>
                <a:cs typeface="Arial" pitchFamily="34" charset="0"/>
              </a:rPr>
              <a:t>&lt;/</a:t>
            </a:r>
            <a:r>
              <a:rPr lang="en-US" i="1" dirty="0" err="1" smtClean="0">
                <a:latin typeface="Arial" pitchFamily="34" charset="0"/>
                <a:cs typeface="Arial" pitchFamily="34" charset="0"/>
              </a:rPr>
              <a:t>TextBlock</a:t>
            </a:r>
            <a:r>
              <a:rPr lang="en-US" i="1" dirty="0" smtClean="0">
                <a:latin typeface="Arial" pitchFamily="34" charset="0"/>
                <a:cs typeface="Arial" pitchFamily="34" charset="0"/>
              </a:rPr>
              <a:t>&gt;</a:t>
            </a:r>
            <a:endParaRPr lang="en-US" i="1" dirty="0">
              <a:latin typeface="Arial" pitchFamily="34" charset="0"/>
              <a:cs typeface="Arial" pitchFamily="34" charset="0"/>
            </a:endParaRPr>
          </a:p>
        </p:txBody>
      </p:sp>
      <p:sp>
        <p:nvSpPr>
          <p:cNvPr id="2" name="Slide Number Placeholder 1"/>
          <p:cNvSpPr>
            <a:spLocks noGrp="1"/>
          </p:cNvSpPr>
          <p:nvPr>
            <p:ph type="sldNum" sz="quarter" idx="11"/>
          </p:nvPr>
        </p:nvSpPr>
        <p:spPr/>
        <p:txBody>
          <a:bodyPr/>
          <a:lstStyle/>
          <a:p>
            <a:fld id="{5C224C12-74E8-4DD5-AA8C-129F8CEBA227}" type="slidenum">
              <a:rPr lang="en-US" smtClean="0"/>
              <a:t>27</a:t>
            </a:fld>
            <a:endParaRPr lang="en-US"/>
          </a:p>
        </p:txBody>
      </p:sp>
    </p:spTree>
    <p:extLst>
      <p:ext uri="{BB962C8B-B14F-4D97-AF65-F5344CB8AC3E}">
        <p14:creationId xmlns:p14="http://schemas.microsoft.com/office/powerpoint/2010/main" val="42573601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500"/>
                                        <p:tgtEl>
                                          <p:spTgt spid="14"/>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fade">
                                      <p:cBhvr>
                                        <p:cTn id="18" dur="500"/>
                                        <p:tgtEl>
                                          <p:spTgt spid="16"/>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fade">
                                      <p:cBhvr>
                                        <p:cTn id="23" dur="500"/>
                                        <p:tgtEl>
                                          <p:spTgt spid="17"/>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0"/>
                                        </p:tgtEl>
                                        <p:attrNameLst>
                                          <p:attrName>style.visibility</p:attrName>
                                        </p:attrNameLst>
                                      </p:cBhvr>
                                      <p:to>
                                        <p:strVal val="visible"/>
                                      </p:to>
                                    </p:set>
                                    <p:animEffect transition="in" filter="fade">
                                      <p:cBhvr>
                                        <p:cTn id="26"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2" grpId="0"/>
      <p:bldP spid="14" grpId="0"/>
      <p:bldP spid="16" grpId="0"/>
      <p:bldP spid="17" grpId="0"/>
      <p:bldP spid="20"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228600" y="304800"/>
            <a:ext cx="7848600" cy="461665"/>
          </a:xfrm>
          <a:prstGeom prst="rect">
            <a:avLst/>
          </a:prstGeom>
        </p:spPr>
        <p:txBody>
          <a:bodyPr wrap="square">
            <a:spAutoFit/>
          </a:bodyPr>
          <a:lstStyle/>
          <a:p>
            <a:pPr lvl="0"/>
            <a:r>
              <a:rPr lang="en-US" sz="2200" b="1" i="1" dirty="0" smtClean="0"/>
              <a:t>7</a:t>
            </a:r>
            <a:r>
              <a:rPr lang="en-US" sz="2200" b="1" i="1" smtClean="0"/>
              <a:t>. </a:t>
            </a:r>
            <a:r>
              <a:rPr lang="en-US" sz="2400" b="1"/>
              <a:t>Chỉ dùng &lt; và &amp; để bắt đầu tag và thực thể (entities)</a:t>
            </a:r>
            <a:endParaRPr lang="en-US" sz="2400" b="1" dirty="0"/>
          </a:p>
        </p:txBody>
      </p:sp>
      <p:sp>
        <p:nvSpPr>
          <p:cNvPr id="9" name="Rectangle 8"/>
          <p:cNvSpPr/>
          <p:nvPr/>
        </p:nvSpPr>
        <p:spPr>
          <a:xfrm>
            <a:off x="533400" y="914400"/>
            <a:ext cx="7620000" cy="400110"/>
          </a:xfrm>
          <a:prstGeom prst="rect">
            <a:avLst/>
          </a:prstGeom>
        </p:spPr>
        <p:txBody>
          <a:bodyPr wrap="square">
            <a:spAutoFit/>
          </a:bodyPr>
          <a:lstStyle/>
          <a:p>
            <a:r>
              <a:rPr lang="en-US" sz="2000" smtClean="0"/>
              <a:t>- Chỉ dùng &lt; và &amp; trong tham chiếu thực thế</a:t>
            </a:r>
            <a:endParaRPr lang="en-US" sz="2000" dirty="0"/>
          </a:p>
        </p:txBody>
      </p:sp>
      <p:sp>
        <p:nvSpPr>
          <p:cNvPr id="12" name="Rectangle 11"/>
          <p:cNvSpPr/>
          <p:nvPr/>
        </p:nvSpPr>
        <p:spPr>
          <a:xfrm>
            <a:off x="457200" y="1676400"/>
            <a:ext cx="3493264" cy="923330"/>
          </a:xfrm>
          <a:prstGeom prst="rect">
            <a:avLst/>
          </a:prstGeom>
          <a:noFill/>
          <a:ln>
            <a:solidFill>
              <a:schemeClr val="accent1">
                <a:shade val="50000"/>
              </a:schemeClr>
            </a:solidFill>
          </a:ln>
        </p:spPr>
        <p:txBody>
          <a:bodyPr wrap="none">
            <a:spAutoFit/>
          </a:bodyPr>
          <a:lstStyle/>
          <a:p>
            <a:r>
              <a:rPr lang="nn-NO" i="1" dirty="0" smtClean="0"/>
              <a:t>&lt;Code&gt; </a:t>
            </a:r>
          </a:p>
          <a:p>
            <a:r>
              <a:rPr lang="nn-NO" i="1" dirty="0" smtClean="0"/>
              <a:t>	for(int i = 0; i </a:t>
            </a:r>
            <a:r>
              <a:rPr lang="nn-NO" i="1" dirty="0" smtClean="0">
                <a:solidFill>
                  <a:srgbClr val="FF0000"/>
                </a:solidFill>
              </a:rPr>
              <a:t>&lt;</a:t>
            </a:r>
            <a:r>
              <a:rPr lang="nn-NO" i="1" dirty="0" smtClean="0"/>
              <a:t> 10; i++) </a:t>
            </a:r>
          </a:p>
          <a:p>
            <a:r>
              <a:rPr lang="nn-NO" i="1" dirty="0" smtClean="0"/>
              <a:t>&lt;/Code&gt;</a:t>
            </a:r>
            <a:endParaRPr lang="en-US" i="1" dirty="0" smtClean="0"/>
          </a:p>
        </p:txBody>
      </p:sp>
      <p:sp>
        <p:nvSpPr>
          <p:cNvPr id="13" name="Rectangle 12"/>
          <p:cNvSpPr/>
          <p:nvPr/>
        </p:nvSpPr>
        <p:spPr>
          <a:xfrm>
            <a:off x="4724400" y="2362200"/>
            <a:ext cx="3877985" cy="923330"/>
          </a:xfrm>
          <a:prstGeom prst="rect">
            <a:avLst/>
          </a:prstGeom>
          <a:ln>
            <a:solidFill>
              <a:schemeClr val="accent1">
                <a:shade val="50000"/>
              </a:schemeClr>
            </a:solidFill>
          </a:ln>
        </p:spPr>
        <p:txBody>
          <a:bodyPr wrap="none">
            <a:spAutoFit/>
          </a:bodyPr>
          <a:lstStyle/>
          <a:p>
            <a:r>
              <a:rPr lang="nn-NO" i="1" dirty="0" smtClean="0">
                <a:latin typeface="Arial" pitchFamily="34" charset="0"/>
                <a:cs typeface="Arial" pitchFamily="34" charset="0"/>
              </a:rPr>
              <a:t>&lt;Code&gt; </a:t>
            </a:r>
          </a:p>
          <a:p>
            <a:r>
              <a:rPr lang="nn-NO" i="1" dirty="0" smtClean="0">
                <a:latin typeface="Arial" pitchFamily="34" charset="0"/>
                <a:cs typeface="Arial" pitchFamily="34" charset="0"/>
              </a:rPr>
              <a:t>	for(int i = 0; i </a:t>
            </a:r>
            <a:r>
              <a:rPr lang="nn-NO" b="1" i="1" dirty="0">
                <a:solidFill>
                  <a:srgbClr val="FFC000"/>
                </a:solidFill>
                <a:latin typeface="Arial" pitchFamily="34" charset="0"/>
                <a:cs typeface="Arial" pitchFamily="34" charset="0"/>
              </a:rPr>
              <a:t>&amp;lt</a:t>
            </a:r>
            <a:r>
              <a:rPr lang="nn-NO" b="1" i="1" dirty="0" smtClean="0">
                <a:solidFill>
                  <a:srgbClr val="FFFF00"/>
                </a:solidFill>
                <a:latin typeface="Arial" pitchFamily="34" charset="0"/>
                <a:cs typeface="Arial" pitchFamily="34" charset="0"/>
              </a:rPr>
              <a:t>;</a:t>
            </a:r>
            <a:r>
              <a:rPr lang="nn-NO" b="1" i="1" dirty="0" smtClean="0">
                <a:latin typeface="Arial" pitchFamily="34" charset="0"/>
                <a:cs typeface="Arial" pitchFamily="34" charset="0"/>
              </a:rPr>
              <a:t>= </a:t>
            </a:r>
            <a:r>
              <a:rPr lang="nn-NO" i="1" dirty="0" smtClean="0">
                <a:latin typeface="Arial" pitchFamily="34" charset="0"/>
                <a:cs typeface="Arial" pitchFamily="34" charset="0"/>
              </a:rPr>
              <a:t>10; i++) </a:t>
            </a:r>
          </a:p>
          <a:p>
            <a:r>
              <a:rPr lang="nn-NO" i="1" dirty="0" smtClean="0">
                <a:latin typeface="Arial" pitchFamily="34" charset="0"/>
                <a:cs typeface="Arial" pitchFamily="34" charset="0"/>
              </a:rPr>
              <a:t>&lt;/Code&gt;</a:t>
            </a:r>
            <a:endParaRPr lang="en-US" i="1" dirty="0" smtClean="0">
              <a:latin typeface="Arial" pitchFamily="34" charset="0"/>
              <a:cs typeface="Arial" pitchFamily="34" charset="0"/>
            </a:endParaRPr>
          </a:p>
        </p:txBody>
      </p:sp>
      <p:sp>
        <p:nvSpPr>
          <p:cNvPr id="14" name="Rectangle 13"/>
          <p:cNvSpPr/>
          <p:nvPr/>
        </p:nvSpPr>
        <p:spPr>
          <a:xfrm>
            <a:off x="533400" y="3657600"/>
            <a:ext cx="4572000" cy="923330"/>
          </a:xfrm>
          <a:prstGeom prst="rect">
            <a:avLst/>
          </a:prstGeom>
          <a:ln>
            <a:solidFill>
              <a:schemeClr val="accent1">
                <a:shade val="50000"/>
              </a:schemeClr>
            </a:solidFill>
          </a:ln>
        </p:spPr>
        <p:txBody>
          <a:bodyPr>
            <a:spAutoFit/>
          </a:bodyPr>
          <a:lstStyle/>
          <a:p>
            <a:r>
              <a:rPr lang="en-US" i="1" dirty="0" smtClean="0">
                <a:latin typeface="Arial" pitchFamily="34" charset="0"/>
                <a:cs typeface="Arial" pitchFamily="34" charset="0"/>
              </a:rPr>
              <a:t>&lt;Text&gt;</a:t>
            </a:r>
          </a:p>
          <a:p>
            <a:r>
              <a:rPr lang="en-US" i="1" smtClean="0">
                <a:latin typeface="Arial" pitchFamily="34" charset="0"/>
                <a:cs typeface="Arial" pitchFamily="34" charset="0"/>
              </a:rPr>
              <a:t>	</a:t>
            </a:r>
            <a:r>
              <a:rPr lang="en-US" i="1">
                <a:latin typeface="Arial" pitchFamily="34" charset="0"/>
                <a:cs typeface="Arial" pitchFamily="34" charset="0"/>
              </a:rPr>
              <a:t>A</a:t>
            </a:r>
            <a:r>
              <a:rPr lang="en-US" i="1" smtClean="0">
                <a:latin typeface="Arial" pitchFamily="34" charset="0"/>
                <a:cs typeface="Arial" pitchFamily="34" charset="0"/>
              </a:rPr>
              <a:t> </a:t>
            </a:r>
            <a:r>
              <a:rPr lang="en-US" i="1">
                <a:solidFill>
                  <a:srgbClr val="FF0000"/>
                </a:solidFill>
                <a:latin typeface="Arial" pitchFamily="34" charset="0"/>
                <a:cs typeface="Arial" pitchFamily="34" charset="0"/>
              </a:rPr>
              <a:t>&amp;</a:t>
            </a:r>
            <a:r>
              <a:rPr lang="en-US" i="1" smtClean="0">
                <a:latin typeface="Arial" pitchFamily="34" charset="0"/>
                <a:cs typeface="Arial" pitchFamily="34" charset="0"/>
              </a:rPr>
              <a:t> </a:t>
            </a:r>
            <a:r>
              <a:rPr lang="en-US" i="1" smtClean="0">
                <a:latin typeface="Arial" pitchFamily="34" charset="0"/>
                <a:cs typeface="Arial" pitchFamily="34" charset="0"/>
              </a:rPr>
              <a:t>B </a:t>
            </a:r>
            <a:r>
              <a:rPr lang="en-US" i="1" dirty="0" smtClean="0">
                <a:latin typeface="Arial" pitchFamily="34" charset="0"/>
                <a:cs typeface="Arial" pitchFamily="34" charset="0"/>
              </a:rPr>
              <a:t>are member of group 4</a:t>
            </a:r>
          </a:p>
          <a:p>
            <a:r>
              <a:rPr lang="en-US" i="1" dirty="0" smtClean="0">
                <a:latin typeface="Arial" pitchFamily="34" charset="0"/>
                <a:cs typeface="Arial" pitchFamily="34" charset="0"/>
              </a:rPr>
              <a:t>&lt;/Text&gt;</a:t>
            </a:r>
            <a:endParaRPr lang="en-US" i="1" dirty="0">
              <a:latin typeface="Arial" pitchFamily="34" charset="0"/>
              <a:cs typeface="Arial" pitchFamily="34" charset="0"/>
            </a:endParaRPr>
          </a:p>
        </p:txBody>
      </p:sp>
      <p:sp>
        <p:nvSpPr>
          <p:cNvPr id="15" name="Rectangle 14"/>
          <p:cNvSpPr/>
          <p:nvPr/>
        </p:nvSpPr>
        <p:spPr>
          <a:xfrm>
            <a:off x="3581400" y="4800600"/>
            <a:ext cx="4953000" cy="923330"/>
          </a:xfrm>
          <a:prstGeom prst="rect">
            <a:avLst/>
          </a:prstGeom>
          <a:ln>
            <a:solidFill>
              <a:schemeClr val="accent1">
                <a:shade val="50000"/>
              </a:schemeClr>
            </a:solidFill>
          </a:ln>
        </p:spPr>
        <p:txBody>
          <a:bodyPr wrap="square">
            <a:spAutoFit/>
          </a:bodyPr>
          <a:lstStyle/>
          <a:p>
            <a:r>
              <a:rPr lang="en-US" i="1" dirty="0" smtClean="0">
                <a:latin typeface="Arial" pitchFamily="34" charset="0"/>
                <a:cs typeface="Arial" pitchFamily="34" charset="0"/>
              </a:rPr>
              <a:t>&lt;Text&gt;</a:t>
            </a:r>
          </a:p>
          <a:p>
            <a:r>
              <a:rPr lang="en-US" i="1" smtClean="0">
                <a:latin typeface="Arial" pitchFamily="34" charset="0"/>
                <a:cs typeface="Arial" pitchFamily="34" charset="0"/>
              </a:rPr>
              <a:t>	</a:t>
            </a:r>
            <a:r>
              <a:rPr lang="en-US" i="1">
                <a:latin typeface="Arial" pitchFamily="34" charset="0"/>
                <a:cs typeface="Arial" pitchFamily="34" charset="0"/>
              </a:rPr>
              <a:t>A</a:t>
            </a:r>
            <a:r>
              <a:rPr lang="en-US" i="1" smtClean="0">
                <a:latin typeface="Arial" pitchFamily="34" charset="0"/>
                <a:cs typeface="Arial" pitchFamily="34" charset="0"/>
              </a:rPr>
              <a:t> </a:t>
            </a:r>
            <a:r>
              <a:rPr lang="en-US" b="1" i="1" dirty="0" smtClean="0">
                <a:solidFill>
                  <a:srgbClr val="FFC000"/>
                </a:solidFill>
                <a:latin typeface="Arial" pitchFamily="34" charset="0"/>
                <a:cs typeface="Arial" pitchFamily="34" charset="0"/>
              </a:rPr>
              <a:t>&amp;amp</a:t>
            </a:r>
            <a:r>
              <a:rPr lang="en-US" b="1" i="1" smtClean="0">
                <a:solidFill>
                  <a:srgbClr val="FFC000"/>
                </a:solidFill>
                <a:latin typeface="Arial" pitchFamily="34" charset="0"/>
                <a:cs typeface="Arial" pitchFamily="34" charset="0"/>
              </a:rPr>
              <a:t>;</a:t>
            </a:r>
            <a:r>
              <a:rPr lang="en-US" b="1" i="1" smtClean="0">
                <a:latin typeface="Arial" pitchFamily="34" charset="0"/>
                <a:cs typeface="Arial" pitchFamily="34" charset="0"/>
              </a:rPr>
              <a:t> </a:t>
            </a:r>
            <a:r>
              <a:rPr lang="en-US" i="1">
                <a:latin typeface="Arial" pitchFamily="34" charset="0"/>
                <a:cs typeface="Arial" pitchFamily="34" charset="0"/>
              </a:rPr>
              <a:t>B</a:t>
            </a:r>
            <a:r>
              <a:rPr lang="en-US" i="1" smtClean="0">
                <a:latin typeface="Arial" pitchFamily="34" charset="0"/>
                <a:cs typeface="Arial" pitchFamily="34" charset="0"/>
              </a:rPr>
              <a:t> </a:t>
            </a:r>
            <a:r>
              <a:rPr lang="en-US" i="1" dirty="0" smtClean="0">
                <a:latin typeface="Arial" pitchFamily="34" charset="0"/>
                <a:cs typeface="Arial" pitchFamily="34" charset="0"/>
              </a:rPr>
              <a:t>are member of group 4</a:t>
            </a:r>
          </a:p>
          <a:p>
            <a:r>
              <a:rPr lang="en-US" i="1" dirty="0" smtClean="0">
                <a:latin typeface="Arial" pitchFamily="34" charset="0"/>
                <a:cs typeface="Arial" pitchFamily="34" charset="0"/>
              </a:rPr>
              <a:t>&lt;/Text&gt;</a:t>
            </a:r>
            <a:endParaRPr lang="en-US" i="1" dirty="0">
              <a:latin typeface="Arial" pitchFamily="34" charset="0"/>
              <a:cs typeface="Arial" pitchFamily="34" charset="0"/>
            </a:endParaRPr>
          </a:p>
        </p:txBody>
      </p:sp>
      <p:sp>
        <p:nvSpPr>
          <p:cNvPr id="2" name="Slide Number Placeholder 1"/>
          <p:cNvSpPr>
            <a:spLocks noGrp="1"/>
          </p:cNvSpPr>
          <p:nvPr>
            <p:ph type="sldNum" sz="quarter" idx="11"/>
          </p:nvPr>
        </p:nvSpPr>
        <p:spPr/>
        <p:txBody>
          <a:bodyPr/>
          <a:lstStyle/>
          <a:p>
            <a:fld id="{5C224C12-74E8-4DD5-AA8C-129F8CEBA227}" type="slidenum">
              <a:rPr lang="en-US" smtClean="0"/>
              <a:t>28</a:t>
            </a:fld>
            <a:endParaRPr lang="en-US"/>
          </a:p>
        </p:txBody>
      </p:sp>
    </p:spTree>
    <p:extLst>
      <p:ext uri="{BB962C8B-B14F-4D97-AF65-F5344CB8AC3E}">
        <p14:creationId xmlns:p14="http://schemas.microsoft.com/office/powerpoint/2010/main" val="7372650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250"/>
                                        <p:tgtEl>
                                          <p:spTgt spid="13"/>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fade">
                                      <p:cBhvr>
                                        <p:cTn id="16" dur="500"/>
                                        <p:tgtEl>
                                          <p:spTgt spid="14"/>
                                        </p:tgtEl>
                                      </p:cBhvr>
                                    </p:animEffect>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fade">
                                      <p:cBhvr>
                                        <p:cTn id="20" dur="25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15"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228600" y="304800"/>
            <a:ext cx="7848600" cy="461665"/>
          </a:xfrm>
          <a:prstGeom prst="rect">
            <a:avLst/>
          </a:prstGeom>
        </p:spPr>
        <p:txBody>
          <a:bodyPr wrap="square">
            <a:spAutoFit/>
          </a:bodyPr>
          <a:lstStyle/>
          <a:p>
            <a:pPr lvl="0"/>
            <a:r>
              <a:rPr lang="en-US" sz="2200" b="1" i="1" smtClean="0"/>
              <a:t>8. </a:t>
            </a:r>
            <a:r>
              <a:rPr lang="en-US" sz="2400" b="1"/>
              <a:t>Chỉ dùng 5 tham chiếu thực thể (Entity References) </a:t>
            </a:r>
            <a:endParaRPr lang="en-US" sz="2400" b="1" dirty="0"/>
          </a:p>
        </p:txBody>
      </p:sp>
      <p:pic>
        <p:nvPicPr>
          <p:cNvPr id="1026" name="Picture 2"/>
          <p:cNvPicPr>
            <a:picLocks noChangeAspect="1" noChangeArrowheads="1"/>
          </p:cNvPicPr>
          <p:nvPr/>
        </p:nvPicPr>
        <p:blipFill>
          <a:blip r:embed="rId3"/>
          <a:srcRect/>
          <a:stretch>
            <a:fillRect/>
          </a:stretch>
        </p:blipFill>
        <p:spPr bwMode="auto">
          <a:xfrm>
            <a:off x="1219200" y="1600200"/>
            <a:ext cx="6985000" cy="2619375"/>
          </a:xfrm>
          <a:prstGeom prst="rect">
            <a:avLst/>
          </a:prstGeom>
          <a:noFill/>
          <a:ln w="9525">
            <a:noFill/>
            <a:miter lim="800000"/>
            <a:headEnd/>
            <a:tailEnd/>
          </a:ln>
          <a:effectLst/>
        </p:spPr>
      </p:pic>
      <p:sp>
        <p:nvSpPr>
          <p:cNvPr id="2" name="Slide Number Placeholder 1"/>
          <p:cNvSpPr>
            <a:spLocks noGrp="1"/>
          </p:cNvSpPr>
          <p:nvPr>
            <p:ph type="sldNum" sz="quarter" idx="11"/>
          </p:nvPr>
        </p:nvSpPr>
        <p:spPr/>
        <p:txBody>
          <a:bodyPr/>
          <a:lstStyle/>
          <a:p>
            <a:fld id="{5C224C12-74E8-4DD5-AA8C-129F8CEBA227}" type="slidenum">
              <a:rPr lang="en-US" smtClean="0"/>
              <a:t>29</a:t>
            </a:fld>
            <a:endParaRPr lang="en-US"/>
          </a:p>
        </p:txBody>
      </p:sp>
    </p:spTree>
    <p:extLst>
      <p:ext uri="{BB962C8B-B14F-4D97-AF65-F5344CB8AC3E}">
        <p14:creationId xmlns:p14="http://schemas.microsoft.com/office/powerpoint/2010/main" val="3131317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t>Nội dung</a:t>
            </a:r>
            <a:endParaRPr lang="en-US" b="1"/>
          </a:p>
        </p:txBody>
      </p:sp>
      <p:sp>
        <p:nvSpPr>
          <p:cNvPr id="3" name="Content Placeholder 2"/>
          <p:cNvSpPr>
            <a:spLocks noGrp="1"/>
          </p:cNvSpPr>
          <p:nvPr>
            <p:ph idx="1"/>
          </p:nvPr>
        </p:nvSpPr>
        <p:spPr/>
        <p:txBody>
          <a:bodyPr/>
          <a:lstStyle/>
          <a:p>
            <a:pPr lvl="0"/>
            <a:endParaRPr lang="en-US" b="1" i="1" smtClean="0"/>
          </a:p>
          <a:p>
            <a:pPr lvl="0"/>
            <a:r>
              <a:rPr lang="en-US" b="1" i="1" smtClean="0"/>
              <a:t>What </a:t>
            </a:r>
            <a:r>
              <a:rPr lang="en-US" b="1" i="1"/>
              <a:t>XML Documents Are Made Of </a:t>
            </a:r>
            <a:r>
              <a:rPr lang="en-US" b="1" i="1" smtClean="0"/>
              <a:t>?</a:t>
            </a:r>
          </a:p>
          <a:p>
            <a:pPr marL="0" lvl="0" indent="0">
              <a:buNone/>
            </a:pPr>
            <a:endParaRPr lang="en-US"/>
          </a:p>
          <a:p>
            <a:pPr lvl="0"/>
            <a:r>
              <a:rPr lang="en-US" b="1" smtClean="0"/>
              <a:t>Well-Formed </a:t>
            </a:r>
            <a:r>
              <a:rPr lang="en-US" b="1"/>
              <a:t>XML Documents</a:t>
            </a:r>
          </a:p>
          <a:p>
            <a:endParaRPr lang="en-US" smtClean="0"/>
          </a:p>
          <a:p>
            <a:endParaRPr lang="en-US" smtClean="0"/>
          </a:p>
          <a:p>
            <a:endParaRPr lang="en-US"/>
          </a:p>
        </p:txBody>
      </p:sp>
      <p:sp>
        <p:nvSpPr>
          <p:cNvPr id="6" name="Slide Number Placeholder 5"/>
          <p:cNvSpPr>
            <a:spLocks noGrp="1"/>
          </p:cNvSpPr>
          <p:nvPr>
            <p:ph type="sldNum" sz="quarter" idx="12"/>
          </p:nvPr>
        </p:nvSpPr>
        <p:spPr/>
        <p:txBody>
          <a:bodyPr/>
          <a:lstStyle/>
          <a:p>
            <a:fld id="{5C224C12-74E8-4DD5-AA8C-129F8CEBA227}" type="slidenum">
              <a:rPr lang="en-US" smtClean="0"/>
              <a:t>3</a:t>
            </a:fld>
            <a:endParaRPr lang="en-US"/>
          </a:p>
        </p:txBody>
      </p:sp>
    </p:spTree>
    <p:extLst>
      <p:ext uri="{BB962C8B-B14F-4D97-AF65-F5344CB8AC3E}">
        <p14:creationId xmlns:p14="http://schemas.microsoft.com/office/powerpoint/2010/main" val="1837142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90800"/>
            <a:ext cx="8229600" cy="1143000"/>
          </a:xfrm>
        </p:spPr>
        <p:txBody>
          <a:bodyPr/>
          <a:lstStyle/>
          <a:p>
            <a:r>
              <a:rPr lang="en-US" smtClean="0"/>
              <a:t>Hết</a:t>
            </a:r>
            <a:endParaRPr lang="en-US"/>
          </a:p>
        </p:txBody>
      </p:sp>
      <p:sp>
        <p:nvSpPr>
          <p:cNvPr id="4" name="Slide Number Placeholder 3"/>
          <p:cNvSpPr>
            <a:spLocks noGrp="1"/>
          </p:cNvSpPr>
          <p:nvPr>
            <p:ph type="sldNum" sz="quarter" idx="12"/>
          </p:nvPr>
        </p:nvSpPr>
        <p:spPr/>
        <p:txBody>
          <a:bodyPr/>
          <a:lstStyle/>
          <a:p>
            <a:fld id="{5C224C12-74E8-4DD5-AA8C-129F8CEBA227}" type="slidenum">
              <a:rPr lang="en-US" smtClean="0"/>
              <a:t>30</a:t>
            </a:fld>
            <a:endParaRPr lang="en-US"/>
          </a:p>
        </p:txBody>
      </p:sp>
    </p:spTree>
    <p:extLst>
      <p:ext uri="{BB962C8B-B14F-4D97-AF65-F5344CB8AC3E}">
        <p14:creationId xmlns:p14="http://schemas.microsoft.com/office/powerpoint/2010/main" val="29666508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762000" y="2667000"/>
            <a:ext cx="6858000" cy="1446550"/>
          </a:xfrm>
          <a:prstGeom prst="rect">
            <a:avLst/>
          </a:prstGeom>
        </p:spPr>
        <p:txBody>
          <a:bodyPr wrap="square">
            <a:spAutoFit/>
          </a:bodyPr>
          <a:lstStyle/>
          <a:p>
            <a:pPr lvl="0" algn="r"/>
            <a:r>
              <a:rPr lang="en-US" sz="4400" b="1" i="1" smtClean="0"/>
              <a:t>What XML Documents Are Made Of ?</a:t>
            </a:r>
            <a:endParaRPr lang="en-US" sz="4400" dirty="0"/>
          </a:p>
        </p:txBody>
      </p:sp>
      <p:sp>
        <p:nvSpPr>
          <p:cNvPr id="3" name="Slide Number Placeholder 2"/>
          <p:cNvSpPr>
            <a:spLocks noGrp="1"/>
          </p:cNvSpPr>
          <p:nvPr>
            <p:ph type="sldNum" sz="quarter" idx="12"/>
          </p:nvPr>
        </p:nvSpPr>
        <p:spPr/>
        <p:txBody>
          <a:bodyPr/>
          <a:lstStyle/>
          <a:p>
            <a:fld id="{5C224C12-74E8-4DD5-AA8C-129F8CEBA227}" type="slidenum">
              <a:rPr lang="en-US" smtClean="0"/>
              <a:t>4</a:t>
            </a:fld>
            <a:endParaRPr lang="en-US"/>
          </a:p>
        </p:txBody>
      </p:sp>
    </p:spTree>
    <p:extLst>
      <p:ext uri="{BB962C8B-B14F-4D97-AF65-F5344CB8AC3E}">
        <p14:creationId xmlns:p14="http://schemas.microsoft.com/office/powerpoint/2010/main" val="17757297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914400" y="1120914"/>
            <a:ext cx="7543800" cy="400110"/>
          </a:xfrm>
          <a:prstGeom prst="rect">
            <a:avLst/>
          </a:prstGeom>
        </p:spPr>
        <p:txBody>
          <a:bodyPr wrap="square">
            <a:spAutoFit/>
          </a:bodyPr>
          <a:lstStyle/>
          <a:p>
            <a:r>
              <a:rPr lang="en-US" sz="2000" smtClean="0"/>
              <a:t>- Một </a:t>
            </a:r>
            <a:r>
              <a:rPr lang="en-US" sz="2000" dirty="0" smtClean="0"/>
              <a:t>XML </a:t>
            </a:r>
            <a:r>
              <a:rPr lang="en-US" sz="2000" smtClean="0"/>
              <a:t>document bao gồm XML markup và character </a:t>
            </a:r>
            <a:r>
              <a:rPr lang="en-US" sz="2000" dirty="0" smtClean="0"/>
              <a:t>data</a:t>
            </a:r>
            <a:endParaRPr lang="en-US" sz="2000" dirty="0"/>
          </a:p>
        </p:txBody>
      </p:sp>
      <p:sp>
        <p:nvSpPr>
          <p:cNvPr id="9" name="Rectangle 8"/>
          <p:cNvSpPr/>
          <p:nvPr/>
        </p:nvSpPr>
        <p:spPr>
          <a:xfrm>
            <a:off x="914400" y="3352800"/>
            <a:ext cx="2913105" cy="400110"/>
          </a:xfrm>
          <a:prstGeom prst="rect">
            <a:avLst/>
          </a:prstGeom>
        </p:spPr>
        <p:txBody>
          <a:bodyPr wrap="none">
            <a:spAutoFit/>
          </a:bodyPr>
          <a:lstStyle/>
          <a:p>
            <a:r>
              <a:rPr lang="en-US" sz="2000" smtClean="0"/>
              <a:t>- </a:t>
            </a:r>
            <a:r>
              <a:rPr lang="en-US" sz="2000"/>
              <a:t>M</a:t>
            </a:r>
            <a:r>
              <a:rPr lang="en-US" sz="2000" smtClean="0"/>
              <a:t>ột </a:t>
            </a:r>
            <a:r>
              <a:rPr lang="en-US" sz="2000" smtClean="0"/>
              <a:t>XML Documents :</a:t>
            </a:r>
            <a:endParaRPr lang="en-US" sz="2000" dirty="0"/>
          </a:p>
        </p:txBody>
      </p:sp>
      <p:sp>
        <p:nvSpPr>
          <p:cNvPr id="10" name="Rectangle 9"/>
          <p:cNvSpPr/>
          <p:nvPr/>
        </p:nvSpPr>
        <p:spPr>
          <a:xfrm>
            <a:off x="1447800" y="3752910"/>
            <a:ext cx="3138360" cy="369332"/>
          </a:xfrm>
          <a:prstGeom prst="rect">
            <a:avLst/>
          </a:prstGeom>
        </p:spPr>
        <p:txBody>
          <a:bodyPr wrap="none">
            <a:spAutoFit/>
          </a:bodyPr>
          <a:lstStyle/>
          <a:p>
            <a:pPr>
              <a:buFont typeface="Wingdings" pitchFamily="2" charset="2"/>
              <a:buChar char="q"/>
            </a:pPr>
            <a:r>
              <a:rPr lang="en-US" smtClean="0"/>
              <a:t> Được lưu trữ trong database</a:t>
            </a:r>
            <a:endParaRPr lang="en-US" dirty="0"/>
          </a:p>
        </p:txBody>
      </p:sp>
      <p:sp>
        <p:nvSpPr>
          <p:cNvPr id="11" name="Rectangle 10"/>
          <p:cNvSpPr/>
          <p:nvPr/>
        </p:nvSpPr>
        <p:spPr>
          <a:xfrm>
            <a:off x="1447800" y="4210110"/>
            <a:ext cx="5562600" cy="646331"/>
          </a:xfrm>
          <a:prstGeom prst="rect">
            <a:avLst/>
          </a:prstGeom>
        </p:spPr>
        <p:txBody>
          <a:bodyPr wrap="square">
            <a:spAutoFit/>
          </a:bodyPr>
          <a:lstStyle/>
          <a:p>
            <a:pPr>
              <a:buFont typeface="Wingdings" pitchFamily="2" charset="2"/>
              <a:buChar char="q"/>
            </a:pPr>
            <a:r>
              <a:rPr lang="en-US" smtClean="0"/>
              <a:t> Được tạo ra trong bộ nhớ bởi các chương trình CGI (</a:t>
            </a:r>
            <a:r>
              <a:rPr lang="en-US"/>
              <a:t>Common Gateway </a:t>
            </a:r>
            <a:r>
              <a:rPr lang="en-US" smtClean="0"/>
              <a:t>Interface)</a:t>
            </a:r>
            <a:endParaRPr lang="en-US" dirty="0"/>
          </a:p>
        </p:txBody>
      </p:sp>
      <p:sp>
        <p:nvSpPr>
          <p:cNvPr id="12" name="Rectangle 11"/>
          <p:cNvSpPr/>
          <p:nvPr/>
        </p:nvSpPr>
        <p:spPr>
          <a:xfrm>
            <a:off x="1447800" y="4953000"/>
            <a:ext cx="5638800" cy="646331"/>
          </a:xfrm>
          <a:prstGeom prst="rect">
            <a:avLst/>
          </a:prstGeom>
        </p:spPr>
        <p:txBody>
          <a:bodyPr wrap="square">
            <a:spAutoFit/>
          </a:bodyPr>
          <a:lstStyle/>
          <a:p>
            <a:pPr>
              <a:buFont typeface="Wingdings" pitchFamily="2" charset="2"/>
              <a:buChar char="q"/>
            </a:pPr>
            <a:r>
              <a:rPr lang="en-US" smtClean="0"/>
              <a:t>Được kết hợp từ 1 số file khác nhau, mỗi file được nhúng vào  một file khác</a:t>
            </a:r>
            <a:endParaRPr lang="en-US" dirty="0"/>
          </a:p>
        </p:txBody>
      </p:sp>
      <p:sp>
        <p:nvSpPr>
          <p:cNvPr id="16" name="Rectangle 15"/>
          <p:cNvSpPr/>
          <p:nvPr/>
        </p:nvSpPr>
        <p:spPr>
          <a:xfrm>
            <a:off x="381000" y="304800"/>
            <a:ext cx="6495111" cy="523220"/>
          </a:xfrm>
          <a:prstGeom prst="rect">
            <a:avLst/>
          </a:prstGeom>
        </p:spPr>
        <p:txBody>
          <a:bodyPr wrap="none">
            <a:spAutoFit/>
          </a:bodyPr>
          <a:lstStyle/>
          <a:p>
            <a:pPr lvl="0"/>
            <a:r>
              <a:rPr lang="en-US" sz="2800" b="1" i="1" smtClean="0"/>
              <a:t>What XML Documents Are Made Of ?</a:t>
            </a:r>
            <a:endParaRPr lang="en-US" sz="2800" dirty="0"/>
          </a:p>
        </p:txBody>
      </p:sp>
      <p:sp>
        <p:nvSpPr>
          <p:cNvPr id="18" name="Rectangle 17"/>
          <p:cNvSpPr/>
          <p:nvPr/>
        </p:nvSpPr>
        <p:spPr>
          <a:xfrm>
            <a:off x="2133600" y="1905000"/>
            <a:ext cx="5257800" cy="1200329"/>
          </a:xfrm>
          <a:prstGeom prst="rect">
            <a:avLst/>
          </a:prstGeom>
        </p:spPr>
        <p:txBody>
          <a:bodyPr wrap="square">
            <a:spAutoFit/>
          </a:bodyPr>
          <a:lstStyle/>
          <a:p>
            <a:r>
              <a:rPr lang="en-US" b="1" i="1" dirty="0" smtClean="0">
                <a:solidFill>
                  <a:srgbClr val="FF0000"/>
                </a:solidFill>
              </a:rPr>
              <a:t>&lt;?xml version="1.0" standalone="yes"?&gt;</a:t>
            </a:r>
          </a:p>
          <a:p>
            <a:r>
              <a:rPr lang="en-US" b="1" i="1" dirty="0" smtClean="0">
                <a:solidFill>
                  <a:srgbClr val="FF0000"/>
                </a:solidFill>
              </a:rPr>
              <a:t>&lt;Welcome&gt;</a:t>
            </a:r>
          </a:p>
          <a:p>
            <a:pPr lvl="0"/>
            <a:r>
              <a:rPr lang="en-US" i="1" dirty="0" smtClean="0"/>
              <a:t>	What XML Documents Are Made Of ?</a:t>
            </a:r>
          </a:p>
          <a:p>
            <a:r>
              <a:rPr lang="en-US" b="1" i="1" dirty="0" smtClean="0">
                <a:solidFill>
                  <a:srgbClr val="FF0000"/>
                </a:solidFill>
              </a:rPr>
              <a:t>&lt;/Welcome&gt;</a:t>
            </a:r>
            <a:endParaRPr lang="en-US" b="1" i="1" dirty="0">
              <a:solidFill>
                <a:srgbClr val="FF0000"/>
              </a:solidFill>
            </a:endParaRPr>
          </a:p>
        </p:txBody>
      </p:sp>
      <p:sp>
        <p:nvSpPr>
          <p:cNvPr id="2" name="Slide Number Placeholder 1"/>
          <p:cNvSpPr>
            <a:spLocks noGrp="1"/>
          </p:cNvSpPr>
          <p:nvPr>
            <p:ph type="sldNum" sz="quarter" idx="11"/>
          </p:nvPr>
        </p:nvSpPr>
        <p:spPr/>
        <p:txBody>
          <a:bodyPr/>
          <a:lstStyle/>
          <a:p>
            <a:fld id="{5C224C12-74E8-4DD5-AA8C-129F8CEBA227}" type="slidenum">
              <a:rPr lang="en-US" smtClean="0"/>
              <a:t>5</a:t>
            </a:fld>
            <a:endParaRPr lang="en-US"/>
          </a:p>
        </p:txBody>
      </p:sp>
    </p:spTree>
    <p:extLst>
      <p:ext uri="{BB962C8B-B14F-4D97-AF65-F5344CB8AC3E}">
        <p14:creationId xmlns:p14="http://schemas.microsoft.com/office/powerpoint/2010/main" val="1528289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500"/>
                                        <p:tgtEl>
                                          <p:spTgt spid="12"/>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fade">
                                      <p:cBhvr>
                                        <p:cTn id="2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1" grpId="0"/>
      <p:bldP spid="12" grpId="0"/>
      <p:bldP spid="1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381000" y="304800"/>
            <a:ext cx="6203558" cy="523220"/>
          </a:xfrm>
          <a:prstGeom prst="rect">
            <a:avLst/>
          </a:prstGeom>
        </p:spPr>
        <p:txBody>
          <a:bodyPr wrap="none">
            <a:spAutoFit/>
          </a:bodyPr>
          <a:lstStyle/>
          <a:p>
            <a:pPr lvl="0"/>
            <a:r>
              <a:rPr lang="en-US" sz="2800" b="1" i="1" dirty="0" smtClean="0"/>
              <a:t>What XML Documents Are Made Of </a:t>
            </a:r>
            <a:r>
              <a:rPr lang="en-US" sz="2800" b="1" i="1" smtClean="0"/>
              <a:t>? </a:t>
            </a:r>
            <a:r>
              <a:rPr lang="en-US" b="1" i="1" smtClean="0"/>
              <a:t>(TT)</a:t>
            </a:r>
            <a:endParaRPr lang="en-US" b="1" i="1" dirty="0"/>
          </a:p>
        </p:txBody>
      </p:sp>
      <p:sp>
        <p:nvSpPr>
          <p:cNvPr id="17" name="Rectangle 16"/>
          <p:cNvSpPr/>
          <p:nvPr/>
        </p:nvSpPr>
        <p:spPr>
          <a:xfrm>
            <a:off x="914400" y="1828800"/>
            <a:ext cx="7467600" cy="707886"/>
          </a:xfrm>
          <a:prstGeom prst="rect">
            <a:avLst/>
          </a:prstGeom>
        </p:spPr>
        <p:txBody>
          <a:bodyPr wrap="square">
            <a:spAutoFit/>
          </a:bodyPr>
          <a:lstStyle/>
          <a:p>
            <a:r>
              <a:rPr lang="en-US" sz="2000" smtClean="0"/>
              <a:t>- Mỗi thực thể hoặc chứa dữ liệu dạng text hoặc dạng nhị phân, nhưng không thể bao gồm cả hai</a:t>
            </a:r>
            <a:endParaRPr lang="en-US" dirty="0"/>
          </a:p>
        </p:txBody>
      </p:sp>
      <p:sp>
        <p:nvSpPr>
          <p:cNvPr id="18" name="Rectangle 17"/>
          <p:cNvSpPr/>
          <p:nvPr/>
        </p:nvSpPr>
        <p:spPr>
          <a:xfrm>
            <a:off x="914400" y="914400"/>
            <a:ext cx="7467600" cy="707886"/>
          </a:xfrm>
          <a:prstGeom prst="rect">
            <a:avLst/>
          </a:prstGeom>
        </p:spPr>
        <p:txBody>
          <a:bodyPr wrap="square">
            <a:spAutoFit/>
          </a:bodyPr>
          <a:lstStyle/>
          <a:p>
            <a:r>
              <a:rPr lang="en-US" sz="2000" smtClean="0"/>
              <a:t>- XML documents được tạo ra từ các đơn vị lưu trữ (storage units) được gọi là các thực thể (entities)</a:t>
            </a:r>
            <a:endParaRPr lang="en-US" sz="2000" dirty="0"/>
          </a:p>
        </p:txBody>
      </p:sp>
      <p:sp>
        <p:nvSpPr>
          <p:cNvPr id="19" name="Rectangle 18"/>
          <p:cNvSpPr/>
          <p:nvPr/>
        </p:nvSpPr>
        <p:spPr>
          <a:xfrm>
            <a:off x="1752600" y="3429000"/>
            <a:ext cx="4326826" cy="369332"/>
          </a:xfrm>
          <a:prstGeom prst="rect">
            <a:avLst/>
          </a:prstGeom>
        </p:spPr>
        <p:txBody>
          <a:bodyPr wrap="none">
            <a:spAutoFit/>
          </a:bodyPr>
          <a:lstStyle/>
          <a:p>
            <a:r>
              <a:rPr lang="en-US" i="1" dirty="0" smtClean="0"/>
              <a:t>&lt;?xml version=”1.0”</a:t>
            </a:r>
            <a:r>
              <a:rPr lang="en-US" b="1" i="1" dirty="0" smtClean="0">
                <a:solidFill>
                  <a:srgbClr val="FF0000"/>
                </a:solidFill>
              </a:rPr>
              <a:t> standalone=”yes”</a:t>
            </a:r>
            <a:r>
              <a:rPr lang="en-US" i="1" dirty="0" smtClean="0"/>
              <a:t>?&gt;</a:t>
            </a:r>
            <a:endParaRPr lang="en-US" i="1" dirty="0"/>
          </a:p>
        </p:txBody>
      </p:sp>
      <p:sp>
        <p:nvSpPr>
          <p:cNvPr id="20" name="Rectangle 19"/>
          <p:cNvSpPr/>
          <p:nvPr/>
        </p:nvSpPr>
        <p:spPr>
          <a:xfrm>
            <a:off x="914400" y="2743200"/>
            <a:ext cx="7467600" cy="400110"/>
          </a:xfrm>
          <a:prstGeom prst="rect">
            <a:avLst/>
          </a:prstGeom>
        </p:spPr>
        <p:txBody>
          <a:bodyPr wrap="square">
            <a:spAutoFit/>
          </a:bodyPr>
          <a:lstStyle/>
          <a:p>
            <a:r>
              <a:rPr lang="en-US" sz="2000" smtClean="0"/>
              <a:t>- Một XML documents đơn giản gồm một thực thể duy nhất </a:t>
            </a:r>
            <a:endParaRPr lang="en-US" sz="2000" dirty="0"/>
          </a:p>
        </p:txBody>
      </p:sp>
      <p:sp>
        <p:nvSpPr>
          <p:cNvPr id="21" name="Rectangle 20"/>
          <p:cNvSpPr/>
          <p:nvPr/>
        </p:nvSpPr>
        <p:spPr>
          <a:xfrm>
            <a:off x="914400" y="4114800"/>
            <a:ext cx="7467600" cy="1323439"/>
          </a:xfrm>
          <a:prstGeom prst="rect">
            <a:avLst/>
          </a:prstGeom>
        </p:spPr>
        <p:txBody>
          <a:bodyPr wrap="square">
            <a:spAutoFit/>
          </a:bodyPr>
          <a:lstStyle/>
          <a:p>
            <a:r>
              <a:rPr lang="en-US" sz="2000" smtClean="0"/>
              <a:t>- Các thực thể bên ngoài (External entities) và các tham chiếu thực thể (entity references) được sử dụng để kết hợp nhiều file và các nguồn dữ liệu (data) khác nhau để tạo ra đơn XML </a:t>
            </a:r>
            <a:r>
              <a:rPr lang="en-US" sz="2000" dirty="0" smtClean="0"/>
              <a:t>document</a:t>
            </a:r>
            <a:endParaRPr lang="en-US" sz="2000" dirty="0"/>
          </a:p>
        </p:txBody>
      </p:sp>
      <p:sp>
        <p:nvSpPr>
          <p:cNvPr id="23" name="Rectangle 22"/>
          <p:cNvSpPr/>
          <p:nvPr/>
        </p:nvSpPr>
        <p:spPr>
          <a:xfrm>
            <a:off x="1828800" y="5638800"/>
            <a:ext cx="4224233" cy="369332"/>
          </a:xfrm>
          <a:prstGeom prst="rect">
            <a:avLst/>
          </a:prstGeom>
        </p:spPr>
        <p:txBody>
          <a:bodyPr wrap="none">
            <a:spAutoFit/>
          </a:bodyPr>
          <a:lstStyle/>
          <a:p>
            <a:r>
              <a:rPr lang="en-US" i="1" dirty="0" smtClean="0"/>
              <a:t>&lt;?xml version=”1.0” </a:t>
            </a:r>
            <a:r>
              <a:rPr lang="en-US" b="1" i="1" dirty="0" smtClean="0">
                <a:solidFill>
                  <a:srgbClr val="FF0000"/>
                </a:solidFill>
              </a:rPr>
              <a:t>standalone=”no”</a:t>
            </a:r>
            <a:r>
              <a:rPr lang="en-US" i="1" dirty="0" smtClean="0"/>
              <a:t>?&gt;</a:t>
            </a:r>
            <a:endParaRPr lang="en-US" i="1" dirty="0"/>
          </a:p>
        </p:txBody>
      </p:sp>
      <p:sp>
        <p:nvSpPr>
          <p:cNvPr id="2" name="Slide Number Placeholder 1"/>
          <p:cNvSpPr>
            <a:spLocks noGrp="1"/>
          </p:cNvSpPr>
          <p:nvPr>
            <p:ph type="sldNum" sz="quarter" idx="11"/>
          </p:nvPr>
        </p:nvSpPr>
        <p:spPr/>
        <p:txBody>
          <a:bodyPr/>
          <a:lstStyle/>
          <a:p>
            <a:fld id="{5C224C12-74E8-4DD5-AA8C-129F8CEBA227}" type="slidenum">
              <a:rPr lang="en-US" smtClean="0"/>
              <a:t>6</a:t>
            </a:fld>
            <a:endParaRPr lang="en-US"/>
          </a:p>
        </p:txBody>
      </p:sp>
    </p:spTree>
    <p:extLst>
      <p:ext uri="{BB962C8B-B14F-4D97-AF65-F5344CB8AC3E}">
        <p14:creationId xmlns:p14="http://schemas.microsoft.com/office/powerpoint/2010/main" val="42535739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fade">
                                      <p:cBhvr>
                                        <p:cTn id="17" dur="500"/>
                                        <p:tgtEl>
                                          <p:spTgt spid="20"/>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9"/>
                                        </p:tgtEl>
                                        <p:attrNameLst>
                                          <p:attrName>style.visibility</p:attrName>
                                        </p:attrNameLst>
                                      </p:cBhvr>
                                      <p:to>
                                        <p:strVal val="visible"/>
                                      </p:to>
                                    </p:set>
                                    <p:animEffect transition="in" filter="fade">
                                      <p:cBhvr>
                                        <p:cTn id="20" dur="500"/>
                                        <p:tgtEl>
                                          <p:spTgt spid="19"/>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21"/>
                                        </p:tgtEl>
                                        <p:attrNameLst>
                                          <p:attrName>style.visibility</p:attrName>
                                        </p:attrNameLst>
                                      </p:cBhvr>
                                      <p:to>
                                        <p:strVal val="visible"/>
                                      </p:to>
                                    </p:set>
                                    <p:animEffect transition="in" filter="fade">
                                      <p:cBhvr>
                                        <p:cTn id="25" dur="500"/>
                                        <p:tgtEl>
                                          <p:spTgt spid="21"/>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3"/>
                                        </p:tgtEl>
                                        <p:attrNameLst>
                                          <p:attrName>style.visibility</p:attrName>
                                        </p:attrNameLst>
                                      </p:cBhvr>
                                      <p:to>
                                        <p:strVal val="visible"/>
                                      </p:to>
                                    </p:set>
                                    <p:animEffect transition="in" filter="fade">
                                      <p:cBhvr>
                                        <p:cTn id="28"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P spid="19" grpId="0"/>
      <p:bldP spid="20" grpId="0"/>
      <p:bldP spid="21" grpId="0"/>
      <p:bldP spid="2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Diagram 7"/>
          <p:cNvGraphicFramePr/>
          <p:nvPr>
            <p:extLst>
              <p:ext uri="{D42A27DB-BD31-4B8C-83A1-F6EECF244321}">
                <p14:modId xmlns:p14="http://schemas.microsoft.com/office/powerpoint/2010/main" val="62923230"/>
              </p:ext>
            </p:extLst>
          </p:nvPr>
        </p:nvGraphicFramePr>
        <p:xfrm>
          <a:off x="228600" y="1676400"/>
          <a:ext cx="8610600" cy="4699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Rectangle 8"/>
          <p:cNvSpPr/>
          <p:nvPr/>
        </p:nvSpPr>
        <p:spPr>
          <a:xfrm>
            <a:off x="381000" y="304800"/>
            <a:ext cx="6179705" cy="523220"/>
          </a:xfrm>
          <a:prstGeom prst="rect">
            <a:avLst/>
          </a:prstGeom>
        </p:spPr>
        <p:txBody>
          <a:bodyPr wrap="none">
            <a:spAutoFit/>
          </a:bodyPr>
          <a:lstStyle/>
          <a:p>
            <a:pPr lvl="0"/>
            <a:r>
              <a:rPr lang="en-US" sz="2800" b="1" i="1" dirty="0" smtClean="0"/>
              <a:t>What XML Documents Are Made Of </a:t>
            </a:r>
            <a:r>
              <a:rPr lang="en-US" sz="2800" b="1" i="1" smtClean="0"/>
              <a:t>? </a:t>
            </a:r>
            <a:r>
              <a:rPr lang="en-US" b="1" i="1" smtClean="0"/>
              <a:t>(TT)</a:t>
            </a:r>
            <a:endParaRPr lang="en-US" b="1" i="1" dirty="0"/>
          </a:p>
        </p:txBody>
      </p:sp>
      <p:sp>
        <p:nvSpPr>
          <p:cNvPr id="2" name="Slide Number Placeholder 1"/>
          <p:cNvSpPr>
            <a:spLocks noGrp="1"/>
          </p:cNvSpPr>
          <p:nvPr>
            <p:ph type="sldNum" sz="quarter" idx="11"/>
          </p:nvPr>
        </p:nvSpPr>
        <p:spPr/>
        <p:txBody>
          <a:bodyPr/>
          <a:lstStyle/>
          <a:p>
            <a:fld id="{5C224C12-74E8-4DD5-AA8C-129F8CEBA227}" type="slidenum">
              <a:rPr lang="en-US" smtClean="0"/>
              <a:t>7</a:t>
            </a:fld>
            <a:endParaRPr lang="en-US"/>
          </a:p>
        </p:txBody>
      </p:sp>
    </p:spTree>
    <p:extLst>
      <p:ext uri="{BB962C8B-B14F-4D97-AF65-F5344CB8AC3E}">
        <p14:creationId xmlns:p14="http://schemas.microsoft.com/office/powerpoint/2010/main" val="3637820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graphicEl>
                                              <a:dgm id="{67E6F9C4-AE32-49F2-AD34-25BABB364D19}"/>
                                            </p:graphicEl>
                                          </p:spTgt>
                                        </p:tgtEl>
                                        <p:attrNameLst>
                                          <p:attrName>style.visibility</p:attrName>
                                        </p:attrNameLst>
                                      </p:cBhvr>
                                      <p:to>
                                        <p:strVal val="visible"/>
                                      </p:to>
                                    </p:set>
                                    <p:animEffect transition="in" filter="fade">
                                      <p:cBhvr>
                                        <p:cTn id="7" dur="500"/>
                                        <p:tgtEl>
                                          <p:spTgt spid="8">
                                            <p:graphicEl>
                                              <a:dgm id="{67E6F9C4-AE32-49F2-AD34-25BABB364D19}"/>
                                            </p:graphic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graphicEl>
                                              <a:dgm id="{30491617-E72C-4404-89F4-5AFEF02A149D}"/>
                                            </p:graphicEl>
                                          </p:spTgt>
                                        </p:tgtEl>
                                        <p:attrNameLst>
                                          <p:attrName>style.visibility</p:attrName>
                                        </p:attrNameLst>
                                      </p:cBhvr>
                                      <p:to>
                                        <p:strVal val="visible"/>
                                      </p:to>
                                    </p:set>
                                    <p:animEffect transition="in" filter="fade">
                                      <p:cBhvr>
                                        <p:cTn id="10" dur="500"/>
                                        <p:tgtEl>
                                          <p:spTgt spid="8">
                                            <p:graphicEl>
                                              <a:dgm id="{30491617-E72C-4404-89F4-5AFEF02A149D}"/>
                                            </p:graphic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8">
                                            <p:graphicEl>
                                              <a:dgm id="{219E8183-6057-420A-AE76-BF90C7648C47}"/>
                                            </p:graphicEl>
                                          </p:spTgt>
                                        </p:tgtEl>
                                        <p:attrNameLst>
                                          <p:attrName>style.visibility</p:attrName>
                                        </p:attrNameLst>
                                      </p:cBhvr>
                                      <p:to>
                                        <p:strVal val="visible"/>
                                      </p:to>
                                    </p:set>
                                    <p:animEffect transition="in" filter="fade">
                                      <p:cBhvr>
                                        <p:cTn id="15" dur="500"/>
                                        <p:tgtEl>
                                          <p:spTgt spid="8">
                                            <p:graphicEl>
                                              <a:dgm id="{219E8183-6057-420A-AE76-BF90C7648C47}"/>
                                            </p:graphic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8">
                                            <p:graphicEl>
                                              <a:dgm id="{0DC847BF-3DC0-48DE-B5C9-9D89FB3CC433}"/>
                                            </p:graphicEl>
                                          </p:spTgt>
                                        </p:tgtEl>
                                        <p:attrNameLst>
                                          <p:attrName>style.visibility</p:attrName>
                                        </p:attrNameLst>
                                      </p:cBhvr>
                                      <p:to>
                                        <p:strVal val="visible"/>
                                      </p:to>
                                    </p:set>
                                    <p:animEffect transition="in" filter="fade">
                                      <p:cBhvr>
                                        <p:cTn id="18" dur="500"/>
                                        <p:tgtEl>
                                          <p:spTgt spid="8">
                                            <p:graphicEl>
                                              <a:dgm id="{0DC847BF-3DC0-48DE-B5C9-9D89FB3CC433}"/>
                                            </p:graphic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8">
                                            <p:graphicEl>
                                              <a:dgm id="{FCFBE831-7130-412C-A29E-EEBF58B9C329}"/>
                                            </p:graphicEl>
                                          </p:spTgt>
                                        </p:tgtEl>
                                        <p:attrNameLst>
                                          <p:attrName>style.visibility</p:attrName>
                                        </p:attrNameLst>
                                      </p:cBhvr>
                                      <p:to>
                                        <p:strVal val="visible"/>
                                      </p:to>
                                    </p:set>
                                    <p:animEffect transition="in" filter="fade">
                                      <p:cBhvr>
                                        <p:cTn id="21" dur="500"/>
                                        <p:tgtEl>
                                          <p:spTgt spid="8">
                                            <p:graphicEl>
                                              <a:dgm id="{FCFBE831-7130-412C-A29E-EEBF58B9C329}"/>
                                            </p:graphic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8">
                                            <p:graphicEl>
                                              <a:dgm id="{056EA587-7B7B-475D-8DCF-C46604E2B34E}"/>
                                            </p:graphicEl>
                                          </p:spTgt>
                                        </p:tgtEl>
                                        <p:attrNameLst>
                                          <p:attrName>style.visibility</p:attrName>
                                        </p:attrNameLst>
                                      </p:cBhvr>
                                      <p:to>
                                        <p:strVal val="visible"/>
                                      </p:to>
                                    </p:set>
                                    <p:animEffect transition="in" filter="fade">
                                      <p:cBhvr>
                                        <p:cTn id="24" dur="500"/>
                                        <p:tgtEl>
                                          <p:spTgt spid="8">
                                            <p:graphicEl>
                                              <a:dgm id="{056EA587-7B7B-475D-8DCF-C46604E2B34E}"/>
                                            </p:graphic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8">
                                            <p:graphicEl>
                                              <a:dgm id="{F13F2C3A-D56E-4934-92BC-C52767A25EB0}"/>
                                            </p:graphicEl>
                                          </p:spTgt>
                                        </p:tgtEl>
                                        <p:attrNameLst>
                                          <p:attrName>style.visibility</p:attrName>
                                        </p:attrNameLst>
                                      </p:cBhvr>
                                      <p:to>
                                        <p:strVal val="visible"/>
                                      </p:to>
                                    </p:set>
                                    <p:animEffect transition="in" filter="fade">
                                      <p:cBhvr>
                                        <p:cTn id="27" dur="500"/>
                                        <p:tgtEl>
                                          <p:spTgt spid="8">
                                            <p:graphicEl>
                                              <a:dgm id="{F13F2C3A-D56E-4934-92BC-C52767A25EB0}"/>
                                            </p:graphic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8">
                                            <p:graphicEl>
                                              <a:dgm id="{E2BC4FAA-C2C1-49CF-A9BA-5B409C9FEE8B}"/>
                                            </p:graphicEl>
                                          </p:spTgt>
                                        </p:tgtEl>
                                        <p:attrNameLst>
                                          <p:attrName>style.visibility</p:attrName>
                                        </p:attrNameLst>
                                      </p:cBhvr>
                                      <p:to>
                                        <p:strVal val="visible"/>
                                      </p:to>
                                    </p:set>
                                    <p:animEffect transition="in" filter="fade">
                                      <p:cBhvr>
                                        <p:cTn id="30" dur="500"/>
                                        <p:tgtEl>
                                          <p:spTgt spid="8">
                                            <p:graphicEl>
                                              <a:dgm id="{E2BC4FAA-C2C1-49CF-A9BA-5B409C9FEE8B}"/>
                                            </p:graphic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8">
                                            <p:graphicEl>
                                              <a:dgm id="{E074B73E-89C3-45E2-BD27-F262992F363C}"/>
                                            </p:graphicEl>
                                          </p:spTgt>
                                        </p:tgtEl>
                                        <p:attrNameLst>
                                          <p:attrName>style.visibility</p:attrName>
                                        </p:attrNameLst>
                                      </p:cBhvr>
                                      <p:to>
                                        <p:strVal val="visible"/>
                                      </p:to>
                                    </p:set>
                                    <p:animEffect transition="in" filter="fade">
                                      <p:cBhvr>
                                        <p:cTn id="35" dur="500"/>
                                        <p:tgtEl>
                                          <p:spTgt spid="8">
                                            <p:graphicEl>
                                              <a:dgm id="{E074B73E-89C3-45E2-BD27-F262992F363C}"/>
                                            </p:graphic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8">
                                            <p:graphicEl>
                                              <a:dgm id="{8614667B-182E-4D97-9C90-46F3CCFF363E}"/>
                                            </p:graphicEl>
                                          </p:spTgt>
                                        </p:tgtEl>
                                        <p:attrNameLst>
                                          <p:attrName>style.visibility</p:attrName>
                                        </p:attrNameLst>
                                      </p:cBhvr>
                                      <p:to>
                                        <p:strVal val="visible"/>
                                      </p:to>
                                    </p:set>
                                    <p:animEffect transition="in" filter="fade">
                                      <p:cBhvr>
                                        <p:cTn id="38" dur="500"/>
                                        <p:tgtEl>
                                          <p:spTgt spid="8">
                                            <p:graphicEl>
                                              <a:dgm id="{8614667B-182E-4D97-9C90-46F3CCFF363E}"/>
                                            </p:graphicEl>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8">
                                            <p:graphicEl>
                                              <a:dgm id="{09DD1B92-1726-4546-9AE3-9DA82C111E75}"/>
                                            </p:graphicEl>
                                          </p:spTgt>
                                        </p:tgtEl>
                                        <p:attrNameLst>
                                          <p:attrName>style.visibility</p:attrName>
                                        </p:attrNameLst>
                                      </p:cBhvr>
                                      <p:to>
                                        <p:strVal val="visible"/>
                                      </p:to>
                                    </p:set>
                                    <p:animEffect transition="in" filter="fade">
                                      <p:cBhvr>
                                        <p:cTn id="41" dur="500"/>
                                        <p:tgtEl>
                                          <p:spTgt spid="8">
                                            <p:graphicEl>
                                              <a:dgm id="{09DD1B92-1726-4546-9AE3-9DA82C111E75}"/>
                                            </p:graphic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8">
                                            <p:graphicEl>
                                              <a:dgm id="{961BBE2B-D973-441C-A207-05EEF7C78DA1}"/>
                                            </p:graphicEl>
                                          </p:spTgt>
                                        </p:tgtEl>
                                        <p:attrNameLst>
                                          <p:attrName>style.visibility</p:attrName>
                                        </p:attrNameLst>
                                      </p:cBhvr>
                                      <p:to>
                                        <p:strVal val="visible"/>
                                      </p:to>
                                    </p:set>
                                    <p:animEffect transition="in" filter="fade">
                                      <p:cBhvr>
                                        <p:cTn id="44" dur="500"/>
                                        <p:tgtEl>
                                          <p:spTgt spid="8">
                                            <p:graphicEl>
                                              <a:dgm id="{961BBE2B-D973-441C-A207-05EEF7C78DA1}"/>
                                            </p:graphicEl>
                                          </p:spTgt>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8">
                                            <p:graphicEl>
                                              <a:dgm id="{C7D92C2F-6B3D-4CD4-B0AC-5B865F13DBC6}"/>
                                            </p:graphicEl>
                                          </p:spTgt>
                                        </p:tgtEl>
                                        <p:attrNameLst>
                                          <p:attrName>style.visibility</p:attrName>
                                        </p:attrNameLst>
                                      </p:cBhvr>
                                      <p:to>
                                        <p:strVal val="visible"/>
                                      </p:to>
                                    </p:set>
                                    <p:animEffect transition="in" filter="fade">
                                      <p:cBhvr>
                                        <p:cTn id="47" dur="500"/>
                                        <p:tgtEl>
                                          <p:spTgt spid="8">
                                            <p:graphicEl>
                                              <a:dgm id="{C7D92C2F-6B3D-4CD4-B0AC-5B865F13DBC6}"/>
                                            </p:graphicEl>
                                          </p:spTgt>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8">
                                            <p:graphicEl>
                                              <a:dgm id="{90A32937-F9DE-4828-A807-184E630F4938}"/>
                                            </p:graphicEl>
                                          </p:spTgt>
                                        </p:tgtEl>
                                        <p:attrNameLst>
                                          <p:attrName>style.visibility</p:attrName>
                                        </p:attrNameLst>
                                      </p:cBhvr>
                                      <p:to>
                                        <p:strVal val="visible"/>
                                      </p:to>
                                    </p:set>
                                    <p:animEffect transition="in" filter="fade">
                                      <p:cBhvr>
                                        <p:cTn id="50" dur="500"/>
                                        <p:tgtEl>
                                          <p:spTgt spid="8">
                                            <p:graphicEl>
                                              <a:dgm id="{90A32937-F9DE-4828-A807-184E630F4938}"/>
                                            </p:graphic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8">
                                            <p:graphicEl>
                                              <a:dgm id="{6FA54AA3-0C72-49CC-9CD3-4E9C1058011F}"/>
                                            </p:graphicEl>
                                          </p:spTgt>
                                        </p:tgtEl>
                                        <p:attrNameLst>
                                          <p:attrName>style.visibility</p:attrName>
                                        </p:attrNameLst>
                                      </p:cBhvr>
                                      <p:to>
                                        <p:strVal val="visible"/>
                                      </p:to>
                                    </p:set>
                                    <p:animEffect transition="in" filter="fade">
                                      <p:cBhvr>
                                        <p:cTn id="53" dur="500"/>
                                        <p:tgtEl>
                                          <p:spTgt spid="8">
                                            <p:graphicEl>
                                              <a:dgm id="{6FA54AA3-0C72-49CC-9CD3-4E9C1058011F}"/>
                                            </p:graphicEl>
                                          </p:spTgt>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8">
                                            <p:graphicEl>
                                              <a:dgm id="{E374EC19-F980-4891-B2BB-07E572953C77}"/>
                                            </p:graphicEl>
                                          </p:spTgt>
                                        </p:tgtEl>
                                        <p:attrNameLst>
                                          <p:attrName>style.visibility</p:attrName>
                                        </p:attrNameLst>
                                      </p:cBhvr>
                                      <p:to>
                                        <p:strVal val="visible"/>
                                      </p:to>
                                    </p:set>
                                    <p:animEffect transition="in" filter="fade">
                                      <p:cBhvr>
                                        <p:cTn id="56" dur="500"/>
                                        <p:tgtEl>
                                          <p:spTgt spid="8">
                                            <p:graphicEl>
                                              <a:dgm id="{E374EC19-F980-4891-B2BB-07E572953C77}"/>
                                            </p:graphicEl>
                                          </p:spTgt>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8">
                                            <p:graphicEl>
                                              <a:dgm id="{32553DDF-A9CB-420B-8880-1D2B43FFF276}"/>
                                            </p:graphicEl>
                                          </p:spTgt>
                                        </p:tgtEl>
                                        <p:attrNameLst>
                                          <p:attrName>style.visibility</p:attrName>
                                        </p:attrNameLst>
                                      </p:cBhvr>
                                      <p:to>
                                        <p:strVal val="visible"/>
                                      </p:to>
                                    </p:set>
                                    <p:animEffect transition="in" filter="fade">
                                      <p:cBhvr>
                                        <p:cTn id="59" dur="500"/>
                                        <p:tgtEl>
                                          <p:spTgt spid="8">
                                            <p:graphicEl>
                                              <a:dgm id="{32553DDF-A9CB-420B-8880-1D2B43FFF276}"/>
                                            </p:graphicEl>
                                          </p:spTgt>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8">
                                            <p:graphicEl>
                                              <a:dgm id="{0B9B7FAF-7FA3-4F98-A3F0-B57C807E5AA4}"/>
                                            </p:graphicEl>
                                          </p:spTgt>
                                        </p:tgtEl>
                                        <p:attrNameLst>
                                          <p:attrName>style.visibility</p:attrName>
                                        </p:attrNameLst>
                                      </p:cBhvr>
                                      <p:to>
                                        <p:strVal val="visible"/>
                                      </p:to>
                                    </p:set>
                                    <p:animEffect transition="in" filter="fade">
                                      <p:cBhvr>
                                        <p:cTn id="62" dur="500"/>
                                        <p:tgtEl>
                                          <p:spTgt spid="8">
                                            <p:graphicEl>
                                              <a:dgm id="{0B9B7FAF-7FA3-4F98-A3F0-B57C807E5AA4}"/>
                                            </p:graphicEl>
                                          </p:spTgt>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8">
                                            <p:graphicEl>
                                              <a:dgm id="{E42CDF74-40E6-4542-97E4-25C087C01DB2}"/>
                                            </p:graphicEl>
                                          </p:spTgt>
                                        </p:tgtEl>
                                        <p:attrNameLst>
                                          <p:attrName>style.visibility</p:attrName>
                                        </p:attrNameLst>
                                      </p:cBhvr>
                                      <p:to>
                                        <p:strVal val="visible"/>
                                      </p:to>
                                    </p:set>
                                    <p:animEffect transition="in" filter="fade">
                                      <p:cBhvr>
                                        <p:cTn id="65" dur="500"/>
                                        <p:tgtEl>
                                          <p:spTgt spid="8">
                                            <p:graphicEl>
                                              <a:dgm id="{E42CDF74-40E6-4542-97E4-25C087C01DB2}"/>
                                            </p:graphicEl>
                                          </p:spTgt>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8">
                                            <p:graphicEl>
                                              <a:dgm id="{5DFFAEBB-5FDC-449B-8858-2A6E0F8F5AC8}"/>
                                            </p:graphicEl>
                                          </p:spTgt>
                                        </p:tgtEl>
                                        <p:attrNameLst>
                                          <p:attrName>style.visibility</p:attrName>
                                        </p:attrNameLst>
                                      </p:cBhvr>
                                      <p:to>
                                        <p:strVal val="visible"/>
                                      </p:to>
                                    </p:set>
                                    <p:animEffect transition="in" filter="fade">
                                      <p:cBhvr>
                                        <p:cTn id="68" dur="500"/>
                                        <p:tgtEl>
                                          <p:spTgt spid="8">
                                            <p:graphicEl>
                                              <a:dgm id="{5DFFAEBB-5FDC-449B-8858-2A6E0F8F5AC8}"/>
                                            </p:graphicEl>
                                          </p:spTgt>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8">
                                            <p:graphicEl>
                                              <a:dgm id="{591D51C8-A39C-42A5-B721-337A182F1693}"/>
                                            </p:graphicEl>
                                          </p:spTgt>
                                        </p:tgtEl>
                                        <p:attrNameLst>
                                          <p:attrName>style.visibility</p:attrName>
                                        </p:attrNameLst>
                                      </p:cBhvr>
                                      <p:to>
                                        <p:strVal val="visible"/>
                                      </p:to>
                                    </p:set>
                                    <p:animEffect transition="in" filter="fade">
                                      <p:cBhvr>
                                        <p:cTn id="71" dur="500"/>
                                        <p:tgtEl>
                                          <p:spTgt spid="8">
                                            <p:graphicEl>
                                              <a:dgm id="{591D51C8-A39C-42A5-B721-337A182F1693}"/>
                                            </p:graphicEl>
                                          </p:spTgt>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8">
                                            <p:graphicEl>
                                              <a:dgm id="{E9B6DE5B-ADD8-4C89-9E2D-7E9121B2B617}"/>
                                            </p:graphicEl>
                                          </p:spTgt>
                                        </p:tgtEl>
                                        <p:attrNameLst>
                                          <p:attrName>style.visibility</p:attrName>
                                        </p:attrNameLst>
                                      </p:cBhvr>
                                      <p:to>
                                        <p:strVal val="visible"/>
                                      </p:to>
                                    </p:set>
                                    <p:animEffect transition="in" filter="fade">
                                      <p:cBhvr>
                                        <p:cTn id="74" dur="500"/>
                                        <p:tgtEl>
                                          <p:spTgt spid="8">
                                            <p:graphicEl>
                                              <a:dgm id="{E9B6DE5B-ADD8-4C89-9E2D-7E9121B2B617}"/>
                                            </p:graphicEl>
                                          </p:spTgt>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8">
                                            <p:graphicEl>
                                              <a:dgm id="{0316AEFC-7FDC-4B63-A113-4AC10E747CBD}"/>
                                            </p:graphicEl>
                                          </p:spTgt>
                                        </p:tgtEl>
                                        <p:attrNameLst>
                                          <p:attrName>style.visibility</p:attrName>
                                        </p:attrNameLst>
                                      </p:cBhvr>
                                      <p:to>
                                        <p:strVal val="visible"/>
                                      </p:to>
                                    </p:set>
                                    <p:animEffect transition="in" filter="fade">
                                      <p:cBhvr>
                                        <p:cTn id="77" dur="500"/>
                                        <p:tgtEl>
                                          <p:spTgt spid="8">
                                            <p:graphicEl>
                                              <a:dgm id="{0316AEFC-7FDC-4B63-A113-4AC10E747CBD}"/>
                                            </p:graphicEl>
                                          </p:spTgt>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8">
                                            <p:graphicEl>
                                              <a:dgm id="{3FFC9390-9C94-4DB8-8557-48421DED1D9D}"/>
                                            </p:graphicEl>
                                          </p:spTgt>
                                        </p:tgtEl>
                                        <p:attrNameLst>
                                          <p:attrName>style.visibility</p:attrName>
                                        </p:attrNameLst>
                                      </p:cBhvr>
                                      <p:to>
                                        <p:strVal val="visible"/>
                                      </p:to>
                                    </p:set>
                                    <p:animEffect transition="in" filter="fade">
                                      <p:cBhvr>
                                        <p:cTn id="80" dur="500"/>
                                        <p:tgtEl>
                                          <p:spTgt spid="8">
                                            <p:graphicEl>
                                              <a:dgm id="{3FFC9390-9C94-4DB8-8557-48421DED1D9D}"/>
                                            </p:graphicEl>
                                          </p:spTgt>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8">
                                            <p:graphicEl>
                                              <a:dgm id="{E4CB7401-8CC2-42FD-863A-6A1C59B5C8C8}"/>
                                            </p:graphicEl>
                                          </p:spTgt>
                                        </p:tgtEl>
                                        <p:attrNameLst>
                                          <p:attrName>style.visibility</p:attrName>
                                        </p:attrNameLst>
                                      </p:cBhvr>
                                      <p:to>
                                        <p:strVal val="visible"/>
                                      </p:to>
                                    </p:set>
                                    <p:animEffect transition="in" filter="fade">
                                      <p:cBhvr>
                                        <p:cTn id="83" dur="500"/>
                                        <p:tgtEl>
                                          <p:spTgt spid="8">
                                            <p:graphicEl>
                                              <a:dgm id="{E4CB7401-8CC2-42FD-863A-6A1C59B5C8C8}"/>
                                            </p:graphicEl>
                                          </p:spTgt>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8">
                                            <p:graphicEl>
                                              <a:dgm id="{60B515CB-310C-438B-9D0E-C755BDAB98AD}"/>
                                            </p:graphicEl>
                                          </p:spTgt>
                                        </p:tgtEl>
                                        <p:attrNameLst>
                                          <p:attrName>style.visibility</p:attrName>
                                        </p:attrNameLst>
                                      </p:cBhvr>
                                      <p:to>
                                        <p:strVal val="visible"/>
                                      </p:to>
                                    </p:set>
                                    <p:animEffect transition="in" filter="fade">
                                      <p:cBhvr>
                                        <p:cTn id="86" dur="500"/>
                                        <p:tgtEl>
                                          <p:spTgt spid="8">
                                            <p:graphicEl>
                                              <a:dgm id="{60B515CB-310C-438B-9D0E-C755BDAB98AD}"/>
                                            </p:graphicEl>
                                          </p:spTgt>
                                        </p:tgtEl>
                                      </p:cBhvr>
                                    </p:animEffect>
                                  </p:childTnLst>
                                </p:cTn>
                              </p:par>
                              <p:par>
                                <p:cTn id="87" presetID="10" presetClass="entr" presetSubtype="0" fill="hold" grpId="0" nodeType="withEffect">
                                  <p:stCondLst>
                                    <p:cond delay="0"/>
                                  </p:stCondLst>
                                  <p:childTnLst>
                                    <p:set>
                                      <p:cBhvr>
                                        <p:cTn id="88" dur="1" fill="hold">
                                          <p:stCondLst>
                                            <p:cond delay="0"/>
                                          </p:stCondLst>
                                        </p:cTn>
                                        <p:tgtEl>
                                          <p:spTgt spid="8">
                                            <p:graphicEl>
                                              <a:dgm id="{C3C8FFB8-E472-4155-8F1D-EB380D1DFAC1}"/>
                                            </p:graphicEl>
                                          </p:spTgt>
                                        </p:tgtEl>
                                        <p:attrNameLst>
                                          <p:attrName>style.visibility</p:attrName>
                                        </p:attrNameLst>
                                      </p:cBhvr>
                                      <p:to>
                                        <p:strVal val="visible"/>
                                      </p:to>
                                    </p:set>
                                    <p:animEffect transition="in" filter="fade">
                                      <p:cBhvr>
                                        <p:cTn id="89" dur="500"/>
                                        <p:tgtEl>
                                          <p:spTgt spid="8">
                                            <p:graphicEl>
                                              <a:dgm id="{C3C8FFB8-E472-4155-8F1D-EB380D1DFAC1}"/>
                                            </p:graphicEl>
                                          </p:spTgt>
                                        </p:tgtEl>
                                      </p:cBhvr>
                                    </p:animEffect>
                                  </p:childTnLst>
                                </p:cTn>
                              </p:par>
                              <p:par>
                                <p:cTn id="90" presetID="10" presetClass="entr" presetSubtype="0" fill="hold" grpId="0" nodeType="withEffect">
                                  <p:stCondLst>
                                    <p:cond delay="0"/>
                                  </p:stCondLst>
                                  <p:childTnLst>
                                    <p:set>
                                      <p:cBhvr>
                                        <p:cTn id="91" dur="1" fill="hold">
                                          <p:stCondLst>
                                            <p:cond delay="0"/>
                                          </p:stCondLst>
                                        </p:cTn>
                                        <p:tgtEl>
                                          <p:spTgt spid="8">
                                            <p:graphicEl>
                                              <a:dgm id="{913487FD-F450-4D27-AA03-08A3F2FEF130}"/>
                                            </p:graphicEl>
                                          </p:spTgt>
                                        </p:tgtEl>
                                        <p:attrNameLst>
                                          <p:attrName>style.visibility</p:attrName>
                                        </p:attrNameLst>
                                      </p:cBhvr>
                                      <p:to>
                                        <p:strVal val="visible"/>
                                      </p:to>
                                    </p:set>
                                    <p:animEffect transition="in" filter="fade">
                                      <p:cBhvr>
                                        <p:cTn id="92" dur="500"/>
                                        <p:tgtEl>
                                          <p:spTgt spid="8">
                                            <p:graphicEl>
                                              <a:dgm id="{913487FD-F450-4D27-AA03-08A3F2FEF130}"/>
                                            </p:graphicEl>
                                          </p:spTgt>
                                        </p:tgtEl>
                                      </p:cBhvr>
                                    </p:animEffect>
                                  </p:childTnLst>
                                </p:cTn>
                              </p:par>
                              <p:par>
                                <p:cTn id="93" presetID="10" presetClass="entr" presetSubtype="0" fill="hold" grpId="0" nodeType="withEffect">
                                  <p:stCondLst>
                                    <p:cond delay="0"/>
                                  </p:stCondLst>
                                  <p:childTnLst>
                                    <p:set>
                                      <p:cBhvr>
                                        <p:cTn id="94" dur="1" fill="hold">
                                          <p:stCondLst>
                                            <p:cond delay="0"/>
                                          </p:stCondLst>
                                        </p:cTn>
                                        <p:tgtEl>
                                          <p:spTgt spid="8">
                                            <p:graphicEl>
                                              <a:dgm id="{0F706175-ADCD-4B1A-9E18-22AED66DF73F}"/>
                                            </p:graphicEl>
                                          </p:spTgt>
                                        </p:tgtEl>
                                        <p:attrNameLst>
                                          <p:attrName>style.visibility</p:attrName>
                                        </p:attrNameLst>
                                      </p:cBhvr>
                                      <p:to>
                                        <p:strVal val="visible"/>
                                      </p:to>
                                    </p:set>
                                    <p:animEffect transition="in" filter="fade">
                                      <p:cBhvr>
                                        <p:cTn id="95" dur="500"/>
                                        <p:tgtEl>
                                          <p:spTgt spid="8">
                                            <p:graphicEl>
                                              <a:dgm id="{0F706175-ADCD-4B1A-9E18-22AED66DF73F}"/>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8" grpId="0" uiExpand="1">
        <p:bldSub>
          <a:bldDgm bld="lvlAtOnce"/>
        </p:bldSub>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52400" y="152400"/>
            <a:ext cx="4191000" cy="523220"/>
          </a:xfrm>
          <a:prstGeom prst="rect">
            <a:avLst/>
          </a:prstGeom>
        </p:spPr>
        <p:txBody>
          <a:bodyPr wrap="square">
            <a:spAutoFit/>
          </a:bodyPr>
          <a:lstStyle/>
          <a:p>
            <a:r>
              <a:rPr lang="en-US" sz="2800" b="1" i="1" u="sng" smtClean="0"/>
              <a:t>Comments</a:t>
            </a:r>
            <a:endParaRPr lang="en-US" sz="2800" i="1" u="sng" dirty="0"/>
          </a:p>
        </p:txBody>
      </p:sp>
      <p:sp>
        <p:nvSpPr>
          <p:cNvPr id="12" name="Rectangle 11"/>
          <p:cNvSpPr/>
          <p:nvPr/>
        </p:nvSpPr>
        <p:spPr>
          <a:xfrm>
            <a:off x="1142731" y="2886670"/>
            <a:ext cx="7467600" cy="400110"/>
          </a:xfrm>
          <a:prstGeom prst="rect">
            <a:avLst/>
          </a:prstGeom>
        </p:spPr>
        <p:txBody>
          <a:bodyPr wrap="square">
            <a:spAutoFit/>
          </a:bodyPr>
          <a:lstStyle/>
          <a:p>
            <a:r>
              <a:rPr lang="en-US" sz="2000" smtClean="0"/>
              <a:t>- Không được viết trước khai báo </a:t>
            </a:r>
            <a:r>
              <a:rPr lang="en-US" sz="2000"/>
              <a:t>XML </a:t>
            </a:r>
            <a:r>
              <a:rPr lang="en-US" sz="2000" smtClean="0"/>
              <a:t>(XML declaration)</a:t>
            </a:r>
            <a:endParaRPr lang="en-US" sz="2000" dirty="0"/>
          </a:p>
        </p:txBody>
      </p:sp>
      <p:sp>
        <p:nvSpPr>
          <p:cNvPr id="13" name="Rectangle 12"/>
          <p:cNvSpPr/>
          <p:nvPr/>
        </p:nvSpPr>
        <p:spPr>
          <a:xfrm>
            <a:off x="1142731" y="4182070"/>
            <a:ext cx="3359381" cy="400110"/>
          </a:xfrm>
          <a:prstGeom prst="rect">
            <a:avLst/>
          </a:prstGeom>
        </p:spPr>
        <p:txBody>
          <a:bodyPr wrap="none">
            <a:spAutoFit/>
          </a:bodyPr>
          <a:lstStyle/>
          <a:p>
            <a:r>
              <a:rPr lang="en-US" sz="2000" smtClean="0"/>
              <a:t>- Không được nằm trong 1 tag </a:t>
            </a:r>
            <a:endParaRPr lang="en-US" sz="2000" dirty="0"/>
          </a:p>
        </p:txBody>
      </p:sp>
      <p:sp>
        <p:nvSpPr>
          <p:cNvPr id="2" name="Rectangle 1"/>
          <p:cNvSpPr/>
          <p:nvPr/>
        </p:nvSpPr>
        <p:spPr>
          <a:xfrm>
            <a:off x="3145969" y="1447800"/>
            <a:ext cx="2852064" cy="369332"/>
          </a:xfrm>
          <a:prstGeom prst="rect">
            <a:avLst/>
          </a:prstGeom>
        </p:spPr>
        <p:txBody>
          <a:bodyPr wrap="none">
            <a:spAutoFit/>
          </a:bodyPr>
          <a:lstStyle/>
          <a:p>
            <a:pPr algn="ctr"/>
            <a:r>
              <a:rPr lang="vi-VN" b="1" i="1" dirty="0" smtClean="0">
                <a:solidFill>
                  <a:srgbClr val="FF0000"/>
                </a:solidFill>
              </a:rPr>
              <a:t>&lt;!--</a:t>
            </a:r>
            <a:r>
              <a:rPr lang="en-US" b="1" i="1" dirty="0" smtClean="0">
                <a:solidFill>
                  <a:srgbClr val="FF0000"/>
                </a:solidFill>
              </a:rPr>
              <a:t> This is a comment --</a:t>
            </a:r>
            <a:r>
              <a:rPr lang="vi-VN" b="1" i="1" dirty="0" smtClean="0">
                <a:solidFill>
                  <a:srgbClr val="FF0000"/>
                </a:solidFill>
              </a:rPr>
              <a:t>&gt;</a:t>
            </a:r>
            <a:endParaRPr lang="en-US" b="1" i="1" dirty="0">
              <a:solidFill>
                <a:srgbClr val="FF0000"/>
              </a:solidFill>
            </a:endParaRPr>
          </a:p>
        </p:txBody>
      </p:sp>
      <p:sp>
        <p:nvSpPr>
          <p:cNvPr id="3" name="Rectangle 2"/>
          <p:cNvSpPr/>
          <p:nvPr/>
        </p:nvSpPr>
        <p:spPr>
          <a:xfrm>
            <a:off x="645886" y="2075436"/>
            <a:ext cx="6821714" cy="430887"/>
          </a:xfrm>
          <a:prstGeom prst="rect">
            <a:avLst/>
          </a:prstGeom>
        </p:spPr>
        <p:txBody>
          <a:bodyPr wrap="square">
            <a:spAutoFit/>
          </a:bodyPr>
          <a:lstStyle/>
          <a:p>
            <a:pPr marL="285750" indent="-285750">
              <a:buFont typeface="Wingdings" pitchFamily="2" charset="2"/>
              <a:buChar char="v"/>
            </a:pPr>
            <a:r>
              <a:rPr lang="en-US" sz="2200" smtClean="0"/>
              <a:t>Các luật phải tuân theo khi sử dụng </a:t>
            </a:r>
            <a:endParaRPr lang="en-US" sz="2200" dirty="0"/>
          </a:p>
        </p:txBody>
      </p:sp>
      <p:sp>
        <p:nvSpPr>
          <p:cNvPr id="4" name="Rectangle 3"/>
          <p:cNvSpPr/>
          <p:nvPr/>
        </p:nvSpPr>
        <p:spPr>
          <a:xfrm>
            <a:off x="645886" y="914400"/>
            <a:ext cx="4345870" cy="430887"/>
          </a:xfrm>
          <a:prstGeom prst="rect">
            <a:avLst/>
          </a:prstGeom>
        </p:spPr>
        <p:txBody>
          <a:bodyPr wrap="none">
            <a:spAutoFit/>
          </a:bodyPr>
          <a:lstStyle/>
          <a:p>
            <a:pPr marL="285750" indent="-285750">
              <a:buFont typeface="Wingdings" pitchFamily="2" charset="2"/>
              <a:buChar char="v"/>
            </a:pPr>
            <a:r>
              <a:rPr lang="en-US" sz="2200" smtClean="0"/>
              <a:t>Bắt đầu với </a:t>
            </a:r>
            <a:r>
              <a:rPr lang="en-US" sz="2200" b="1" i="1" smtClean="0">
                <a:solidFill>
                  <a:srgbClr val="00B0F0"/>
                </a:solidFill>
              </a:rPr>
              <a:t>&lt;!--  </a:t>
            </a:r>
            <a:r>
              <a:rPr lang="en-US" sz="2200" smtClean="0"/>
              <a:t>và kết thúc với</a:t>
            </a:r>
            <a:r>
              <a:rPr lang="en-US" sz="2200" b="1" i="1" smtClean="0">
                <a:solidFill>
                  <a:srgbClr val="00B0F0"/>
                </a:solidFill>
                <a:sym typeface="Wingdings" pitchFamily="2" charset="2"/>
              </a:rPr>
              <a:t>--&gt;</a:t>
            </a:r>
            <a:endParaRPr lang="en-US" sz="2200" b="1" i="1" dirty="0">
              <a:solidFill>
                <a:srgbClr val="00B0F0"/>
              </a:solidFill>
            </a:endParaRPr>
          </a:p>
        </p:txBody>
      </p:sp>
      <p:sp>
        <p:nvSpPr>
          <p:cNvPr id="16" name="Rectangle 15"/>
          <p:cNvSpPr/>
          <p:nvPr/>
        </p:nvSpPr>
        <p:spPr>
          <a:xfrm>
            <a:off x="1981200" y="3401705"/>
            <a:ext cx="6781800" cy="646331"/>
          </a:xfrm>
          <a:prstGeom prst="rect">
            <a:avLst/>
          </a:prstGeom>
        </p:spPr>
        <p:txBody>
          <a:bodyPr wrap="square">
            <a:spAutoFit/>
          </a:bodyPr>
          <a:lstStyle/>
          <a:p>
            <a:r>
              <a:rPr lang="en-US" i="1" dirty="0" smtClean="0">
                <a:solidFill>
                  <a:srgbClr val="FF0000"/>
                </a:solidFill>
              </a:rPr>
              <a:t>&lt;!-- This is a comment comes before the XML declaration --&gt;</a:t>
            </a:r>
          </a:p>
          <a:p>
            <a:r>
              <a:rPr lang="en-US" i="1" dirty="0" smtClean="0"/>
              <a:t>&lt;?xml version=”1.0” standalone=”yes”?&gt;</a:t>
            </a:r>
            <a:endParaRPr lang="en-US" i="1" dirty="0"/>
          </a:p>
        </p:txBody>
      </p:sp>
      <p:sp>
        <p:nvSpPr>
          <p:cNvPr id="14" name="Rectangle 13"/>
          <p:cNvSpPr/>
          <p:nvPr/>
        </p:nvSpPr>
        <p:spPr>
          <a:xfrm>
            <a:off x="1981200" y="4800600"/>
            <a:ext cx="6553200" cy="923330"/>
          </a:xfrm>
          <a:prstGeom prst="rect">
            <a:avLst/>
          </a:prstGeom>
        </p:spPr>
        <p:txBody>
          <a:bodyPr wrap="square">
            <a:spAutoFit/>
          </a:bodyPr>
          <a:lstStyle/>
          <a:p>
            <a:r>
              <a:rPr lang="en-US" b="1" i="1" dirty="0" smtClean="0">
                <a:solidFill>
                  <a:srgbClr val="FF0000"/>
                </a:solidFill>
              </a:rPr>
              <a:t>&lt;Welcome </a:t>
            </a:r>
            <a:r>
              <a:rPr lang="en-US" i="1" dirty="0" smtClean="0">
                <a:solidFill>
                  <a:srgbClr val="FF0000"/>
                </a:solidFill>
              </a:rPr>
              <a:t>&lt;!-- This is a comment be placed inside a tag --&gt;</a:t>
            </a:r>
            <a:r>
              <a:rPr lang="en-US" i="1" dirty="0" smtClean="0">
                <a:solidFill>
                  <a:srgbClr val="FFFF00"/>
                </a:solidFill>
              </a:rPr>
              <a:t>&gt;</a:t>
            </a:r>
          </a:p>
          <a:p>
            <a:r>
              <a:rPr lang="en-US" i="1" dirty="0" smtClean="0"/>
              <a:t>	Hello XML Document!</a:t>
            </a:r>
          </a:p>
          <a:p>
            <a:r>
              <a:rPr lang="en-US" b="1" i="1" dirty="0" smtClean="0">
                <a:solidFill>
                  <a:srgbClr val="FF0000"/>
                </a:solidFill>
              </a:rPr>
              <a:t>&lt;/Welcome&gt;</a:t>
            </a:r>
            <a:endParaRPr lang="en-US" b="1" i="1" dirty="0">
              <a:solidFill>
                <a:srgbClr val="FF0000"/>
              </a:solidFill>
            </a:endParaRPr>
          </a:p>
        </p:txBody>
      </p:sp>
      <p:sp>
        <p:nvSpPr>
          <p:cNvPr id="7" name="Slide Number Placeholder 6"/>
          <p:cNvSpPr>
            <a:spLocks noGrp="1"/>
          </p:cNvSpPr>
          <p:nvPr>
            <p:ph type="sldNum" sz="quarter" idx="11"/>
          </p:nvPr>
        </p:nvSpPr>
        <p:spPr/>
        <p:txBody>
          <a:bodyPr/>
          <a:lstStyle/>
          <a:p>
            <a:fld id="{5C224C12-74E8-4DD5-AA8C-129F8CEBA227}" type="slidenum">
              <a:rPr lang="en-US" smtClean="0"/>
              <a:t>8</a:t>
            </a:fld>
            <a:endParaRPr lang="en-US"/>
          </a:p>
        </p:txBody>
      </p:sp>
    </p:spTree>
    <p:extLst>
      <p:ext uri="{BB962C8B-B14F-4D97-AF65-F5344CB8AC3E}">
        <p14:creationId xmlns:p14="http://schemas.microsoft.com/office/powerpoint/2010/main" val="13619800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fade">
                                      <p:cBhvr>
                                        <p:cTn id="18" dur="500"/>
                                        <p:tgtEl>
                                          <p:spTgt spid="12"/>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fade">
                                      <p:cBhvr>
                                        <p:cTn id="21" dur="500"/>
                                        <p:tgtEl>
                                          <p:spTgt spid="16"/>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fade">
                                      <p:cBhvr>
                                        <p:cTn id="24" dur="500"/>
                                        <p:tgtEl>
                                          <p:spTgt spid="13"/>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2" grpId="0"/>
      <p:bldP spid="3" grpId="0"/>
      <p:bldP spid="4" grpId="0"/>
      <p:bldP spid="16" grpId="0"/>
      <p:bldP spid="1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1142731" y="914400"/>
            <a:ext cx="6400800" cy="400110"/>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smtClean="0"/>
              <a:t>- Có thể bao quanh và ẩn đi một tag</a:t>
            </a:r>
            <a:endParaRPr lang="en-US" sz="2000" dirty="0"/>
          </a:p>
        </p:txBody>
      </p:sp>
      <p:sp>
        <p:nvSpPr>
          <p:cNvPr id="16" name="Rectangle 15"/>
          <p:cNvSpPr/>
          <p:nvPr/>
        </p:nvSpPr>
        <p:spPr>
          <a:xfrm>
            <a:off x="1142731" y="3486835"/>
            <a:ext cx="7543800" cy="400110"/>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smtClean="0"/>
              <a:t>- Không được viết dấu “--” trong 1 Comments trừ việc mở hoặc đóng</a:t>
            </a:r>
            <a:endParaRPr lang="en-US" sz="2000" dirty="0"/>
          </a:p>
        </p:txBody>
      </p:sp>
      <p:sp>
        <p:nvSpPr>
          <p:cNvPr id="17" name="Rectangle 16"/>
          <p:cNvSpPr/>
          <p:nvPr/>
        </p:nvSpPr>
        <p:spPr>
          <a:xfrm>
            <a:off x="152400" y="152400"/>
            <a:ext cx="4191000" cy="523220"/>
          </a:xfrm>
          <a:prstGeom prst="rect">
            <a:avLst/>
          </a:prstGeom>
        </p:spPr>
        <p:txBody>
          <a:bodyPr wrap="square">
            <a:spAutoFit/>
          </a:bodyPr>
          <a:lstStyle/>
          <a:p>
            <a:r>
              <a:rPr lang="en-US" sz="2800" b="1" i="1" u="sng" smtClean="0"/>
              <a:t>Comments</a:t>
            </a:r>
            <a:r>
              <a:rPr lang="en-US" sz="2800" b="1" i="1" smtClean="0"/>
              <a:t> </a:t>
            </a:r>
            <a:r>
              <a:rPr lang="en-US" b="1" i="1" smtClean="0"/>
              <a:t>(TT)</a:t>
            </a:r>
            <a:endParaRPr lang="en-US" i="1" dirty="0"/>
          </a:p>
        </p:txBody>
      </p:sp>
      <p:sp>
        <p:nvSpPr>
          <p:cNvPr id="8" name="Rectangle 7"/>
          <p:cNvSpPr/>
          <p:nvPr/>
        </p:nvSpPr>
        <p:spPr>
          <a:xfrm>
            <a:off x="1981200" y="1446074"/>
            <a:ext cx="4572000" cy="1754326"/>
          </a:xfrm>
          <a:prstGeom prst="rect">
            <a:avLst/>
          </a:prstGeom>
        </p:spPr>
        <p:txBody>
          <a:bodyPr>
            <a:spAutoFit/>
          </a:bodyPr>
          <a:lstStyle/>
          <a:p>
            <a:r>
              <a:rPr lang="en-US" i="1" dirty="0" smtClean="0"/>
              <a:t>&lt;Welcome&gt;</a:t>
            </a:r>
          </a:p>
          <a:p>
            <a:r>
              <a:rPr lang="en-US" i="1" dirty="0" smtClean="0"/>
              <a:t>	Hello XML Document!</a:t>
            </a:r>
          </a:p>
          <a:p>
            <a:r>
              <a:rPr lang="en-US" i="1" dirty="0" smtClean="0"/>
              <a:t>	</a:t>
            </a:r>
            <a:r>
              <a:rPr lang="en-US" b="1" i="1" dirty="0" smtClean="0">
                <a:solidFill>
                  <a:srgbClr val="FF0000"/>
                </a:solidFill>
              </a:rPr>
              <a:t>&lt;!--&lt;Footer&gt;</a:t>
            </a:r>
          </a:p>
          <a:p>
            <a:r>
              <a:rPr lang="en-US" b="1" i="1" dirty="0" smtClean="0">
                <a:solidFill>
                  <a:srgbClr val="FF0000"/>
                </a:solidFill>
              </a:rPr>
              <a:t>		Surround and Hide tag</a:t>
            </a:r>
          </a:p>
          <a:p>
            <a:r>
              <a:rPr lang="en-US" b="1" i="1" dirty="0" smtClean="0">
                <a:solidFill>
                  <a:srgbClr val="FF0000"/>
                </a:solidFill>
              </a:rPr>
              <a:t>	&lt;/Footer&gt;--&gt;</a:t>
            </a:r>
            <a:r>
              <a:rPr lang="en-US" i="1" dirty="0" smtClean="0"/>
              <a:t>	</a:t>
            </a:r>
          </a:p>
          <a:p>
            <a:r>
              <a:rPr lang="en-US" i="1" dirty="0" smtClean="0"/>
              <a:t>&lt;/Welcome&gt;</a:t>
            </a:r>
            <a:endParaRPr lang="en-US" i="1" dirty="0"/>
          </a:p>
        </p:txBody>
      </p:sp>
      <p:sp>
        <p:nvSpPr>
          <p:cNvPr id="9" name="Rectangle 8"/>
          <p:cNvSpPr/>
          <p:nvPr/>
        </p:nvSpPr>
        <p:spPr>
          <a:xfrm>
            <a:off x="2438400" y="4267200"/>
            <a:ext cx="4314194" cy="369332"/>
          </a:xfrm>
          <a:prstGeom prst="rect">
            <a:avLst/>
          </a:prstGeom>
        </p:spPr>
        <p:txBody>
          <a:bodyPr wrap="none">
            <a:spAutoFit/>
          </a:bodyPr>
          <a:lstStyle/>
          <a:p>
            <a:r>
              <a:rPr lang="en-US" i="1" dirty="0" smtClean="0">
                <a:solidFill>
                  <a:srgbClr val="FF0000"/>
                </a:solidFill>
              </a:rPr>
              <a:t>&lt;!-- A Well </a:t>
            </a:r>
            <a:r>
              <a:rPr lang="en-US" b="1" i="1" dirty="0" smtClean="0">
                <a:solidFill>
                  <a:srgbClr val="00B0F0"/>
                </a:solidFill>
              </a:rPr>
              <a:t>--</a:t>
            </a:r>
            <a:r>
              <a:rPr lang="en-US" b="1" i="1" dirty="0" smtClean="0">
                <a:solidFill>
                  <a:srgbClr val="FF0000"/>
                </a:solidFill>
              </a:rPr>
              <a:t> </a:t>
            </a:r>
            <a:r>
              <a:rPr lang="en-US" i="1" dirty="0" smtClean="0">
                <a:solidFill>
                  <a:srgbClr val="FF0000"/>
                </a:solidFill>
              </a:rPr>
              <a:t>Formed XML Document --&gt;</a:t>
            </a:r>
            <a:endParaRPr lang="en-US" i="1" dirty="0">
              <a:solidFill>
                <a:srgbClr val="FF0000"/>
              </a:solidFill>
            </a:endParaRPr>
          </a:p>
        </p:txBody>
      </p:sp>
      <p:sp>
        <p:nvSpPr>
          <p:cNvPr id="2" name="Slide Number Placeholder 1"/>
          <p:cNvSpPr>
            <a:spLocks noGrp="1"/>
          </p:cNvSpPr>
          <p:nvPr>
            <p:ph type="sldNum" sz="quarter" idx="11"/>
          </p:nvPr>
        </p:nvSpPr>
        <p:spPr/>
        <p:txBody>
          <a:bodyPr/>
          <a:lstStyle/>
          <a:p>
            <a:fld id="{5C224C12-74E8-4DD5-AA8C-129F8CEBA227}" type="slidenum">
              <a:rPr lang="en-US" smtClean="0"/>
              <a:t>9</a:t>
            </a:fld>
            <a:endParaRPr lang="en-US"/>
          </a:p>
        </p:txBody>
      </p:sp>
    </p:spTree>
    <p:extLst>
      <p:ext uri="{BB962C8B-B14F-4D97-AF65-F5344CB8AC3E}">
        <p14:creationId xmlns:p14="http://schemas.microsoft.com/office/powerpoint/2010/main" val="647978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fade">
                                      <p:cBhvr>
                                        <p:cTn id="7" dur="500"/>
                                        <p:tgtEl>
                                          <p:spTgt spid="11">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0" end="0"/>
                                            </p:txEl>
                                          </p:spTgt>
                                        </p:tgtEl>
                                        <p:attrNameLst>
                                          <p:attrName>style.visibility</p:attrName>
                                        </p:attrNameLst>
                                      </p:cBhvr>
                                      <p:to>
                                        <p:strVal val="visible"/>
                                      </p:to>
                                    </p:set>
                                    <p:animEffect transition="in" filter="fade">
                                      <p:cBhvr>
                                        <p:cTn id="10" dur="500"/>
                                        <p:tgtEl>
                                          <p:spTgt spid="8">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animEffect transition="in" filter="fade">
                                      <p:cBhvr>
                                        <p:cTn id="13" dur="500"/>
                                        <p:tgtEl>
                                          <p:spTgt spid="8">
                                            <p:txEl>
                                              <p:pRg st="1" end="1"/>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xEl>
                                              <p:pRg st="2" end="2"/>
                                            </p:txEl>
                                          </p:spTgt>
                                        </p:tgtEl>
                                        <p:attrNameLst>
                                          <p:attrName>style.visibility</p:attrName>
                                        </p:attrNameLst>
                                      </p:cBhvr>
                                      <p:to>
                                        <p:strVal val="visible"/>
                                      </p:to>
                                    </p:set>
                                    <p:animEffect transition="in" filter="fade">
                                      <p:cBhvr>
                                        <p:cTn id="16" dur="500"/>
                                        <p:tgtEl>
                                          <p:spTgt spid="8">
                                            <p:txEl>
                                              <p:pRg st="2" end="2"/>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animEffect transition="in" filter="fade">
                                      <p:cBhvr>
                                        <p:cTn id="19" dur="500"/>
                                        <p:tgtEl>
                                          <p:spTgt spid="8">
                                            <p:txEl>
                                              <p:pRg st="3" end="3"/>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8">
                                            <p:txEl>
                                              <p:pRg st="4" end="4"/>
                                            </p:txEl>
                                          </p:spTgt>
                                        </p:tgtEl>
                                        <p:attrNameLst>
                                          <p:attrName>style.visibility</p:attrName>
                                        </p:attrNameLst>
                                      </p:cBhvr>
                                      <p:to>
                                        <p:strVal val="visible"/>
                                      </p:to>
                                    </p:set>
                                    <p:animEffect transition="in" filter="fade">
                                      <p:cBhvr>
                                        <p:cTn id="22" dur="500"/>
                                        <p:tgtEl>
                                          <p:spTgt spid="8">
                                            <p:txEl>
                                              <p:pRg st="4" end="4"/>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8">
                                            <p:txEl>
                                              <p:pRg st="5" end="5"/>
                                            </p:txEl>
                                          </p:spTgt>
                                        </p:tgtEl>
                                        <p:attrNameLst>
                                          <p:attrName>style.visibility</p:attrName>
                                        </p:attrNameLst>
                                      </p:cBhvr>
                                      <p:to>
                                        <p:strVal val="visible"/>
                                      </p:to>
                                    </p:set>
                                    <p:animEffect transition="in" filter="fade">
                                      <p:cBhvr>
                                        <p:cTn id="25" dur="500"/>
                                        <p:tgtEl>
                                          <p:spTgt spid="8">
                                            <p:txEl>
                                              <p:pRg st="5" end="5"/>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6">
                                            <p:txEl>
                                              <p:pRg st="0" end="0"/>
                                            </p:txEl>
                                          </p:spTgt>
                                        </p:tgtEl>
                                        <p:attrNameLst>
                                          <p:attrName>style.visibility</p:attrName>
                                        </p:attrNameLst>
                                      </p:cBhvr>
                                      <p:to>
                                        <p:strVal val="visible"/>
                                      </p:to>
                                    </p:set>
                                    <p:animEffect transition="in" filter="fade">
                                      <p:cBhvr>
                                        <p:cTn id="30" dur="500"/>
                                        <p:tgtEl>
                                          <p:spTgt spid="16">
                                            <p:txEl>
                                              <p:pRg st="0" end="0"/>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9">
                                            <p:txEl>
                                              <p:pRg st="0" end="0"/>
                                            </p:txEl>
                                          </p:spTgt>
                                        </p:tgtEl>
                                        <p:attrNameLst>
                                          <p:attrName>style.visibility</p:attrName>
                                        </p:attrNameLst>
                                      </p:cBhvr>
                                      <p:to>
                                        <p:strVal val="visible"/>
                                      </p:to>
                                    </p:set>
                                    <p:animEffect transition="in" filter="fade">
                                      <p:cBhvr>
                                        <p:cTn id="33" dur="5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allAtOnce"/>
      <p:bldP spid="16" grpId="0" build="allAtOnce"/>
      <p:bldP spid="8" grpId="0" uiExpand="1" build="allAtOnce"/>
      <p:bldP spid="9" grpId="0" build="allAtOnce"/>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_rels/theme3.xml.rels><?xml version="1.0" encoding="UTF-8" standalone="yes"?>
<Relationships xmlns="http://schemas.openxmlformats.org/package/2006/relationships"><Relationship Id="rId1" Type="http://schemas.openxmlformats.org/officeDocument/2006/relationships/image" Target="../media/image2.jpeg"/></Relationships>
</file>

<file path=ppt/theme/_rels/theme4.xml.rels><?xml version="1.0" encoding="UTF-8" standalone="yes"?>
<Relationships xmlns="http://schemas.openxmlformats.org/package/2006/relationships"><Relationship Id="rId1" Type="http://schemas.openxmlformats.org/officeDocument/2006/relationships/image" Target="../media/image3.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1_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3.xml><?xml version="1.0" encoding="utf-8"?>
<a:theme xmlns:a="http://schemas.openxmlformats.org/drawingml/2006/main" name="Executive">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Executi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ppt/theme/theme4.xml><?xml version="1.0" encoding="utf-8"?>
<a:theme xmlns:a="http://schemas.openxmlformats.org/drawingml/2006/main" name="Aspect">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35000"/>
                <a:satMod val="150000"/>
              </a:schemeClr>
            </a:gs>
            <a:gs pos="45000">
              <a:schemeClr val="phClr">
                <a:shade val="68000"/>
                <a:satMod val="155000"/>
              </a:schemeClr>
            </a:gs>
            <a:gs pos="100000">
              <a:schemeClr val="phClr">
                <a:tint val="70000"/>
                <a:satMod val="175000"/>
              </a:schemeClr>
            </a:gs>
          </a:gsLst>
          <a:lin ang="16200000" scaled="0"/>
        </a:gradFill>
        <a:blipFill>
          <a:blip xmlns:r="http://schemas.openxmlformats.org/officeDocument/2006/relationships" r:embed="rId1">
            <a:duotone>
              <a:schemeClr val="phClr">
                <a:shade val="800"/>
                <a:satMod val="150000"/>
              </a:schemeClr>
              <a:schemeClr val="phClr">
                <a:tint val="80000"/>
                <a:satMod val="150000"/>
              </a:schemeClr>
            </a:duotone>
          </a:blip>
          <a:tile tx="0" ty="0" sx="75000" sy="75000" flip="none" algn="tl"/>
        </a:blip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Aspect</Template>
  <TotalTime>315</TotalTime>
  <Words>1875</Words>
  <Application>Microsoft Office PowerPoint</Application>
  <PresentationFormat>On-screen Show (4:3)</PresentationFormat>
  <Paragraphs>340</Paragraphs>
  <Slides>30</Slides>
  <Notes>27</Notes>
  <HiddenSlides>0</HiddenSlides>
  <MMClips>0</MMClips>
  <ScaleCrop>false</ScaleCrop>
  <HeadingPairs>
    <vt:vector size="4" baseType="variant">
      <vt:variant>
        <vt:lpstr>Theme</vt:lpstr>
      </vt:variant>
      <vt:variant>
        <vt:i4>4</vt:i4>
      </vt:variant>
      <vt:variant>
        <vt:lpstr>Slide Titles</vt:lpstr>
      </vt:variant>
      <vt:variant>
        <vt:i4>30</vt:i4>
      </vt:variant>
    </vt:vector>
  </HeadingPairs>
  <TitlesOfParts>
    <vt:vector size="34" baseType="lpstr">
      <vt:lpstr>Clarity</vt:lpstr>
      <vt:lpstr>1_Clarity</vt:lpstr>
      <vt:lpstr>Executive</vt:lpstr>
      <vt:lpstr>Aspect</vt:lpstr>
      <vt:lpstr>Well-Fromed XML Document</vt:lpstr>
      <vt:lpstr>PowerPoint Presentation</vt:lpstr>
      <vt:lpstr>Nội dung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Hết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Well-Fromed XML Document</dc:title>
  <dc:creator>TruongHai</dc:creator>
  <cp:lastModifiedBy>TruongHai</cp:lastModifiedBy>
  <cp:revision>84</cp:revision>
  <dcterms:created xsi:type="dcterms:W3CDTF">2011-04-19T03:18:23Z</dcterms:created>
  <dcterms:modified xsi:type="dcterms:W3CDTF">2011-04-23T07:30:12Z</dcterms:modified>
</cp:coreProperties>
</file>