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34"/>
  </p:notesMasterIdLst>
  <p:sldIdLst>
    <p:sldId id="256" r:id="rId2"/>
    <p:sldId id="257" r:id="rId3"/>
    <p:sldId id="289" r:id="rId4"/>
    <p:sldId id="258" r:id="rId5"/>
    <p:sldId id="284" r:id="rId6"/>
    <p:sldId id="259" r:id="rId7"/>
    <p:sldId id="273" r:id="rId8"/>
    <p:sldId id="269" r:id="rId9"/>
    <p:sldId id="261" r:id="rId10"/>
    <p:sldId id="280" r:id="rId11"/>
    <p:sldId id="262" r:id="rId12"/>
    <p:sldId id="263" r:id="rId13"/>
    <p:sldId id="281" r:id="rId14"/>
    <p:sldId id="264" r:id="rId15"/>
    <p:sldId id="265" r:id="rId16"/>
    <p:sldId id="279" r:id="rId17"/>
    <p:sldId id="266" r:id="rId18"/>
    <p:sldId id="267" r:id="rId19"/>
    <p:sldId id="268" r:id="rId20"/>
    <p:sldId id="285" r:id="rId21"/>
    <p:sldId id="270" r:id="rId22"/>
    <p:sldId id="271" r:id="rId23"/>
    <p:sldId id="272" r:id="rId24"/>
    <p:sldId id="274" r:id="rId25"/>
    <p:sldId id="275" r:id="rId26"/>
    <p:sldId id="276" r:id="rId27"/>
    <p:sldId id="286" r:id="rId28"/>
    <p:sldId id="277" r:id="rId29"/>
    <p:sldId id="282" r:id="rId30"/>
    <p:sldId id="287" r:id="rId31"/>
    <p:sldId id="278"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E075C-8D2D-4EBA-805E-1224DA506EF2}" type="doc">
      <dgm:prSet loTypeId="urn:microsoft.com/office/officeart/2008/layout/VerticalCurvedList" loCatId="list" qsTypeId="urn:microsoft.com/office/officeart/2005/8/quickstyle/3d6" qsCatId="3D" csTypeId="urn:microsoft.com/office/officeart/2005/8/colors/colorful5" csCatId="colorful" phldr="1"/>
      <dgm:spPr/>
      <dgm:t>
        <a:bodyPr/>
        <a:lstStyle/>
        <a:p>
          <a:endParaRPr lang="en-US"/>
        </a:p>
      </dgm:t>
    </dgm:pt>
    <dgm:pt modelId="{24BFDDCF-031D-4B82-9191-346447F428C2}">
      <dgm:prSet phldrT="[Text]"/>
      <dgm:spPr/>
      <dgm:t>
        <a:bodyPr/>
        <a:lstStyle/>
        <a:p>
          <a:r>
            <a:rPr lang="en-US" dirty="0" smtClean="0">
              <a:latin typeface="Times New Roman" pitchFamily="18" charset="0"/>
              <a:cs typeface="Times New Roman" pitchFamily="18" charset="0"/>
            </a:rPr>
            <a:t>Sử dụng DTD tham chiếu ngoại</a:t>
          </a:r>
          <a:endParaRPr lang="en-US" dirty="0">
            <a:latin typeface="Times New Roman" pitchFamily="18" charset="0"/>
            <a:cs typeface="Times New Roman" pitchFamily="18" charset="0"/>
          </a:endParaRPr>
        </a:p>
      </dgm:t>
    </dgm:pt>
    <dgm:pt modelId="{F35C40C8-AC2E-4612-8668-6E70E041AC11}" type="parTrans" cxnId="{9BCF208C-236B-4484-9981-84191AD83C05}">
      <dgm:prSet/>
      <dgm:spPr/>
      <dgm:t>
        <a:bodyPr/>
        <a:lstStyle/>
        <a:p>
          <a:endParaRPr lang="en-US"/>
        </a:p>
      </dgm:t>
    </dgm:pt>
    <dgm:pt modelId="{21E78084-DECF-45EF-B636-E9377A50EB95}" type="sibTrans" cxnId="{9BCF208C-236B-4484-9981-84191AD83C05}">
      <dgm:prSet/>
      <dgm:spPr/>
      <dgm:t>
        <a:bodyPr/>
        <a:lstStyle/>
        <a:p>
          <a:endParaRPr lang="en-US"/>
        </a:p>
      </dgm:t>
    </dgm:pt>
    <dgm:pt modelId="{80070D4E-D50E-4A69-8FEB-317FB96FE526}">
      <dgm:prSet phldrT="[Text]"/>
      <dgm:spPr/>
      <dgm:t>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dgm:t>
    </dgm:pt>
    <dgm:pt modelId="{71CBE99C-9E05-4FA3-8C9C-FB61E5BC2A99}" type="sibTrans" cxnId="{A2F0F63D-616E-4922-84C9-5653AA984A80}">
      <dgm:prSet/>
      <dgm:spPr/>
      <dgm:t>
        <a:bodyPr/>
        <a:lstStyle/>
        <a:p>
          <a:endParaRPr lang="en-US"/>
        </a:p>
      </dgm:t>
    </dgm:pt>
    <dgm:pt modelId="{50EE928E-9B25-4268-9825-5DF5B73080F4}" type="parTrans" cxnId="{A2F0F63D-616E-4922-84C9-5653AA984A80}">
      <dgm:prSet/>
      <dgm:spPr/>
      <dgm:t>
        <a:bodyPr/>
        <a:lstStyle/>
        <a:p>
          <a:endParaRPr lang="en-US"/>
        </a:p>
      </dgm:t>
    </dgm:pt>
    <dgm:pt modelId="{84AA10D6-605F-438F-9441-3BF435E8607F}">
      <dgm:prSet phldrT="[Text]"/>
      <dgm:spPr/>
      <dgm:t>
        <a:bodyPr/>
        <a:lstStyle/>
        <a:p>
          <a:r>
            <a:rPr lang="en-US" dirty="0" smtClean="0">
              <a:latin typeface="Times New Roman" pitchFamily="18" charset="0"/>
              <a:cs typeface="Times New Roman" pitchFamily="18" charset="0"/>
            </a:rPr>
            <a:t>Sử dụng DTD tham chiếu nội và tham chiếu ngoại</a:t>
          </a:r>
        </a:p>
      </dgm:t>
    </dgm:pt>
    <dgm:pt modelId="{54528BE6-0A22-4C50-AC97-00BCC91B338C}" type="parTrans" cxnId="{55B9E1EB-FB64-4F3A-BC71-ADE5DE67B034}">
      <dgm:prSet/>
      <dgm:spPr/>
      <dgm:t>
        <a:bodyPr/>
        <a:lstStyle/>
        <a:p>
          <a:endParaRPr lang="en-US"/>
        </a:p>
      </dgm:t>
    </dgm:pt>
    <dgm:pt modelId="{80B0E385-F7EC-439F-B948-A8461962FD88}" type="sibTrans" cxnId="{55B9E1EB-FB64-4F3A-BC71-ADE5DE67B034}">
      <dgm:prSet/>
      <dgm:spPr/>
      <dgm:t>
        <a:bodyPr/>
        <a:lstStyle/>
        <a:p>
          <a:endParaRPr lang="en-US"/>
        </a:p>
      </dgm:t>
    </dgm:pt>
    <dgm:pt modelId="{90F66C22-9839-4EB3-B357-E5E1103FF244}">
      <dgm:prSet phldrT="[Text]"/>
      <dgm:spPr/>
      <dgm:t>
        <a:bodyPr/>
        <a:lstStyle/>
        <a:p>
          <a:r>
            <a:rPr lang="en-US" dirty="0" smtClean="0">
              <a:latin typeface="Times New Roman" pitchFamily="18" charset="0"/>
              <a:cs typeface="Times New Roman" pitchFamily="18" charset="0"/>
            </a:rPr>
            <a:t>Dùng DTD kiểm tra tính hợp lệ XML</a:t>
          </a:r>
          <a:endParaRPr lang="en-US" dirty="0">
            <a:latin typeface="Times New Roman" pitchFamily="18" charset="0"/>
            <a:cs typeface="Times New Roman" pitchFamily="18" charset="0"/>
          </a:endParaRPr>
        </a:p>
      </dgm:t>
    </dgm:pt>
    <dgm:pt modelId="{768DD33A-3852-4CFC-81F2-7D49E2F50892}" type="parTrans" cxnId="{CE56C8C4-5888-4AE0-901A-4E48EF8FF3B9}">
      <dgm:prSet/>
      <dgm:spPr/>
      <dgm:t>
        <a:bodyPr/>
        <a:lstStyle/>
        <a:p>
          <a:endParaRPr lang="en-US"/>
        </a:p>
      </dgm:t>
    </dgm:pt>
    <dgm:pt modelId="{EC7FB953-E87C-4947-B8DD-5C981E4000F0}" type="sibTrans" cxnId="{CE56C8C4-5888-4AE0-901A-4E48EF8FF3B9}">
      <dgm:prSet/>
      <dgm:spPr/>
      <dgm:t>
        <a:bodyPr/>
        <a:lstStyle/>
        <a:p>
          <a:endParaRPr lang="en-US"/>
        </a:p>
      </dgm:t>
    </dgm:pt>
    <dgm:pt modelId="{B9AC0C79-218C-48DA-B547-13439F305C32}">
      <dgm:prSet phldrT="[Text]"/>
      <dgm:spPr/>
      <dgm:t>
        <a:bodyPr/>
        <a:lstStyle/>
        <a:p>
          <a:endParaRPr lang="en-US" dirty="0">
            <a:latin typeface="Times New Roman" pitchFamily="18" charset="0"/>
            <a:cs typeface="Times New Roman" pitchFamily="18" charset="0"/>
          </a:endParaRPr>
        </a:p>
      </dgm:t>
    </dgm:pt>
    <dgm:pt modelId="{FA60A9B2-850D-454B-A650-7E3A4CD1F9D6}" type="sibTrans" cxnId="{E10ADBBB-FF51-4FD6-8729-8028D283A459}">
      <dgm:prSet/>
      <dgm:spPr/>
      <dgm:t>
        <a:bodyPr/>
        <a:lstStyle/>
        <a:p>
          <a:endParaRPr lang="en-US"/>
        </a:p>
      </dgm:t>
    </dgm:pt>
    <dgm:pt modelId="{25E3C9E3-B16D-4E65-8DD0-0B54D1DF5643}" type="parTrans" cxnId="{E10ADBBB-FF51-4FD6-8729-8028D283A459}">
      <dgm:prSet/>
      <dgm:spPr/>
      <dgm:t>
        <a:bodyPr/>
        <a:lstStyle/>
        <a:p>
          <a:endParaRPr lang="en-US"/>
        </a:p>
      </dgm:t>
    </dgm:pt>
    <dgm:pt modelId="{A9994BD5-CEEA-4D03-8F97-5B9C41E536C5}" type="pres">
      <dgm:prSet presAssocID="{DE4E075C-8D2D-4EBA-805E-1224DA506EF2}" presName="Name0" presStyleCnt="0">
        <dgm:presLayoutVars>
          <dgm:chMax val="7"/>
          <dgm:chPref val="7"/>
          <dgm:dir/>
        </dgm:presLayoutVars>
      </dgm:prSet>
      <dgm:spPr/>
      <dgm:t>
        <a:bodyPr/>
        <a:lstStyle/>
        <a:p>
          <a:endParaRPr lang="en-US"/>
        </a:p>
      </dgm:t>
    </dgm:pt>
    <dgm:pt modelId="{B2E0BEDD-D6F8-49A8-9E7E-B5EF09A30D2D}" type="pres">
      <dgm:prSet presAssocID="{DE4E075C-8D2D-4EBA-805E-1224DA506EF2}" presName="Name1" presStyleCnt="0"/>
      <dgm:spPr/>
      <dgm:t>
        <a:bodyPr/>
        <a:lstStyle/>
        <a:p>
          <a:endParaRPr lang="en-US"/>
        </a:p>
      </dgm:t>
    </dgm:pt>
    <dgm:pt modelId="{DBEB3A47-2802-44AB-9223-F86E81D29B41}" type="pres">
      <dgm:prSet presAssocID="{DE4E075C-8D2D-4EBA-805E-1224DA506EF2}" presName="cycle" presStyleCnt="0"/>
      <dgm:spPr/>
      <dgm:t>
        <a:bodyPr/>
        <a:lstStyle/>
        <a:p>
          <a:endParaRPr lang="en-US"/>
        </a:p>
      </dgm:t>
    </dgm:pt>
    <dgm:pt modelId="{5F93A726-C20C-4F1D-8FE7-30105FB23682}" type="pres">
      <dgm:prSet presAssocID="{DE4E075C-8D2D-4EBA-805E-1224DA506EF2}" presName="srcNode" presStyleLbl="node1" presStyleIdx="0" presStyleCnt="5"/>
      <dgm:spPr/>
      <dgm:t>
        <a:bodyPr/>
        <a:lstStyle/>
        <a:p>
          <a:endParaRPr lang="en-US"/>
        </a:p>
      </dgm:t>
    </dgm:pt>
    <dgm:pt modelId="{F2388B4E-7FB9-4963-8928-527E85AC1D04}" type="pres">
      <dgm:prSet presAssocID="{DE4E075C-8D2D-4EBA-805E-1224DA506EF2}" presName="conn" presStyleLbl="parChTrans1D2" presStyleIdx="0" presStyleCnt="1"/>
      <dgm:spPr/>
      <dgm:t>
        <a:bodyPr/>
        <a:lstStyle/>
        <a:p>
          <a:endParaRPr lang="en-US"/>
        </a:p>
      </dgm:t>
    </dgm:pt>
    <dgm:pt modelId="{06924A2A-E0FD-44CF-881D-9F450A6DF2B0}" type="pres">
      <dgm:prSet presAssocID="{DE4E075C-8D2D-4EBA-805E-1224DA506EF2}" presName="extraNode" presStyleLbl="node1" presStyleIdx="0" presStyleCnt="5"/>
      <dgm:spPr/>
      <dgm:t>
        <a:bodyPr/>
        <a:lstStyle/>
        <a:p>
          <a:endParaRPr lang="en-US"/>
        </a:p>
      </dgm:t>
    </dgm:pt>
    <dgm:pt modelId="{4E07C008-D62B-4976-B864-EDC2703474CD}" type="pres">
      <dgm:prSet presAssocID="{DE4E075C-8D2D-4EBA-805E-1224DA506EF2}" presName="dstNode" presStyleLbl="node1" presStyleIdx="0" presStyleCnt="5"/>
      <dgm:spPr/>
      <dgm:t>
        <a:bodyPr/>
        <a:lstStyle/>
        <a:p>
          <a:endParaRPr lang="en-US"/>
        </a:p>
      </dgm:t>
    </dgm:pt>
    <dgm:pt modelId="{3B275777-4E59-45A1-B511-BBA1B103C3DC}" type="pres">
      <dgm:prSet presAssocID="{B9AC0C79-218C-48DA-B547-13439F305C32}" presName="text_1" presStyleLbl="node1" presStyleIdx="0" presStyleCnt="5">
        <dgm:presLayoutVars>
          <dgm:bulletEnabled val="1"/>
        </dgm:presLayoutVars>
      </dgm:prSet>
      <dgm:spPr/>
      <dgm:t>
        <a:bodyPr/>
        <a:lstStyle/>
        <a:p>
          <a:endParaRPr lang="en-US"/>
        </a:p>
      </dgm:t>
    </dgm:pt>
    <dgm:pt modelId="{7F4D1AC5-1A83-42C2-A461-06CC43531FB7}" type="pres">
      <dgm:prSet presAssocID="{B9AC0C79-218C-48DA-B547-13439F305C32}" presName="accent_1" presStyleCnt="0"/>
      <dgm:spPr/>
      <dgm:t>
        <a:bodyPr/>
        <a:lstStyle/>
        <a:p>
          <a:endParaRPr lang="en-US"/>
        </a:p>
      </dgm:t>
    </dgm:pt>
    <dgm:pt modelId="{67EF9C6A-D8C9-42EA-BC48-99872C9A4607}" type="pres">
      <dgm:prSet presAssocID="{B9AC0C79-218C-48DA-B547-13439F305C32}" presName="accentRepeatNode" presStyleLbl="solidFgAcc1" presStyleIdx="0" presStyleCnt="5"/>
      <dgm:spPr/>
      <dgm:t>
        <a:bodyPr/>
        <a:lstStyle/>
        <a:p>
          <a:endParaRPr lang="en-US"/>
        </a:p>
      </dgm:t>
    </dgm:pt>
    <dgm:pt modelId="{59093265-F016-4D06-BCB4-77CFDB39C528}" type="pres">
      <dgm:prSet presAssocID="{80070D4E-D50E-4A69-8FEB-317FB96FE526}" presName="text_2" presStyleLbl="node1" presStyleIdx="1" presStyleCnt="5">
        <dgm:presLayoutVars>
          <dgm:bulletEnabled val="1"/>
        </dgm:presLayoutVars>
      </dgm:prSet>
      <dgm:spPr/>
      <dgm:t>
        <a:bodyPr/>
        <a:lstStyle/>
        <a:p>
          <a:endParaRPr lang="en-US"/>
        </a:p>
      </dgm:t>
    </dgm:pt>
    <dgm:pt modelId="{26C224F6-B7C8-42AA-B368-9016B5EA115D}" type="pres">
      <dgm:prSet presAssocID="{80070D4E-D50E-4A69-8FEB-317FB96FE526}" presName="accent_2" presStyleCnt="0"/>
      <dgm:spPr/>
      <dgm:t>
        <a:bodyPr/>
        <a:lstStyle/>
        <a:p>
          <a:endParaRPr lang="en-US"/>
        </a:p>
      </dgm:t>
    </dgm:pt>
    <dgm:pt modelId="{F8AADB24-FBD5-45D3-8DB6-791F3DEF0D1D}" type="pres">
      <dgm:prSet presAssocID="{80070D4E-D50E-4A69-8FEB-317FB96FE526}" presName="accentRepeatNode" presStyleLbl="solidFgAcc1" presStyleIdx="1" presStyleCnt="5"/>
      <dgm:spPr/>
      <dgm:t>
        <a:bodyPr/>
        <a:lstStyle/>
        <a:p>
          <a:endParaRPr lang="en-US"/>
        </a:p>
      </dgm:t>
    </dgm:pt>
    <dgm:pt modelId="{7F37606F-0FE3-44F2-B1AB-6F94666F9DD5}" type="pres">
      <dgm:prSet presAssocID="{24BFDDCF-031D-4B82-9191-346447F428C2}" presName="text_3" presStyleLbl="node1" presStyleIdx="2" presStyleCnt="5">
        <dgm:presLayoutVars>
          <dgm:bulletEnabled val="1"/>
        </dgm:presLayoutVars>
      </dgm:prSet>
      <dgm:spPr/>
      <dgm:t>
        <a:bodyPr/>
        <a:lstStyle/>
        <a:p>
          <a:endParaRPr lang="en-US"/>
        </a:p>
      </dgm:t>
    </dgm:pt>
    <dgm:pt modelId="{FBDBD7B8-069E-4E06-9031-28DCEB5152A8}" type="pres">
      <dgm:prSet presAssocID="{24BFDDCF-031D-4B82-9191-346447F428C2}" presName="accent_3" presStyleCnt="0"/>
      <dgm:spPr/>
      <dgm:t>
        <a:bodyPr/>
        <a:lstStyle/>
        <a:p>
          <a:endParaRPr lang="en-US"/>
        </a:p>
      </dgm:t>
    </dgm:pt>
    <dgm:pt modelId="{E6F31769-0BF4-481F-99AD-83E1539FC93E}" type="pres">
      <dgm:prSet presAssocID="{24BFDDCF-031D-4B82-9191-346447F428C2}" presName="accentRepeatNode" presStyleLbl="solidFgAcc1" presStyleIdx="2" presStyleCnt="5"/>
      <dgm:spPr/>
      <dgm:t>
        <a:bodyPr/>
        <a:lstStyle/>
        <a:p>
          <a:endParaRPr lang="en-US"/>
        </a:p>
      </dgm:t>
    </dgm:pt>
    <dgm:pt modelId="{BA8E2089-91C3-4A59-A23F-66C3922BCDB1}" type="pres">
      <dgm:prSet presAssocID="{84AA10D6-605F-438F-9441-3BF435E8607F}" presName="text_4" presStyleLbl="node1" presStyleIdx="3" presStyleCnt="5">
        <dgm:presLayoutVars>
          <dgm:bulletEnabled val="1"/>
        </dgm:presLayoutVars>
      </dgm:prSet>
      <dgm:spPr/>
      <dgm:t>
        <a:bodyPr/>
        <a:lstStyle/>
        <a:p>
          <a:endParaRPr lang="en-US"/>
        </a:p>
      </dgm:t>
    </dgm:pt>
    <dgm:pt modelId="{8843BB1F-9B52-4F70-86B1-D7CF2284614C}" type="pres">
      <dgm:prSet presAssocID="{84AA10D6-605F-438F-9441-3BF435E8607F}" presName="accent_4" presStyleCnt="0"/>
      <dgm:spPr/>
      <dgm:t>
        <a:bodyPr/>
        <a:lstStyle/>
        <a:p>
          <a:endParaRPr lang="en-US"/>
        </a:p>
      </dgm:t>
    </dgm:pt>
    <dgm:pt modelId="{CEFEBBDE-FE3D-4078-AC69-35FB5AC77D2D}" type="pres">
      <dgm:prSet presAssocID="{84AA10D6-605F-438F-9441-3BF435E8607F}" presName="accentRepeatNode" presStyleLbl="solidFgAcc1" presStyleIdx="3" presStyleCnt="5"/>
      <dgm:spPr/>
      <dgm:t>
        <a:bodyPr/>
        <a:lstStyle/>
        <a:p>
          <a:endParaRPr lang="en-US"/>
        </a:p>
      </dgm:t>
    </dgm:pt>
    <dgm:pt modelId="{C16690DF-4A85-4855-821A-10F3B920E3BC}" type="pres">
      <dgm:prSet presAssocID="{90F66C22-9839-4EB3-B357-E5E1103FF244}" presName="text_5" presStyleLbl="node1" presStyleIdx="4" presStyleCnt="5">
        <dgm:presLayoutVars>
          <dgm:bulletEnabled val="1"/>
        </dgm:presLayoutVars>
      </dgm:prSet>
      <dgm:spPr/>
      <dgm:t>
        <a:bodyPr/>
        <a:lstStyle/>
        <a:p>
          <a:endParaRPr lang="en-US"/>
        </a:p>
      </dgm:t>
    </dgm:pt>
    <dgm:pt modelId="{D524D2B0-F716-490C-A6BD-FE5CA990FECB}" type="pres">
      <dgm:prSet presAssocID="{90F66C22-9839-4EB3-B357-E5E1103FF244}" presName="accent_5" presStyleCnt="0"/>
      <dgm:spPr/>
      <dgm:t>
        <a:bodyPr/>
        <a:lstStyle/>
        <a:p>
          <a:endParaRPr lang="en-US"/>
        </a:p>
      </dgm:t>
    </dgm:pt>
    <dgm:pt modelId="{14362F27-EE4D-4AE5-97E4-0D06C49E55DC}" type="pres">
      <dgm:prSet presAssocID="{90F66C22-9839-4EB3-B357-E5E1103FF244}" presName="accentRepeatNode" presStyleLbl="solidFgAcc1" presStyleIdx="4" presStyleCnt="5"/>
      <dgm:spPr/>
      <dgm:t>
        <a:bodyPr/>
        <a:lstStyle/>
        <a:p>
          <a:endParaRPr lang="en-US"/>
        </a:p>
      </dgm:t>
    </dgm:pt>
  </dgm:ptLst>
  <dgm:cxnLst>
    <dgm:cxn modelId="{55B9E1EB-FB64-4F3A-BC71-ADE5DE67B034}" srcId="{DE4E075C-8D2D-4EBA-805E-1224DA506EF2}" destId="{84AA10D6-605F-438F-9441-3BF435E8607F}" srcOrd="3" destOrd="0" parTransId="{54528BE6-0A22-4C50-AC97-00BCC91B338C}" sibTransId="{80B0E385-F7EC-439F-B948-A8461962FD88}"/>
    <dgm:cxn modelId="{BDDB80A0-EE6A-4742-9791-AB2E4D7A382C}" type="presOf" srcId="{FA60A9B2-850D-454B-A650-7E3A4CD1F9D6}" destId="{F2388B4E-7FB9-4963-8928-527E85AC1D04}" srcOrd="0" destOrd="0" presId="urn:microsoft.com/office/officeart/2008/layout/VerticalCurvedList"/>
    <dgm:cxn modelId="{A2F0F63D-616E-4922-84C9-5653AA984A80}" srcId="{DE4E075C-8D2D-4EBA-805E-1224DA506EF2}" destId="{80070D4E-D50E-4A69-8FEB-317FB96FE526}" srcOrd="1" destOrd="0" parTransId="{50EE928E-9B25-4268-9825-5DF5B73080F4}" sibTransId="{71CBE99C-9E05-4FA3-8C9C-FB61E5BC2A99}"/>
    <dgm:cxn modelId="{A371A944-DDF3-420D-AD29-D63884E38ED6}" type="presOf" srcId="{DE4E075C-8D2D-4EBA-805E-1224DA506EF2}" destId="{A9994BD5-CEEA-4D03-8F97-5B9C41E536C5}" srcOrd="0" destOrd="0" presId="urn:microsoft.com/office/officeart/2008/layout/VerticalCurvedList"/>
    <dgm:cxn modelId="{E10ADBBB-FF51-4FD6-8729-8028D283A459}" srcId="{DE4E075C-8D2D-4EBA-805E-1224DA506EF2}" destId="{B9AC0C79-218C-48DA-B547-13439F305C32}" srcOrd="0" destOrd="0" parTransId="{25E3C9E3-B16D-4E65-8DD0-0B54D1DF5643}" sibTransId="{FA60A9B2-850D-454B-A650-7E3A4CD1F9D6}"/>
    <dgm:cxn modelId="{AE14D381-B0DA-4A61-AB6E-FB71241337E6}" type="presOf" srcId="{90F66C22-9839-4EB3-B357-E5E1103FF244}" destId="{C16690DF-4A85-4855-821A-10F3B920E3BC}" srcOrd="0" destOrd="0" presId="urn:microsoft.com/office/officeart/2008/layout/VerticalCurvedList"/>
    <dgm:cxn modelId="{A6CC753C-7066-4F82-99AE-7D897044F9AF}" type="presOf" srcId="{80070D4E-D50E-4A69-8FEB-317FB96FE526}" destId="{59093265-F016-4D06-BCB4-77CFDB39C528}" srcOrd="0" destOrd="0" presId="urn:microsoft.com/office/officeart/2008/layout/VerticalCurvedList"/>
    <dgm:cxn modelId="{77A9E66D-F603-45C1-B7FF-EE005E31B531}" type="presOf" srcId="{24BFDDCF-031D-4B82-9191-346447F428C2}" destId="{7F37606F-0FE3-44F2-B1AB-6F94666F9DD5}" srcOrd="0" destOrd="0" presId="urn:microsoft.com/office/officeart/2008/layout/VerticalCurvedList"/>
    <dgm:cxn modelId="{918871BE-6C2F-469F-9EDA-DB70EA0CFF8E}" type="presOf" srcId="{B9AC0C79-218C-48DA-B547-13439F305C32}" destId="{3B275777-4E59-45A1-B511-BBA1B103C3DC}" srcOrd="0" destOrd="0" presId="urn:microsoft.com/office/officeart/2008/layout/VerticalCurvedList"/>
    <dgm:cxn modelId="{9BCF208C-236B-4484-9981-84191AD83C05}" srcId="{DE4E075C-8D2D-4EBA-805E-1224DA506EF2}" destId="{24BFDDCF-031D-4B82-9191-346447F428C2}" srcOrd="2" destOrd="0" parTransId="{F35C40C8-AC2E-4612-8668-6E70E041AC11}" sibTransId="{21E78084-DECF-45EF-B636-E9377A50EB95}"/>
    <dgm:cxn modelId="{CE56C8C4-5888-4AE0-901A-4E48EF8FF3B9}" srcId="{DE4E075C-8D2D-4EBA-805E-1224DA506EF2}" destId="{90F66C22-9839-4EB3-B357-E5E1103FF244}" srcOrd="4" destOrd="0" parTransId="{768DD33A-3852-4CFC-81F2-7D49E2F50892}" sibTransId="{EC7FB953-E87C-4947-B8DD-5C981E4000F0}"/>
    <dgm:cxn modelId="{7655074E-A724-4200-9175-2AA8115E2FAD}" type="presOf" srcId="{84AA10D6-605F-438F-9441-3BF435E8607F}" destId="{BA8E2089-91C3-4A59-A23F-66C3922BCDB1}" srcOrd="0" destOrd="0" presId="urn:microsoft.com/office/officeart/2008/layout/VerticalCurvedList"/>
    <dgm:cxn modelId="{17506135-3114-4114-9FAC-7620710DCC76}" type="presParOf" srcId="{A9994BD5-CEEA-4D03-8F97-5B9C41E536C5}" destId="{B2E0BEDD-D6F8-49A8-9E7E-B5EF09A30D2D}" srcOrd="0" destOrd="0" presId="urn:microsoft.com/office/officeart/2008/layout/VerticalCurvedList"/>
    <dgm:cxn modelId="{42BA09F2-40E6-4C05-93C6-41376C7D46EB}" type="presParOf" srcId="{B2E0BEDD-D6F8-49A8-9E7E-B5EF09A30D2D}" destId="{DBEB3A47-2802-44AB-9223-F86E81D29B41}" srcOrd="0" destOrd="0" presId="urn:microsoft.com/office/officeart/2008/layout/VerticalCurvedList"/>
    <dgm:cxn modelId="{B794D8C3-A4E2-4687-BACD-813E09701533}" type="presParOf" srcId="{DBEB3A47-2802-44AB-9223-F86E81D29B41}" destId="{5F93A726-C20C-4F1D-8FE7-30105FB23682}" srcOrd="0" destOrd="0" presId="urn:microsoft.com/office/officeart/2008/layout/VerticalCurvedList"/>
    <dgm:cxn modelId="{A1FE5A07-83B6-48FE-B026-DFC4DE327066}" type="presParOf" srcId="{DBEB3A47-2802-44AB-9223-F86E81D29B41}" destId="{F2388B4E-7FB9-4963-8928-527E85AC1D04}" srcOrd="1" destOrd="0" presId="urn:microsoft.com/office/officeart/2008/layout/VerticalCurvedList"/>
    <dgm:cxn modelId="{D5D64C60-D5EC-4098-BE36-F0C027E97A97}" type="presParOf" srcId="{DBEB3A47-2802-44AB-9223-F86E81D29B41}" destId="{06924A2A-E0FD-44CF-881D-9F450A6DF2B0}" srcOrd="2" destOrd="0" presId="urn:microsoft.com/office/officeart/2008/layout/VerticalCurvedList"/>
    <dgm:cxn modelId="{77048968-EF82-44A0-8A30-110D866FC1B4}" type="presParOf" srcId="{DBEB3A47-2802-44AB-9223-F86E81D29B41}" destId="{4E07C008-D62B-4976-B864-EDC2703474CD}" srcOrd="3" destOrd="0" presId="urn:microsoft.com/office/officeart/2008/layout/VerticalCurvedList"/>
    <dgm:cxn modelId="{430AFA70-4EEF-49A6-8922-2C0353556893}" type="presParOf" srcId="{B2E0BEDD-D6F8-49A8-9E7E-B5EF09A30D2D}" destId="{3B275777-4E59-45A1-B511-BBA1B103C3DC}" srcOrd="1" destOrd="0" presId="urn:microsoft.com/office/officeart/2008/layout/VerticalCurvedList"/>
    <dgm:cxn modelId="{E1EFB80D-5F47-4B28-8F1E-245BCC7AD752}" type="presParOf" srcId="{B2E0BEDD-D6F8-49A8-9E7E-B5EF09A30D2D}" destId="{7F4D1AC5-1A83-42C2-A461-06CC43531FB7}" srcOrd="2" destOrd="0" presId="urn:microsoft.com/office/officeart/2008/layout/VerticalCurvedList"/>
    <dgm:cxn modelId="{C78BD3C0-1380-470A-B724-841C445DA17C}" type="presParOf" srcId="{7F4D1AC5-1A83-42C2-A461-06CC43531FB7}" destId="{67EF9C6A-D8C9-42EA-BC48-99872C9A4607}" srcOrd="0" destOrd="0" presId="urn:microsoft.com/office/officeart/2008/layout/VerticalCurvedList"/>
    <dgm:cxn modelId="{FCE1F870-2FCA-4329-A056-22301DE5803F}" type="presParOf" srcId="{B2E0BEDD-D6F8-49A8-9E7E-B5EF09A30D2D}" destId="{59093265-F016-4D06-BCB4-77CFDB39C528}" srcOrd="3" destOrd="0" presId="urn:microsoft.com/office/officeart/2008/layout/VerticalCurvedList"/>
    <dgm:cxn modelId="{D42B5A5E-10A5-4601-A15C-4CBF8DBA84A2}" type="presParOf" srcId="{B2E0BEDD-D6F8-49A8-9E7E-B5EF09A30D2D}" destId="{26C224F6-B7C8-42AA-B368-9016B5EA115D}" srcOrd="4" destOrd="0" presId="urn:microsoft.com/office/officeart/2008/layout/VerticalCurvedList"/>
    <dgm:cxn modelId="{20CC4198-0747-4BDF-8C1E-948AFB9811DA}" type="presParOf" srcId="{26C224F6-B7C8-42AA-B368-9016B5EA115D}" destId="{F8AADB24-FBD5-45D3-8DB6-791F3DEF0D1D}" srcOrd="0" destOrd="0" presId="urn:microsoft.com/office/officeart/2008/layout/VerticalCurvedList"/>
    <dgm:cxn modelId="{9363D01C-EF69-47C7-9236-D04A847AFE0D}" type="presParOf" srcId="{B2E0BEDD-D6F8-49A8-9E7E-B5EF09A30D2D}" destId="{7F37606F-0FE3-44F2-B1AB-6F94666F9DD5}" srcOrd="5" destOrd="0" presId="urn:microsoft.com/office/officeart/2008/layout/VerticalCurvedList"/>
    <dgm:cxn modelId="{DA4FFFC0-E440-4CC1-B9C1-04EFEAB6E290}" type="presParOf" srcId="{B2E0BEDD-D6F8-49A8-9E7E-B5EF09A30D2D}" destId="{FBDBD7B8-069E-4E06-9031-28DCEB5152A8}" srcOrd="6" destOrd="0" presId="urn:microsoft.com/office/officeart/2008/layout/VerticalCurvedList"/>
    <dgm:cxn modelId="{953A0AB1-1C1E-4A44-B37C-B28E27B044CE}" type="presParOf" srcId="{FBDBD7B8-069E-4E06-9031-28DCEB5152A8}" destId="{E6F31769-0BF4-481F-99AD-83E1539FC93E}" srcOrd="0" destOrd="0" presId="urn:microsoft.com/office/officeart/2008/layout/VerticalCurvedList"/>
    <dgm:cxn modelId="{9B3760EA-9F83-4713-AF3B-8DF001149F14}" type="presParOf" srcId="{B2E0BEDD-D6F8-49A8-9E7E-B5EF09A30D2D}" destId="{BA8E2089-91C3-4A59-A23F-66C3922BCDB1}" srcOrd="7" destOrd="0" presId="urn:microsoft.com/office/officeart/2008/layout/VerticalCurvedList"/>
    <dgm:cxn modelId="{ECB1347A-7223-4537-9571-D5A83106681A}" type="presParOf" srcId="{B2E0BEDD-D6F8-49A8-9E7E-B5EF09A30D2D}" destId="{8843BB1F-9B52-4F70-86B1-D7CF2284614C}" srcOrd="8" destOrd="0" presId="urn:microsoft.com/office/officeart/2008/layout/VerticalCurvedList"/>
    <dgm:cxn modelId="{005B5FFA-2587-4E2E-A7F4-1840C5EBFAA7}" type="presParOf" srcId="{8843BB1F-9B52-4F70-86B1-D7CF2284614C}" destId="{CEFEBBDE-FE3D-4078-AC69-35FB5AC77D2D}" srcOrd="0" destOrd="0" presId="urn:microsoft.com/office/officeart/2008/layout/VerticalCurvedList"/>
    <dgm:cxn modelId="{1BAD6980-3DE0-499C-8627-7A5F2D3AFA96}" type="presParOf" srcId="{B2E0BEDD-D6F8-49A8-9E7E-B5EF09A30D2D}" destId="{C16690DF-4A85-4855-821A-10F3B920E3BC}" srcOrd="9" destOrd="0" presId="urn:microsoft.com/office/officeart/2008/layout/VerticalCurvedList"/>
    <dgm:cxn modelId="{8722F78A-DCAF-44EA-A542-7D5F5D9AE01E}" type="presParOf" srcId="{B2E0BEDD-D6F8-49A8-9E7E-B5EF09A30D2D}" destId="{D524D2B0-F716-490C-A6BD-FE5CA990FECB}" srcOrd="10" destOrd="0" presId="urn:microsoft.com/office/officeart/2008/layout/VerticalCurvedList"/>
    <dgm:cxn modelId="{F5F0BA42-5753-444A-BE4E-4C2A0971A653}" type="presParOf" srcId="{D524D2B0-F716-490C-A6BD-FE5CA990FECB}" destId="{14362F27-EE4D-4AE5-97E4-0D06C49E55DC}"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4E075C-8D2D-4EBA-805E-1224DA506EF2}" type="doc">
      <dgm:prSet loTypeId="urn:microsoft.com/office/officeart/2008/layout/VerticalCurvedList" loCatId="list" qsTypeId="urn:microsoft.com/office/officeart/2005/8/quickstyle/3d6" qsCatId="3D" csTypeId="urn:microsoft.com/office/officeart/2005/8/colors/colorful5" csCatId="colorful" phldr="1"/>
      <dgm:spPr/>
      <dgm:t>
        <a:bodyPr/>
        <a:lstStyle/>
        <a:p>
          <a:endParaRPr lang="en-US"/>
        </a:p>
      </dgm:t>
    </dgm:pt>
    <dgm:pt modelId="{24BFDDCF-031D-4B82-9191-346447F428C2}">
      <dgm:prSet phldrT="[Text]"/>
      <dgm:spPr/>
      <dgm:t>
        <a:bodyPr/>
        <a:lstStyle/>
        <a:p>
          <a:r>
            <a:rPr lang="en-US" dirty="0" smtClean="0">
              <a:latin typeface="Times New Roman" pitchFamily="18" charset="0"/>
              <a:cs typeface="Times New Roman" pitchFamily="18" charset="0"/>
            </a:rPr>
            <a:t>Sử dụng DTD tham chiếu ngoại</a:t>
          </a:r>
          <a:endParaRPr lang="en-US" dirty="0">
            <a:latin typeface="Times New Roman" pitchFamily="18" charset="0"/>
            <a:cs typeface="Times New Roman" pitchFamily="18" charset="0"/>
          </a:endParaRPr>
        </a:p>
      </dgm:t>
    </dgm:pt>
    <dgm:pt modelId="{F35C40C8-AC2E-4612-8668-6E70E041AC11}" type="parTrans" cxnId="{9BCF208C-236B-4484-9981-84191AD83C05}">
      <dgm:prSet/>
      <dgm:spPr/>
      <dgm:t>
        <a:bodyPr/>
        <a:lstStyle/>
        <a:p>
          <a:endParaRPr lang="en-US"/>
        </a:p>
      </dgm:t>
    </dgm:pt>
    <dgm:pt modelId="{21E78084-DECF-45EF-B636-E9377A50EB95}" type="sibTrans" cxnId="{9BCF208C-236B-4484-9981-84191AD83C05}">
      <dgm:prSet/>
      <dgm:spPr/>
      <dgm:t>
        <a:bodyPr/>
        <a:lstStyle/>
        <a:p>
          <a:endParaRPr lang="en-US"/>
        </a:p>
      </dgm:t>
    </dgm:pt>
    <dgm:pt modelId="{80070D4E-D50E-4A69-8FEB-317FB96FE526}">
      <dgm:prSet phldrT="[Text]"/>
      <dgm:spPr/>
      <dgm:t>
        <a:bodyPr/>
        <a:lstStyle/>
        <a:p>
          <a:endParaRPr lang="en-US" dirty="0">
            <a:latin typeface="Times New Roman" pitchFamily="18" charset="0"/>
            <a:cs typeface="Times New Roman" pitchFamily="18" charset="0"/>
          </a:endParaRPr>
        </a:p>
      </dgm:t>
    </dgm:pt>
    <dgm:pt modelId="{71CBE99C-9E05-4FA3-8C9C-FB61E5BC2A99}" type="sibTrans" cxnId="{A2F0F63D-616E-4922-84C9-5653AA984A80}">
      <dgm:prSet/>
      <dgm:spPr/>
      <dgm:t>
        <a:bodyPr/>
        <a:lstStyle/>
        <a:p>
          <a:endParaRPr lang="en-US"/>
        </a:p>
      </dgm:t>
    </dgm:pt>
    <dgm:pt modelId="{50EE928E-9B25-4268-9825-5DF5B73080F4}" type="parTrans" cxnId="{A2F0F63D-616E-4922-84C9-5653AA984A80}">
      <dgm:prSet/>
      <dgm:spPr/>
      <dgm:t>
        <a:bodyPr/>
        <a:lstStyle/>
        <a:p>
          <a:endParaRPr lang="en-US"/>
        </a:p>
      </dgm:t>
    </dgm:pt>
    <dgm:pt modelId="{B9AC0C79-218C-48DA-B547-13439F305C32}">
      <dgm:prSet phldrT="[Text]"/>
      <dgm:spPr/>
      <dgm:t>
        <a:bodyPr/>
        <a:lstStyle/>
        <a:p>
          <a:r>
            <a:rPr lang="en-US" dirty="0" smtClean="0">
              <a:latin typeface="Times New Roman" pitchFamily="18" charset="0"/>
              <a:cs typeface="Times New Roman" pitchFamily="18" charset="0"/>
            </a:rPr>
            <a:t>Định nghĩa</a:t>
          </a:r>
          <a:endParaRPr lang="en-US" dirty="0">
            <a:latin typeface="Times New Roman" pitchFamily="18" charset="0"/>
            <a:cs typeface="Times New Roman" pitchFamily="18" charset="0"/>
          </a:endParaRPr>
        </a:p>
      </dgm:t>
    </dgm:pt>
    <dgm:pt modelId="{FA60A9B2-850D-454B-A650-7E3A4CD1F9D6}" type="sibTrans" cxnId="{E10ADBBB-FF51-4FD6-8729-8028D283A459}">
      <dgm:prSet/>
      <dgm:spPr/>
      <dgm:t>
        <a:bodyPr/>
        <a:lstStyle/>
        <a:p>
          <a:endParaRPr lang="en-US"/>
        </a:p>
      </dgm:t>
    </dgm:pt>
    <dgm:pt modelId="{25E3C9E3-B16D-4E65-8DD0-0B54D1DF5643}" type="parTrans" cxnId="{E10ADBBB-FF51-4FD6-8729-8028D283A459}">
      <dgm:prSet/>
      <dgm:spPr/>
      <dgm:t>
        <a:bodyPr/>
        <a:lstStyle/>
        <a:p>
          <a:endParaRPr lang="en-US"/>
        </a:p>
      </dgm:t>
    </dgm:pt>
    <dgm:pt modelId="{84AA10D6-605F-438F-9441-3BF435E8607F}">
      <dgm:prSet phldrT="[Text]"/>
      <dgm:spPr/>
      <dgm:t>
        <a:bodyPr/>
        <a:lstStyle/>
        <a:p>
          <a:r>
            <a:rPr lang="en-US" dirty="0" smtClean="0">
              <a:latin typeface="Times New Roman" pitchFamily="18" charset="0"/>
              <a:cs typeface="Times New Roman" pitchFamily="18" charset="0"/>
            </a:rPr>
            <a:t>Sử dụng DTD tham chiếu nội và tham chiếu ngoại</a:t>
          </a:r>
        </a:p>
      </dgm:t>
    </dgm:pt>
    <dgm:pt modelId="{54528BE6-0A22-4C50-AC97-00BCC91B338C}" type="parTrans" cxnId="{55B9E1EB-FB64-4F3A-BC71-ADE5DE67B034}">
      <dgm:prSet/>
      <dgm:spPr/>
      <dgm:t>
        <a:bodyPr/>
        <a:lstStyle/>
        <a:p>
          <a:endParaRPr lang="en-US"/>
        </a:p>
      </dgm:t>
    </dgm:pt>
    <dgm:pt modelId="{80B0E385-F7EC-439F-B948-A8461962FD88}" type="sibTrans" cxnId="{55B9E1EB-FB64-4F3A-BC71-ADE5DE67B034}">
      <dgm:prSet/>
      <dgm:spPr/>
      <dgm:t>
        <a:bodyPr/>
        <a:lstStyle/>
        <a:p>
          <a:endParaRPr lang="en-US"/>
        </a:p>
      </dgm:t>
    </dgm:pt>
    <dgm:pt modelId="{90F66C22-9839-4EB3-B357-E5E1103FF244}">
      <dgm:prSet phldrT="[Text]"/>
      <dgm:spPr/>
      <dgm:t>
        <a:bodyPr/>
        <a:lstStyle/>
        <a:p>
          <a:r>
            <a:rPr lang="en-US" dirty="0" smtClean="0">
              <a:latin typeface="Times New Roman" pitchFamily="18" charset="0"/>
              <a:cs typeface="Times New Roman" pitchFamily="18" charset="0"/>
            </a:rPr>
            <a:t>Dùng DTD kiểm tra tính hợp lệ XML</a:t>
          </a:r>
          <a:endParaRPr lang="en-US" dirty="0">
            <a:latin typeface="Times New Roman" pitchFamily="18" charset="0"/>
            <a:cs typeface="Times New Roman" pitchFamily="18" charset="0"/>
          </a:endParaRPr>
        </a:p>
      </dgm:t>
    </dgm:pt>
    <dgm:pt modelId="{768DD33A-3852-4CFC-81F2-7D49E2F50892}" type="parTrans" cxnId="{CE56C8C4-5888-4AE0-901A-4E48EF8FF3B9}">
      <dgm:prSet/>
      <dgm:spPr/>
      <dgm:t>
        <a:bodyPr/>
        <a:lstStyle/>
        <a:p>
          <a:endParaRPr lang="en-US"/>
        </a:p>
      </dgm:t>
    </dgm:pt>
    <dgm:pt modelId="{EC7FB953-E87C-4947-B8DD-5C981E4000F0}" type="sibTrans" cxnId="{CE56C8C4-5888-4AE0-901A-4E48EF8FF3B9}">
      <dgm:prSet/>
      <dgm:spPr/>
      <dgm:t>
        <a:bodyPr/>
        <a:lstStyle/>
        <a:p>
          <a:endParaRPr lang="en-US"/>
        </a:p>
      </dgm:t>
    </dgm:pt>
    <dgm:pt modelId="{A9994BD5-CEEA-4D03-8F97-5B9C41E536C5}" type="pres">
      <dgm:prSet presAssocID="{DE4E075C-8D2D-4EBA-805E-1224DA506EF2}" presName="Name0" presStyleCnt="0">
        <dgm:presLayoutVars>
          <dgm:chMax val="7"/>
          <dgm:chPref val="7"/>
          <dgm:dir/>
        </dgm:presLayoutVars>
      </dgm:prSet>
      <dgm:spPr/>
      <dgm:t>
        <a:bodyPr/>
        <a:lstStyle/>
        <a:p>
          <a:endParaRPr lang="en-US"/>
        </a:p>
      </dgm:t>
    </dgm:pt>
    <dgm:pt modelId="{B2E0BEDD-D6F8-49A8-9E7E-B5EF09A30D2D}" type="pres">
      <dgm:prSet presAssocID="{DE4E075C-8D2D-4EBA-805E-1224DA506EF2}" presName="Name1" presStyleCnt="0"/>
      <dgm:spPr/>
      <dgm:t>
        <a:bodyPr/>
        <a:lstStyle/>
        <a:p>
          <a:endParaRPr lang="en-US"/>
        </a:p>
      </dgm:t>
    </dgm:pt>
    <dgm:pt modelId="{DBEB3A47-2802-44AB-9223-F86E81D29B41}" type="pres">
      <dgm:prSet presAssocID="{DE4E075C-8D2D-4EBA-805E-1224DA506EF2}" presName="cycle" presStyleCnt="0"/>
      <dgm:spPr/>
      <dgm:t>
        <a:bodyPr/>
        <a:lstStyle/>
        <a:p>
          <a:endParaRPr lang="en-US"/>
        </a:p>
      </dgm:t>
    </dgm:pt>
    <dgm:pt modelId="{5F93A726-C20C-4F1D-8FE7-30105FB23682}" type="pres">
      <dgm:prSet presAssocID="{DE4E075C-8D2D-4EBA-805E-1224DA506EF2}" presName="srcNode" presStyleLbl="node1" presStyleIdx="0" presStyleCnt="5"/>
      <dgm:spPr/>
      <dgm:t>
        <a:bodyPr/>
        <a:lstStyle/>
        <a:p>
          <a:endParaRPr lang="en-US"/>
        </a:p>
      </dgm:t>
    </dgm:pt>
    <dgm:pt modelId="{F2388B4E-7FB9-4963-8928-527E85AC1D04}" type="pres">
      <dgm:prSet presAssocID="{DE4E075C-8D2D-4EBA-805E-1224DA506EF2}" presName="conn" presStyleLbl="parChTrans1D2" presStyleIdx="0" presStyleCnt="1"/>
      <dgm:spPr/>
      <dgm:t>
        <a:bodyPr/>
        <a:lstStyle/>
        <a:p>
          <a:endParaRPr lang="en-US"/>
        </a:p>
      </dgm:t>
    </dgm:pt>
    <dgm:pt modelId="{06924A2A-E0FD-44CF-881D-9F450A6DF2B0}" type="pres">
      <dgm:prSet presAssocID="{DE4E075C-8D2D-4EBA-805E-1224DA506EF2}" presName="extraNode" presStyleLbl="node1" presStyleIdx="0" presStyleCnt="5"/>
      <dgm:spPr/>
      <dgm:t>
        <a:bodyPr/>
        <a:lstStyle/>
        <a:p>
          <a:endParaRPr lang="en-US"/>
        </a:p>
      </dgm:t>
    </dgm:pt>
    <dgm:pt modelId="{4E07C008-D62B-4976-B864-EDC2703474CD}" type="pres">
      <dgm:prSet presAssocID="{DE4E075C-8D2D-4EBA-805E-1224DA506EF2}" presName="dstNode" presStyleLbl="node1" presStyleIdx="0" presStyleCnt="5"/>
      <dgm:spPr/>
      <dgm:t>
        <a:bodyPr/>
        <a:lstStyle/>
        <a:p>
          <a:endParaRPr lang="en-US"/>
        </a:p>
      </dgm:t>
    </dgm:pt>
    <dgm:pt modelId="{3B275777-4E59-45A1-B511-BBA1B103C3DC}" type="pres">
      <dgm:prSet presAssocID="{B9AC0C79-218C-48DA-B547-13439F305C32}" presName="text_1" presStyleLbl="node1" presStyleIdx="0" presStyleCnt="5">
        <dgm:presLayoutVars>
          <dgm:bulletEnabled val="1"/>
        </dgm:presLayoutVars>
      </dgm:prSet>
      <dgm:spPr/>
      <dgm:t>
        <a:bodyPr/>
        <a:lstStyle/>
        <a:p>
          <a:endParaRPr lang="en-US"/>
        </a:p>
      </dgm:t>
    </dgm:pt>
    <dgm:pt modelId="{7F4D1AC5-1A83-42C2-A461-06CC43531FB7}" type="pres">
      <dgm:prSet presAssocID="{B9AC0C79-218C-48DA-B547-13439F305C32}" presName="accent_1" presStyleCnt="0"/>
      <dgm:spPr/>
      <dgm:t>
        <a:bodyPr/>
        <a:lstStyle/>
        <a:p>
          <a:endParaRPr lang="en-US"/>
        </a:p>
      </dgm:t>
    </dgm:pt>
    <dgm:pt modelId="{67EF9C6A-D8C9-42EA-BC48-99872C9A4607}" type="pres">
      <dgm:prSet presAssocID="{B9AC0C79-218C-48DA-B547-13439F305C32}" presName="accentRepeatNode" presStyleLbl="solidFgAcc1" presStyleIdx="0" presStyleCnt="5"/>
      <dgm:spPr/>
      <dgm:t>
        <a:bodyPr/>
        <a:lstStyle/>
        <a:p>
          <a:endParaRPr lang="en-US"/>
        </a:p>
      </dgm:t>
    </dgm:pt>
    <dgm:pt modelId="{59093265-F016-4D06-BCB4-77CFDB39C528}" type="pres">
      <dgm:prSet presAssocID="{80070D4E-D50E-4A69-8FEB-317FB96FE526}" presName="text_2" presStyleLbl="node1" presStyleIdx="1" presStyleCnt="5">
        <dgm:presLayoutVars>
          <dgm:bulletEnabled val="1"/>
        </dgm:presLayoutVars>
      </dgm:prSet>
      <dgm:spPr/>
      <dgm:t>
        <a:bodyPr/>
        <a:lstStyle/>
        <a:p>
          <a:endParaRPr lang="en-US"/>
        </a:p>
      </dgm:t>
    </dgm:pt>
    <dgm:pt modelId="{26C224F6-B7C8-42AA-B368-9016B5EA115D}" type="pres">
      <dgm:prSet presAssocID="{80070D4E-D50E-4A69-8FEB-317FB96FE526}" presName="accent_2" presStyleCnt="0"/>
      <dgm:spPr/>
      <dgm:t>
        <a:bodyPr/>
        <a:lstStyle/>
        <a:p>
          <a:endParaRPr lang="en-US"/>
        </a:p>
      </dgm:t>
    </dgm:pt>
    <dgm:pt modelId="{F8AADB24-FBD5-45D3-8DB6-791F3DEF0D1D}" type="pres">
      <dgm:prSet presAssocID="{80070D4E-D50E-4A69-8FEB-317FB96FE526}" presName="accentRepeatNode" presStyleLbl="solidFgAcc1" presStyleIdx="1" presStyleCnt="5"/>
      <dgm:spPr/>
      <dgm:t>
        <a:bodyPr/>
        <a:lstStyle/>
        <a:p>
          <a:endParaRPr lang="en-US"/>
        </a:p>
      </dgm:t>
    </dgm:pt>
    <dgm:pt modelId="{7F37606F-0FE3-44F2-B1AB-6F94666F9DD5}" type="pres">
      <dgm:prSet presAssocID="{24BFDDCF-031D-4B82-9191-346447F428C2}" presName="text_3" presStyleLbl="node1" presStyleIdx="2" presStyleCnt="5">
        <dgm:presLayoutVars>
          <dgm:bulletEnabled val="1"/>
        </dgm:presLayoutVars>
      </dgm:prSet>
      <dgm:spPr/>
      <dgm:t>
        <a:bodyPr/>
        <a:lstStyle/>
        <a:p>
          <a:endParaRPr lang="en-US"/>
        </a:p>
      </dgm:t>
    </dgm:pt>
    <dgm:pt modelId="{FBDBD7B8-069E-4E06-9031-28DCEB5152A8}" type="pres">
      <dgm:prSet presAssocID="{24BFDDCF-031D-4B82-9191-346447F428C2}" presName="accent_3" presStyleCnt="0"/>
      <dgm:spPr/>
      <dgm:t>
        <a:bodyPr/>
        <a:lstStyle/>
        <a:p>
          <a:endParaRPr lang="en-US"/>
        </a:p>
      </dgm:t>
    </dgm:pt>
    <dgm:pt modelId="{E6F31769-0BF4-481F-99AD-83E1539FC93E}" type="pres">
      <dgm:prSet presAssocID="{24BFDDCF-031D-4B82-9191-346447F428C2}" presName="accentRepeatNode" presStyleLbl="solidFgAcc1" presStyleIdx="2" presStyleCnt="5"/>
      <dgm:spPr/>
      <dgm:t>
        <a:bodyPr/>
        <a:lstStyle/>
        <a:p>
          <a:endParaRPr lang="en-US"/>
        </a:p>
      </dgm:t>
    </dgm:pt>
    <dgm:pt modelId="{BA8E2089-91C3-4A59-A23F-66C3922BCDB1}" type="pres">
      <dgm:prSet presAssocID="{84AA10D6-605F-438F-9441-3BF435E8607F}" presName="text_4" presStyleLbl="node1" presStyleIdx="3" presStyleCnt="5">
        <dgm:presLayoutVars>
          <dgm:bulletEnabled val="1"/>
        </dgm:presLayoutVars>
      </dgm:prSet>
      <dgm:spPr/>
      <dgm:t>
        <a:bodyPr/>
        <a:lstStyle/>
        <a:p>
          <a:endParaRPr lang="en-US"/>
        </a:p>
      </dgm:t>
    </dgm:pt>
    <dgm:pt modelId="{8843BB1F-9B52-4F70-86B1-D7CF2284614C}" type="pres">
      <dgm:prSet presAssocID="{84AA10D6-605F-438F-9441-3BF435E8607F}" presName="accent_4" presStyleCnt="0"/>
      <dgm:spPr/>
      <dgm:t>
        <a:bodyPr/>
        <a:lstStyle/>
        <a:p>
          <a:endParaRPr lang="en-US"/>
        </a:p>
      </dgm:t>
    </dgm:pt>
    <dgm:pt modelId="{CEFEBBDE-FE3D-4078-AC69-35FB5AC77D2D}" type="pres">
      <dgm:prSet presAssocID="{84AA10D6-605F-438F-9441-3BF435E8607F}" presName="accentRepeatNode" presStyleLbl="solidFgAcc1" presStyleIdx="3" presStyleCnt="5"/>
      <dgm:spPr/>
      <dgm:t>
        <a:bodyPr/>
        <a:lstStyle/>
        <a:p>
          <a:endParaRPr lang="en-US"/>
        </a:p>
      </dgm:t>
    </dgm:pt>
    <dgm:pt modelId="{C16690DF-4A85-4855-821A-10F3B920E3BC}" type="pres">
      <dgm:prSet presAssocID="{90F66C22-9839-4EB3-B357-E5E1103FF244}" presName="text_5" presStyleLbl="node1" presStyleIdx="4" presStyleCnt="5">
        <dgm:presLayoutVars>
          <dgm:bulletEnabled val="1"/>
        </dgm:presLayoutVars>
      </dgm:prSet>
      <dgm:spPr/>
      <dgm:t>
        <a:bodyPr/>
        <a:lstStyle/>
        <a:p>
          <a:endParaRPr lang="en-US"/>
        </a:p>
      </dgm:t>
    </dgm:pt>
    <dgm:pt modelId="{D524D2B0-F716-490C-A6BD-FE5CA990FECB}" type="pres">
      <dgm:prSet presAssocID="{90F66C22-9839-4EB3-B357-E5E1103FF244}" presName="accent_5" presStyleCnt="0"/>
      <dgm:spPr/>
      <dgm:t>
        <a:bodyPr/>
        <a:lstStyle/>
        <a:p>
          <a:endParaRPr lang="en-US"/>
        </a:p>
      </dgm:t>
    </dgm:pt>
    <dgm:pt modelId="{14362F27-EE4D-4AE5-97E4-0D06C49E55DC}" type="pres">
      <dgm:prSet presAssocID="{90F66C22-9839-4EB3-B357-E5E1103FF244}" presName="accentRepeatNode" presStyleLbl="solidFgAcc1" presStyleIdx="4" presStyleCnt="5"/>
      <dgm:spPr/>
      <dgm:t>
        <a:bodyPr/>
        <a:lstStyle/>
        <a:p>
          <a:endParaRPr lang="en-US"/>
        </a:p>
      </dgm:t>
    </dgm:pt>
  </dgm:ptLst>
  <dgm:cxnLst>
    <dgm:cxn modelId="{55B9E1EB-FB64-4F3A-BC71-ADE5DE67B034}" srcId="{DE4E075C-8D2D-4EBA-805E-1224DA506EF2}" destId="{84AA10D6-605F-438F-9441-3BF435E8607F}" srcOrd="3" destOrd="0" parTransId="{54528BE6-0A22-4C50-AC97-00BCC91B338C}" sibTransId="{80B0E385-F7EC-439F-B948-A8461962FD88}"/>
    <dgm:cxn modelId="{5634A019-C50E-4D27-B9CF-E8004215C40E}" type="presOf" srcId="{84AA10D6-605F-438F-9441-3BF435E8607F}" destId="{BA8E2089-91C3-4A59-A23F-66C3922BCDB1}" srcOrd="0" destOrd="0" presId="urn:microsoft.com/office/officeart/2008/layout/VerticalCurvedList"/>
    <dgm:cxn modelId="{A2F0F63D-616E-4922-84C9-5653AA984A80}" srcId="{DE4E075C-8D2D-4EBA-805E-1224DA506EF2}" destId="{80070D4E-D50E-4A69-8FEB-317FB96FE526}" srcOrd="1" destOrd="0" parTransId="{50EE928E-9B25-4268-9825-5DF5B73080F4}" sibTransId="{71CBE99C-9E05-4FA3-8C9C-FB61E5BC2A99}"/>
    <dgm:cxn modelId="{E10ADBBB-FF51-4FD6-8729-8028D283A459}" srcId="{DE4E075C-8D2D-4EBA-805E-1224DA506EF2}" destId="{B9AC0C79-218C-48DA-B547-13439F305C32}" srcOrd="0" destOrd="0" parTransId="{25E3C9E3-B16D-4E65-8DD0-0B54D1DF5643}" sibTransId="{FA60A9B2-850D-454B-A650-7E3A4CD1F9D6}"/>
    <dgm:cxn modelId="{0AA02EA6-D992-401F-92F1-4ABFAE51CC28}" type="presOf" srcId="{90F66C22-9839-4EB3-B357-E5E1103FF244}" destId="{C16690DF-4A85-4855-821A-10F3B920E3BC}" srcOrd="0" destOrd="0" presId="urn:microsoft.com/office/officeart/2008/layout/VerticalCurvedList"/>
    <dgm:cxn modelId="{BE0460FE-8904-4DB0-9B83-CFFD9ABB8DBC}" type="presOf" srcId="{24BFDDCF-031D-4B82-9191-346447F428C2}" destId="{7F37606F-0FE3-44F2-B1AB-6F94666F9DD5}" srcOrd="0" destOrd="0" presId="urn:microsoft.com/office/officeart/2008/layout/VerticalCurvedList"/>
    <dgm:cxn modelId="{7F795A76-6834-49B6-A6A4-976A0AA61534}" type="presOf" srcId="{DE4E075C-8D2D-4EBA-805E-1224DA506EF2}" destId="{A9994BD5-CEEA-4D03-8F97-5B9C41E536C5}" srcOrd="0" destOrd="0" presId="urn:microsoft.com/office/officeart/2008/layout/VerticalCurvedList"/>
    <dgm:cxn modelId="{9BCF208C-236B-4484-9981-84191AD83C05}" srcId="{DE4E075C-8D2D-4EBA-805E-1224DA506EF2}" destId="{24BFDDCF-031D-4B82-9191-346447F428C2}" srcOrd="2" destOrd="0" parTransId="{F35C40C8-AC2E-4612-8668-6E70E041AC11}" sibTransId="{21E78084-DECF-45EF-B636-E9377A50EB95}"/>
    <dgm:cxn modelId="{CE56C8C4-5888-4AE0-901A-4E48EF8FF3B9}" srcId="{DE4E075C-8D2D-4EBA-805E-1224DA506EF2}" destId="{90F66C22-9839-4EB3-B357-E5E1103FF244}" srcOrd="4" destOrd="0" parTransId="{768DD33A-3852-4CFC-81F2-7D49E2F50892}" sibTransId="{EC7FB953-E87C-4947-B8DD-5C981E4000F0}"/>
    <dgm:cxn modelId="{C873FFA4-7F4F-4DE0-B3CF-658B9C185A75}" type="presOf" srcId="{FA60A9B2-850D-454B-A650-7E3A4CD1F9D6}" destId="{F2388B4E-7FB9-4963-8928-527E85AC1D04}" srcOrd="0" destOrd="0" presId="urn:microsoft.com/office/officeart/2008/layout/VerticalCurvedList"/>
    <dgm:cxn modelId="{A68B6F76-6C0A-4629-A95F-D4F8C4CE41CC}" type="presOf" srcId="{B9AC0C79-218C-48DA-B547-13439F305C32}" destId="{3B275777-4E59-45A1-B511-BBA1B103C3DC}" srcOrd="0" destOrd="0" presId="urn:microsoft.com/office/officeart/2008/layout/VerticalCurvedList"/>
    <dgm:cxn modelId="{4946C476-1C17-420A-AE55-8A03E618C10D}" type="presOf" srcId="{80070D4E-D50E-4A69-8FEB-317FB96FE526}" destId="{59093265-F016-4D06-BCB4-77CFDB39C528}" srcOrd="0" destOrd="0" presId="urn:microsoft.com/office/officeart/2008/layout/VerticalCurvedList"/>
    <dgm:cxn modelId="{34D01705-DE87-422F-AFA6-5206675725A1}" type="presParOf" srcId="{A9994BD5-CEEA-4D03-8F97-5B9C41E536C5}" destId="{B2E0BEDD-D6F8-49A8-9E7E-B5EF09A30D2D}" srcOrd="0" destOrd="0" presId="urn:microsoft.com/office/officeart/2008/layout/VerticalCurvedList"/>
    <dgm:cxn modelId="{18F52887-7332-4CCC-B0C6-549233DB1A0C}" type="presParOf" srcId="{B2E0BEDD-D6F8-49A8-9E7E-B5EF09A30D2D}" destId="{DBEB3A47-2802-44AB-9223-F86E81D29B41}" srcOrd="0" destOrd="0" presId="urn:microsoft.com/office/officeart/2008/layout/VerticalCurvedList"/>
    <dgm:cxn modelId="{ADA80600-642B-4C64-87A2-8FC1685E1440}" type="presParOf" srcId="{DBEB3A47-2802-44AB-9223-F86E81D29B41}" destId="{5F93A726-C20C-4F1D-8FE7-30105FB23682}" srcOrd="0" destOrd="0" presId="urn:microsoft.com/office/officeart/2008/layout/VerticalCurvedList"/>
    <dgm:cxn modelId="{4F3812A4-6387-47D7-AEDE-0768A62D89DB}" type="presParOf" srcId="{DBEB3A47-2802-44AB-9223-F86E81D29B41}" destId="{F2388B4E-7FB9-4963-8928-527E85AC1D04}" srcOrd="1" destOrd="0" presId="urn:microsoft.com/office/officeart/2008/layout/VerticalCurvedList"/>
    <dgm:cxn modelId="{4BEC12FA-42AF-4E4D-B591-0C06D8D56177}" type="presParOf" srcId="{DBEB3A47-2802-44AB-9223-F86E81D29B41}" destId="{06924A2A-E0FD-44CF-881D-9F450A6DF2B0}" srcOrd="2" destOrd="0" presId="urn:microsoft.com/office/officeart/2008/layout/VerticalCurvedList"/>
    <dgm:cxn modelId="{1C149396-A9BC-4673-B916-729D5AD8F5DB}" type="presParOf" srcId="{DBEB3A47-2802-44AB-9223-F86E81D29B41}" destId="{4E07C008-D62B-4976-B864-EDC2703474CD}" srcOrd="3" destOrd="0" presId="urn:microsoft.com/office/officeart/2008/layout/VerticalCurvedList"/>
    <dgm:cxn modelId="{C3A26DE0-DD72-418B-A2B1-24E4547B95BB}" type="presParOf" srcId="{B2E0BEDD-D6F8-49A8-9E7E-B5EF09A30D2D}" destId="{3B275777-4E59-45A1-B511-BBA1B103C3DC}" srcOrd="1" destOrd="0" presId="urn:microsoft.com/office/officeart/2008/layout/VerticalCurvedList"/>
    <dgm:cxn modelId="{60F41815-C576-4F50-94EB-ADA221F7E816}" type="presParOf" srcId="{B2E0BEDD-D6F8-49A8-9E7E-B5EF09A30D2D}" destId="{7F4D1AC5-1A83-42C2-A461-06CC43531FB7}" srcOrd="2" destOrd="0" presId="urn:microsoft.com/office/officeart/2008/layout/VerticalCurvedList"/>
    <dgm:cxn modelId="{56C69AC0-D96B-485F-A637-E69A4FB9F078}" type="presParOf" srcId="{7F4D1AC5-1A83-42C2-A461-06CC43531FB7}" destId="{67EF9C6A-D8C9-42EA-BC48-99872C9A4607}" srcOrd="0" destOrd="0" presId="urn:microsoft.com/office/officeart/2008/layout/VerticalCurvedList"/>
    <dgm:cxn modelId="{47673094-DA00-4308-A4D8-E74E08CFAA72}" type="presParOf" srcId="{B2E0BEDD-D6F8-49A8-9E7E-B5EF09A30D2D}" destId="{59093265-F016-4D06-BCB4-77CFDB39C528}" srcOrd="3" destOrd="0" presId="urn:microsoft.com/office/officeart/2008/layout/VerticalCurvedList"/>
    <dgm:cxn modelId="{8E928FDF-83B7-4536-990E-590B2B1B2DCF}" type="presParOf" srcId="{B2E0BEDD-D6F8-49A8-9E7E-B5EF09A30D2D}" destId="{26C224F6-B7C8-42AA-B368-9016B5EA115D}" srcOrd="4" destOrd="0" presId="urn:microsoft.com/office/officeart/2008/layout/VerticalCurvedList"/>
    <dgm:cxn modelId="{0D1F82DD-DA6D-4030-9195-F3BADB080A1E}" type="presParOf" srcId="{26C224F6-B7C8-42AA-B368-9016B5EA115D}" destId="{F8AADB24-FBD5-45D3-8DB6-791F3DEF0D1D}" srcOrd="0" destOrd="0" presId="urn:microsoft.com/office/officeart/2008/layout/VerticalCurvedList"/>
    <dgm:cxn modelId="{C3743C76-EBF3-4A66-83DB-F7BCF6B4444C}" type="presParOf" srcId="{B2E0BEDD-D6F8-49A8-9E7E-B5EF09A30D2D}" destId="{7F37606F-0FE3-44F2-B1AB-6F94666F9DD5}" srcOrd="5" destOrd="0" presId="urn:microsoft.com/office/officeart/2008/layout/VerticalCurvedList"/>
    <dgm:cxn modelId="{B20BADAD-E45D-422C-AA46-1769F311F8ED}" type="presParOf" srcId="{B2E0BEDD-D6F8-49A8-9E7E-B5EF09A30D2D}" destId="{FBDBD7B8-069E-4E06-9031-28DCEB5152A8}" srcOrd="6" destOrd="0" presId="urn:microsoft.com/office/officeart/2008/layout/VerticalCurvedList"/>
    <dgm:cxn modelId="{CBD740B7-EC8D-426A-B3C7-30D0062D5252}" type="presParOf" srcId="{FBDBD7B8-069E-4E06-9031-28DCEB5152A8}" destId="{E6F31769-0BF4-481F-99AD-83E1539FC93E}" srcOrd="0" destOrd="0" presId="urn:microsoft.com/office/officeart/2008/layout/VerticalCurvedList"/>
    <dgm:cxn modelId="{D81EBBB8-4A52-4513-8395-61B5C3694A3E}" type="presParOf" srcId="{B2E0BEDD-D6F8-49A8-9E7E-B5EF09A30D2D}" destId="{BA8E2089-91C3-4A59-A23F-66C3922BCDB1}" srcOrd="7" destOrd="0" presId="urn:microsoft.com/office/officeart/2008/layout/VerticalCurvedList"/>
    <dgm:cxn modelId="{7D9FEC74-EBF4-4955-B1A9-E9A7C8E9AD74}" type="presParOf" srcId="{B2E0BEDD-D6F8-49A8-9E7E-B5EF09A30D2D}" destId="{8843BB1F-9B52-4F70-86B1-D7CF2284614C}" srcOrd="8" destOrd="0" presId="urn:microsoft.com/office/officeart/2008/layout/VerticalCurvedList"/>
    <dgm:cxn modelId="{47589BB9-0B38-453B-BE7F-E49E44A2D27E}" type="presParOf" srcId="{8843BB1F-9B52-4F70-86B1-D7CF2284614C}" destId="{CEFEBBDE-FE3D-4078-AC69-35FB5AC77D2D}" srcOrd="0" destOrd="0" presId="urn:microsoft.com/office/officeart/2008/layout/VerticalCurvedList"/>
    <dgm:cxn modelId="{4A4536B4-4894-412A-95DE-1C15BCF6C8A3}" type="presParOf" srcId="{B2E0BEDD-D6F8-49A8-9E7E-B5EF09A30D2D}" destId="{C16690DF-4A85-4855-821A-10F3B920E3BC}" srcOrd="9" destOrd="0" presId="urn:microsoft.com/office/officeart/2008/layout/VerticalCurvedList"/>
    <dgm:cxn modelId="{36084ABF-5D7E-4D60-91E3-3DE84827441C}" type="presParOf" srcId="{B2E0BEDD-D6F8-49A8-9E7E-B5EF09A30D2D}" destId="{D524D2B0-F716-490C-A6BD-FE5CA990FECB}" srcOrd="10" destOrd="0" presId="urn:microsoft.com/office/officeart/2008/layout/VerticalCurvedList"/>
    <dgm:cxn modelId="{FE85A4D1-2297-4730-9065-A050BBA09DE8}" type="presParOf" srcId="{D524D2B0-F716-490C-A6BD-FE5CA990FECB}" destId="{14362F27-EE4D-4AE5-97E4-0D06C49E55DC}"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4E075C-8D2D-4EBA-805E-1224DA506EF2}" type="doc">
      <dgm:prSet loTypeId="urn:microsoft.com/office/officeart/2008/layout/VerticalCurvedList" loCatId="list" qsTypeId="urn:microsoft.com/office/officeart/2005/8/quickstyle/3d6" qsCatId="3D" csTypeId="urn:microsoft.com/office/officeart/2005/8/colors/colorful5" csCatId="colorful" phldr="1"/>
      <dgm:spPr/>
      <dgm:t>
        <a:bodyPr/>
        <a:lstStyle/>
        <a:p>
          <a:endParaRPr lang="en-US"/>
        </a:p>
      </dgm:t>
    </dgm:pt>
    <dgm:pt modelId="{24BFDDCF-031D-4B82-9191-346447F428C2}">
      <dgm:prSet phldrT="[Text]"/>
      <dgm:spPr/>
      <dgm:t>
        <a:bodyPr/>
        <a:lstStyle/>
        <a:p>
          <a:endParaRPr lang="en-US" dirty="0">
            <a:latin typeface="Times New Roman" pitchFamily="18" charset="0"/>
            <a:cs typeface="Times New Roman" pitchFamily="18" charset="0"/>
          </a:endParaRPr>
        </a:p>
      </dgm:t>
    </dgm:pt>
    <dgm:pt modelId="{F35C40C8-AC2E-4612-8668-6E70E041AC11}" type="parTrans" cxnId="{9BCF208C-236B-4484-9981-84191AD83C05}">
      <dgm:prSet/>
      <dgm:spPr/>
      <dgm:t>
        <a:bodyPr/>
        <a:lstStyle/>
        <a:p>
          <a:endParaRPr lang="en-US"/>
        </a:p>
      </dgm:t>
    </dgm:pt>
    <dgm:pt modelId="{21E78084-DECF-45EF-B636-E9377A50EB95}" type="sibTrans" cxnId="{9BCF208C-236B-4484-9981-84191AD83C05}">
      <dgm:prSet/>
      <dgm:spPr/>
      <dgm:t>
        <a:bodyPr/>
        <a:lstStyle/>
        <a:p>
          <a:endParaRPr lang="en-US"/>
        </a:p>
      </dgm:t>
    </dgm:pt>
    <dgm:pt modelId="{80070D4E-D50E-4A69-8FEB-317FB96FE526}">
      <dgm:prSet phldrT="[Text]"/>
      <dgm:spPr/>
      <dgm:t>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dgm:t>
    </dgm:pt>
    <dgm:pt modelId="{71CBE99C-9E05-4FA3-8C9C-FB61E5BC2A99}" type="sibTrans" cxnId="{A2F0F63D-616E-4922-84C9-5653AA984A80}">
      <dgm:prSet/>
      <dgm:spPr/>
      <dgm:t>
        <a:bodyPr/>
        <a:lstStyle/>
        <a:p>
          <a:endParaRPr lang="en-US"/>
        </a:p>
      </dgm:t>
    </dgm:pt>
    <dgm:pt modelId="{50EE928E-9B25-4268-9825-5DF5B73080F4}" type="parTrans" cxnId="{A2F0F63D-616E-4922-84C9-5653AA984A80}">
      <dgm:prSet/>
      <dgm:spPr/>
      <dgm:t>
        <a:bodyPr/>
        <a:lstStyle/>
        <a:p>
          <a:endParaRPr lang="en-US"/>
        </a:p>
      </dgm:t>
    </dgm:pt>
    <dgm:pt modelId="{B9AC0C79-218C-48DA-B547-13439F305C32}">
      <dgm:prSet phldrT="[Text]"/>
      <dgm:spPr/>
      <dgm:t>
        <a:bodyPr/>
        <a:lstStyle/>
        <a:p>
          <a:r>
            <a:rPr lang="en-US" dirty="0" smtClean="0">
              <a:latin typeface="Times New Roman" pitchFamily="18" charset="0"/>
              <a:cs typeface="Times New Roman" pitchFamily="18" charset="0"/>
            </a:rPr>
            <a:t>Định nghĩa</a:t>
          </a:r>
          <a:endParaRPr lang="en-US" dirty="0">
            <a:latin typeface="Times New Roman" pitchFamily="18" charset="0"/>
            <a:cs typeface="Times New Roman" pitchFamily="18" charset="0"/>
          </a:endParaRPr>
        </a:p>
      </dgm:t>
    </dgm:pt>
    <dgm:pt modelId="{FA60A9B2-850D-454B-A650-7E3A4CD1F9D6}" type="sibTrans" cxnId="{E10ADBBB-FF51-4FD6-8729-8028D283A459}">
      <dgm:prSet/>
      <dgm:spPr/>
      <dgm:t>
        <a:bodyPr/>
        <a:lstStyle/>
        <a:p>
          <a:endParaRPr lang="en-US"/>
        </a:p>
      </dgm:t>
    </dgm:pt>
    <dgm:pt modelId="{25E3C9E3-B16D-4E65-8DD0-0B54D1DF5643}" type="parTrans" cxnId="{E10ADBBB-FF51-4FD6-8729-8028D283A459}">
      <dgm:prSet/>
      <dgm:spPr/>
      <dgm:t>
        <a:bodyPr/>
        <a:lstStyle/>
        <a:p>
          <a:endParaRPr lang="en-US"/>
        </a:p>
      </dgm:t>
    </dgm:pt>
    <dgm:pt modelId="{84AA10D6-605F-438F-9441-3BF435E8607F}">
      <dgm:prSet phldrT="[Text]"/>
      <dgm:spPr/>
      <dgm:t>
        <a:bodyPr/>
        <a:lstStyle/>
        <a:p>
          <a:r>
            <a:rPr lang="en-US" dirty="0" smtClean="0">
              <a:latin typeface="Times New Roman" pitchFamily="18" charset="0"/>
              <a:cs typeface="Times New Roman" pitchFamily="18" charset="0"/>
            </a:rPr>
            <a:t>Sử dụng DTD tham chiếu nội và tham chiếu ngoại</a:t>
          </a:r>
        </a:p>
      </dgm:t>
    </dgm:pt>
    <dgm:pt modelId="{54528BE6-0A22-4C50-AC97-00BCC91B338C}" type="parTrans" cxnId="{55B9E1EB-FB64-4F3A-BC71-ADE5DE67B034}">
      <dgm:prSet/>
      <dgm:spPr/>
      <dgm:t>
        <a:bodyPr/>
        <a:lstStyle/>
        <a:p>
          <a:endParaRPr lang="en-US"/>
        </a:p>
      </dgm:t>
    </dgm:pt>
    <dgm:pt modelId="{80B0E385-F7EC-439F-B948-A8461962FD88}" type="sibTrans" cxnId="{55B9E1EB-FB64-4F3A-BC71-ADE5DE67B034}">
      <dgm:prSet/>
      <dgm:spPr/>
      <dgm:t>
        <a:bodyPr/>
        <a:lstStyle/>
        <a:p>
          <a:endParaRPr lang="en-US"/>
        </a:p>
      </dgm:t>
    </dgm:pt>
    <dgm:pt modelId="{90F66C22-9839-4EB3-B357-E5E1103FF244}">
      <dgm:prSet phldrT="[Text]"/>
      <dgm:spPr/>
      <dgm:t>
        <a:bodyPr/>
        <a:lstStyle/>
        <a:p>
          <a:r>
            <a:rPr lang="en-US" dirty="0" smtClean="0">
              <a:latin typeface="Times New Roman" pitchFamily="18" charset="0"/>
              <a:cs typeface="Times New Roman" pitchFamily="18" charset="0"/>
            </a:rPr>
            <a:t>Dùng DTD kiểm tra tính hợp lệ XML</a:t>
          </a:r>
          <a:endParaRPr lang="en-US" dirty="0">
            <a:latin typeface="Times New Roman" pitchFamily="18" charset="0"/>
            <a:cs typeface="Times New Roman" pitchFamily="18" charset="0"/>
          </a:endParaRPr>
        </a:p>
      </dgm:t>
    </dgm:pt>
    <dgm:pt modelId="{768DD33A-3852-4CFC-81F2-7D49E2F50892}" type="parTrans" cxnId="{CE56C8C4-5888-4AE0-901A-4E48EF8FF3B9}">
      <dgm:prSet/>
      <dgm:spPr/>
      <dgm:t>
        <a:bodyPr/>
        <a:lstStyle/>
        <a:p>
          <a:endParaRPr lang="en-US"/>
        </a:p>
      </dgm:t>
    </dgm:pt>
    <dgm:pt modelId="{EC7FB953-E87C-4947-B8DD-5C981E4000F0}" type="sibTrans" cxnId="{CE56C8C4-5888-4AE0-901A-4E48EF8FF3B9}">
      <dgm:prSet/>
      <dgm:spPr/>
      <dgm:t>
        <a:bodyPr/>
        <a:lstStyle/>
        <a:p>
          <a:endParaRPr lang="en-US"/>
        </a:p>
      </dgm:t>
    </dgm:pt>
    <dgm:pt modelId="{A9994BD5-CEEA-4D03-8F97-5B9C41E536C5}" type="pres">
      <dgm:prSet presAssocID="{DE4E075C-8D2D-4EBA-805E-1224DA506EF2}" presName="Name0" presStyleCnt="0">
        <dgm:presLayoutVars>
          <dgm:chMax val="7"/>
          <dgm:chPref val="7"/>
          <dgm:dir/>
        </dgm:presLayoutVars>
      </dgm:prSet>
      <dgm:spPr/>
      <dgm:t>
        <a:bodyPr/>
        <a:lstStyle/>
        <a:p>
          <a:endParaRPr lang="en-US"/>
        </a:p>
      </dgm:t>
    </dgm:pt>
    <dgm:pt modelId="{B2E0BEDD-D6F8-49A8-9E7E-B5EF09A30D2D}" type="pres">
      <dgm:prSet presAssocID="{DE4E075C-8D2D-4EBA-805E-1224DA506EF2}" presName="Name1" presStyleCnt="0"/>
      <dgm:spPr/>
      <dgm:t>
        <a:bodyPr/>
        <a:lstStyle/>
        <a:p>
          <a:endParaRPr lang="en-US"/>
        </a:p>
      </dgm:t>
    </dgm:pt>
    <dgm:pt modelId="{DBEB3A47-2802-44AB-9223-F86E81D29B41}" type="pres">
      <dgm:prSet presAssocID="{DE4E075C-8D2D-4EBA-805E-1224DA506EF2}" presName="cycle" presStyleCnt="0"/>
      <dgm:spPr/>
      <dgm:t>
        <a:bodyPr/>
        <a:lstStyle/>
        <a:p>
          <a:endParaRPr lang="en-US"/>
        </a:p>
      </dgm:t>
    </dgm:pt>
    <dgm:pt modelId="{5F93A726-C20C-4F1D-8FE7-30105FB23682}" type="pres">
      <dgm:prSet presAssocID="{DE4E075C-8D2D-4EBA-805E-1224DA506EF2}" presName="srcNode" presStyleLbl="node1" presStyleIdx="0" presStyleCnt="5"/>
      <dgm:spPr/>
      <dgm:t>
        <a:bodyPr/>
        <a:lstStyle/>
        <a:p>
          <a:endParaRPr lang="en-US"/>
        </a:p>
      </dgm:t>
    </dgm:pt>
    <dgm:pt modelId="{F2388B4E-7FB9-4963-8928-527E85AC1D04}" type="pres">
      <dgm:prSet presAssocID="{DE4E075C-8D2D-4EBA-805E-1224DA506EF2}" presName="conn" presStyleLbl="parChTrans1D2" presStyleIdx="0" presStyleCnt="1"/>
      <dgm:spPr/>
      <dgm:t>
        <a:bodyPr/>
        <a:lstStyle/>
        <a:p>
          <a:endParaRPr lang="en-US"/>
        </a:p>
      </dgm:t>
    </dgm:pt>
    <dgm:pt modelId="{06924A2A-E0FD-44CF-881D-9F450A6DF2B0}" type="pres">
      <dgm:prSet presAssocID="{DE4E075C-8D2D-4EBA-805E-1224DA506EF2}" presName="extraNode" presStyleLbl="node1" presStyleIdx="0" presStyleCnt="5"/>
      <dgm:spPr/>
      <dgm:t>
        <a:bodyPr/>
        <a:lstStyle/>
        <a:p>
          <a:endParaRPr lang="en-US"/>
        </a:p>
      </dgm:t>
    </dgm:pt>
    <dgm:pt modelId="{4E07C008-D62B-4976-B864-EDC2703474CD}" type="pres">
      <dgm:prSet presAssocID="{DE4E075C-8D2D-4EBA-805E-1224DA506EF2}" presName="dstNode" presStyleLbl="node1" presStyleIdx="0" presStyleCnt="5"/>
      <dgm:spPr/>
      <dgm:t>
        <a:bodyPr/>
        <a:lstStyle/>
        <a:p>
          <a:endParaRPr lang="en-US"/>
        </a:p>
      </dgm:t>
    </dgm:pt>
    <dgm:pt modelId="{3B275777-4E59-45A1-B511-BBA1B103C3DC}" type="pres">
      <dgm:prSet presAssocID="{B9AC0C79-218C-48DA-B547-13439F305C32}" presName="text_1" presStyleLbl="node1" presStyleIdx="0" presStyleCnt="5">
        <dgm:presLayoutVars>
          <dgm:bulletEnabled val="1"/>
        </dgm:presLayoutVars>
      </dgm:prSet>
      <dgm:spPr/>
      <dgm:t>
        <a:bodyPr/>
        <a:lstStyle/>
        <a:p>
          <a:endParaRPr lang="en-US"/>
        </a:p>
      </dgm:t>
    </dgm:pt>
    <dgm:pt modelId="{7F4D1AC5-1A83-42C2-A461-06CC43531FB7}" type="pres">
      <dgm:prSet presAssocID="{B9AC0C79-218C-48DA-B547-13439F305C32}" presName="accent_1" presStyleCnt="0"/>
      <dgm:spPr/>
      <dgm:t>
        <a:bodyPr/>
        <a:lstStyle/>
        <a:p>
          <a:endParaRPr lang="en-US"/>
        </a:p>
      </dgm:t>
    </dgm:pt>
    <dgm:pt modelId="{67EF9C6A-D8C9-42EA-BC48-99872C9A4607}" type="pres">
      <dgm:prSet presAssocID="{B9AC0C79-218C-48DA-B547-13439F305C32}" presName="accentRepeatNode" presStyleLbl="solidFgAcc1" presStyleIdx="0" presStyleCnt="5"/>
      <dgm:spPr/>
      <dgm:t>
        <a:bodyPr/>
        <a:lstStyle/>
        <a:p>
          <a:endParaRPr lang="en-US"/>
        </a:p>
      </dgm:t>
    </dgm:pt>
    <dgm:pt modelId="{59093265-F016-4D06-BCB4-77CFDB39C528}" type="pres">
      <dgm:prSet presAssocID="{80070D4E-D50E-4A69-8FEB-317FB96FE526}" presName="text_2" presStyleLbl="node1" presStyleIdx="1" presStyleCnt="5">
        <dgm:presLayoutVars>
          <dgm:bulletEnabled val="1"/>
        </dgm:presLayoutVars>
      </dgm:prSet>
      <dgm:spPr/>
      <dgm:t>
        <a:bodyPr/>
        <a:lstStyle/>
        <a:p>
          <a:endParaRPr lang="en-US"/>
        </a:p>
      </dgm:t>
    </dgm:pt>
    <dgm:pt modelId="{26C224F6-B7C8-42AA-B368-9016B5EA115D}" type="pres">
      <dgm:prSet presAssocID="{80070D4E-D50E-4A69-8FEB-317FB96FE526}" presName="accent_2" presStyleCnt="0"/>
      <dgm:spPr/>
      <dgm:t>
        <a:bodyPr/>
        <a:lstStyle/>
        <a:p>
          <a:endParaRPr lang="en-US"/>
        </a:p>
      </dgm:t>
    </dgm:pt>
    <dgm:pt modelId="{F8AADB24-FBD5-45D3-8DB6-791F3DEF0D1D}" type="pres">
      <dgm:prSet presAssocID="{80070D4E-D50E-4A69-8FEB-317FB96FE526}" presName="accentRepeatNode" presStyleLbl="solidFgAcc1" presStyleIdx="1" presStyleCnt="5"/>
      <dgm:spPr/>
      <dgm:t>
        <a:bodyPr/>
        <a:lstStyle/>
        <a:p>
          <a:endParaRPr lang="en-US"/>
        </a:p>
      </dgm:t>
    </dgm:pt>
    <dgm:pt modelId="{7F37606F-0FE3-44F2-B1AB-6F94666F9DD5}" type="pres">
      <dgm:prSet presAssocID="{24BFDDCF-031D-4B82-9191-346447F428C2}" presName="text_3" presStyleLbl="node1" presStyleIdx="2" presStyleCnt="5">
        <dgm:presLayoutVars>
          <dgm:bulletEnabled val="1"/>
        </dgm:presLayoutVars>
      </dgm:prSet>
      <dgm:spPr/>
      <dgm:t>
        <a:bodyPr/>
        <a:lstStyle/>
        <a:p>
          <a:endParaRPr lang="en-US"/>
        </a:p>
      </dgm:t>
    </dgm:pt>
    <dgm:pt modelId="{FBDBD7B8-069E-4E06-9031-28DCEB5152A8}" type="pres">
      <dgm:prSet presAssocID="{24BFDDCF-031D-4B82-9191-346447F428C2}" presName="accent_3" presStyleCnt="0"/>
      <dgm:spPr/>
      <dgm:t>
        <a:bodyPr/>
        <a:lstStyle/>
        <a:p>
          <a:endParaRPr lang="en-US"/>
        </a:p>
      </dgm:t>
    </dgm:pt>
    <dgm:pt modelId="{E6F31769-0BF4-481F-99AD-83E1539FC93E}" type="pres">
      <dgm:prSet presAssocID="{24BFDDCF-031D-4B82-9191-346447F428C2}" presName="accentRepeatNode" presStyleLbl="solidFgAcc1" presStyleIdx="2" presStyleCnt="5"/>
      <dgm:spPr/>
      <dgm:t>
        <a:bodyPr/>
        <a:lstStyle/>
        <a:p>
          <a:endParaRPr lang="en-US"/>
        </a:p>
      </dgm:t>
    </dgm:pt>
    <dgm:pt modelId="{BA8E2089-91C3-4A59-A23F-66C3922BCDB1}" type="pres">
      <dgm:prSet presAssocID="{84AA10D6-605F-438F-9441-3BF435E8607F}" presName="text_4" presStyleLbl="node1" presStyleIdx="3" presStyleCnt="5">
        <dgm:presLayoutVars>
          <dgm:bulletEnabled val="1"/>
        </dgm:presLayoutVars>
      </dgm:prSet>
      <dgm:spPr/>
      <dgm:t>
        <a:bodyPr/>
        <a:lstStyle/>
        <a:p>
          <a:endParaRPr lang="en-US"/>
        </a:p>
      </dgm:t>
    </dgm:pt>
    <dgm:pt modelId="{8843BB1F-9B52-4F70-86B1-D7CF2284614C}" type="pres">
      <dgm:prSet presAssocID="{84AA10D6-605F-438F-9441-3BF435E8607F}" presName="accent_4" presStyleCnt="0"/>
      <dgm:spPr/>
      <dgm:t>
        <a:bodyPr/>
        <a:lstStyle/>
        <a:p>
          <a:endParaRPr lang="en-US"/>
        </a:p>
      </dgm:t>
    </dgm:pt>
    <dgm:pt modelId="{CEFEBBDE-FE3D-4078-AC69-35FB5AC77D2D}" type="pres">
      <dgm:prSet presAssocID="{84AA10D6-605F-438F-9441-3BF435E8607F}" presName="accentRepeatNode" presStyleLbl="solidFgAcc1" presStyleIdx="3" presStyleCnt="5"/>
      <dgm:spPr/>
      <dgm:t>
        <a:bodyPr/>
        <a:lstStyle/>
        <a:p>
          <a:endParaRPr lang="en-US"/>
        </a:p>
      </dgm:t>
    </dgm:pt>
    <dgm:pt modelId="{C16690DF-4A85-4855-821A-10F3B920E3BC}" type="pres">
      <dgm:prSet presAssocID="{90F66C22-9839-4EB3-B357-E5E1103FF244}" presName="text_5" presStyleLbl="node1" presStyleIdx="4" presStyleCnt="5">
        <dgm:presLayoutVars>
          <dgm:bulletEnabled val="1"/>
        </dgm:presLayoutVars>
      </dgm:prSet>
      <dgm:spPr/>
      <dgm:t>
        <a:bodyPr/>
        <a:lstStyle/>
        <a:p>
          <a:endParaRPr lang="en-US"/>
        </a:p>
      </dgm:t>
    </dgm:pt>
    <dgm:pt modelId="{D524D2B0-F716-490C-A6BD-FE5CA990FECB}" type="pres">
      <dgm:prSet presAssocID="{90F66C22-9839-4EB3-B357-E5E1103FF244}" presName="accent_5" presStyleCnt="0"/>
      <dgm:spPr/>
      <dgm:t>
        <a:bodyPr/>
        <a:lstStyle/>
        <a:p>
          <a:endParaRPr lang="en-US"/>
        </a:p>
      </dgm:t>
    </dgm:pt>
    <dgm:pt modelId="{14362F27-EE4D-4AE5-97E4-0D06C49E55DC}" type="pres">
      <dgm:prSet presAssocID="{90F66C22-9839-4EB3-B357-E5E1103FF244}" presName="accentRepeatNode" presStyleLbl="solidFgAcc1" presStyleIdx="4" presStyleCnt="5"/>
      <dgm:spPr/>
      <dgm:t>
        <a:bodyPr/>
        <a:lstStyle/>
        <a:p>
          <a:endParaRPr lang="en-US"/>
        </a:p>
      </dgm:t>
    </dgm:pt>
  </dgm:ptLst>
  <dgm:cxnLst>
    <dgm:cxn modelId="{55B9E1EB-FB64-4F3A-BC71-ADE5DE67B034}" srcId="{DE4E075C-8D2D-4EBA-805E-1224DA506EF2}" destId="{84AA10D6-605F-438F-9441-3BF435E8607F}" srcOrd="3" destOrd="0" parTransId="{54528BE6-0A22-4C50-AC97-00BCC91B338C}" sibTransId="{80B0E385-F7EC-439F-B948-A8461962FD88}"/>
    <dgm:cxn modelId="{A2F0F63D-616E-4922-84C9-5653AA984A80}" srcId="{DE4E075C-8D2D-4EBA-805E-1224DA506EF2}" destId="{80070D4E-D50E-4A69-8FEB-317FB96FE526}" srcOrd="1" destOrd="0" parTransId="{50EE928E-9B25-4268-9825-5DF5B73080F4}" sibTransId="{71CBE99C-9E05-4FA3-8C9C-FB61E5BC2A99}"/>
    <dgm:cxn modelId="{E10ADBBB-FF51-4FD6-8729-8028D283A459}" srcId="{DE4E075C-8D2D-4EBA-805E-1224DA506EF2}" destId="{B9AC0C79-218C-48DA-B547-13439F305C32}" srcOrd="0" destOrd="0" parTransId="{25E3C9E3-B16D-4E65-8DD0-0B54D1DF5643}" sibTransId="{FA60A9B2-850D-454B-A650-7E3A4CD1F9D6}"/>
    <dgm:cxn modelId="{45A7DFBF-F2E9-451B-BE21-A96D7FA5F559}" type="presOf" srcId="{B9AC0C79-218C-48DA-B547-13439F305C32}" destId="{3B275777-4E59-45A1-B511-BBA1B103C3DC}" srcOrd="0" destOrd="0" presId="urn:microsoft.com/office/officeart/2008/layout/VerticalCurvedList"/>
    <dgm:cxn modelId="{76CA4640-DBCD-424A-8AB6-205E9EAA34C0}" type="presOf" srcId="{90F66C22-9839-4EB3-B357-E5E1103FF244}" destId="{C16690DF-4A85-4855-821A-10F3B920E3BC}" srcOrd="0" destOrd="0" presId="urn:microsoft.com/office/officeart/2008/layout/VerticalCurvedList"/>
    <dgm:cxn modelId="{1706D30E-2BA5-42EF-8068-61AEF266B07C}" type="presOf" srcId="{FA60A9B2-850D-454B-A650-7E3A4CD1F9D6}" destId="{F2388B4E-7FB9-4963-8928-527E85AC1D04}" srcOrd="0" destOrd="0" presId="urn:microsoft.com/office/officeart/2008/layout/VerticalCurvedList"/>
    <dgm:cxn modelId="{E875697B-C1CB-463A-9171-D38FEDE5D654}" type="presOf" srcId="{DE4E075C-8D2D-4EBA-805E-1224DA506EF2}" destId="{A9994BD5-CEEA-4D03-8F97-5B9C41E536C5}" srcOrd="0" destOrd="0" presId="urn:microsoft.com/office/officeart/2008/layout/VerticalCurvedList"/>
    <dgm:cxn modelId="{B2DD1432-CCA3-446C-AA49-CD6966A60BF0}" type="presOf" srcId="{80070D4E-D50E-4A69-8FEB-317FB96FE526}" destId="{59093265-F016-4D06-BCB4-77CFDB39C528}" srcOrd="0" destOrd="0" presId="urn:microsoft.com/office/officeart/2008/layout/VerticalCurvedList"/>
    <dgm:cxn modelId="{9BCF208C-236B-4484-9981-84191AD83C05}" srcId="{DE4E075C-8D2D-4EBA-805E-1224DA506EF2}" destId="{24BFDDCF-031D-4B82-9191-346447F428C2}" srcOrd="2" destOrd="0" parTransId="{F35C40C8-AC2E-4612-8668-6E70E041AC11}" sibTransId="{21E78084-DECF-45EF-B636-E9377A50EB95}"/>
    <dgm:cxn modelId="{DF3E7BB7-A29C-43B3-992C-92641975BC2C}" type="presOf" srcId="{84AA10D6-605F-438F-9441-3BF435E8607F}" destId="{BA8E2089-91C3-4A59-A23F-66C3922BCDB1}" srcOrd="0" destOrd="0" presId="urn:microsoft.com/office/officeart/2008/layout/VerticalCurvedList"/>
    <dgm:cxn modelId="{268B4BBB-9EAB-47BF-804F-809059A32591}" type="presOf" srcId="{24BFDDCF-031D-4B82-9191-346447F428C2}" destId="{7F37606F-0FE3-44F2-B1AB-6F94666F9DD5}" srcOrd="0" destOrd="0" presId="urn:microsoft.com/office/officeart/2008/layout/VerticalCurvedList"/>
    <dgm:cxn modelId="{CE56C8C4-5888-4AE0-901A-4E48EF8FF3B9}" srcId="{DE4E075C-8D2D-4EBA-805E-1224DA506EF2}" destId="{90F66C22-9839-4EB3-B357-E5E1103FF244}" srcOrd="4" destOrd="0" parTransId="{768DD33A-3852-4CFC-81F2-7D49E2F50892}" sibTransId="{EC7FB953-E87C-4947-B8DD-5C981E4000F0}"/>
    <dgm:cxn modelId="{9354D2D9-1684-4172-9C6E-380520721C50}" type="presParOf" srcId="{A9994BD5-CEEA-4D03-8F97-5B9C41E536C5}" destId="{B2E0BEDD-D6F8-49A8-9E7E-B5EF09A30D2D}" srcOrd="0" destOrd="0" presId="urn:microsoft.com/office/officeart/2008/layout/VerticalCurvedList"/>
    <dgm:cxn modelId="{A9CA4B89-CA02-4BA4-801E-10FA703AA942}" type="presParOf" srcId="{B2E0BEDD-D6F8-49A8-9E7E-B5EF09A30D2D}" destId="{DBEB3A47-2802-44AB-9223-F86E81D29B41}" srcOrd="0" destOrd="0" presId="urn:microsoft.com/office/officeart/2008/layout/VerticalCurvedList"/>
    <dgm:cxn modelId="{FE42E3C8-8304-476A-B721-CDD0E3EADD42}" type="presParOf" srcId="{DBEB3A47-2802-44AB-9223-F86E81D29B41}" destId="{5F93A726-C20C-4F1D-8FE7-30105FB23682}" srcOrd="0" destOrd="0" presId="urn:microsoft.com/office/officeart/2008/layout/VerticalCurvedList"/>
    <dgm:cxn modelId="{9CE1C816-D6CE-41AD-B391-B9346C5F2978}" type="presParOf" srcId="{DBEB3A47-2802-44AB-9223-F86E81D29B41}" destId="{F2388B4E-7FB9-4963-8928-527E85AC1D04}" srcOrd="1" destOrd="0" presId="urn:microsoft.com/office/officeart/2008/layout/VerticalCurvedList"/>
    <dgm:cxn modelId="{68586BBE-EF22-4B18-9B5D-9B01BB75000F}" type="presParOf" srcId="{DBEB3A47-2802-44AB-9223-F86E81D29B41}" destId="{06924A2A-E0FD-44CF-881D-9F450A6DF2B0}" srcOrd="2" destOrd="0" presId="urn:microsoft.com/office/officeart/2008/layout/VerticalCurvedList"/>
    <dgm:cxn modelId="{B9798009-60E5-4FD8-8FF7-954A2B8F89B4}" type="presParOf" srcId="{DBEB3A47-2802-44AB-9223-F86E81D29B41}" destId="{4E07C008-D62B-4976-B864-EDC2703474CD}" srcOrd="3" destOrd="0" presId="urn:microsoft.com/office/officeart/2008/layout/VerticalCurvedList"/>
    <dgm:cxn modelId="{9AD5A358-2B1C-44CC-BC69-8FC5B07486F3}" type="presParOf" srcId="{B2E0BEDD-D6F8-49A8-9E7E-B5EF09A30D2D}" destId="{3B275777-4E59-45A1-B511-BBA1B103C3DC}" srcOrd="1" destOrd="0" presId="urn:microsoft.com/office/officeart/2008/layout/VerticalCurvedList"/>
    <dgm:cxn modelId="{DEB8A5F5-0112-47BA-8C4F-E094C423D8A5}" type="presParOf" srcId="{B2E0BEDD-D6F8-49A8-9E7E-B5EF09A30D2D}" destId="{7F4D1AC5-1A83-42C2-A461-06CC43531FB7}" srcOrd="2" destOrd="0" presId="urn:microsoft.com/office/officeart/2008/layout/VerticalCurvedList"/>
    <dgm:cxn modelId="{CF4C0795-07D1-4B72-B99A-EE25F96764D8}" type="presParOf" srcId="{7F4D1AC5-1A83-42C2-A461-06CC43531FB7}" destId="{67EF9C6A-D8C9-42EA-BC48-99872C9A4607}" srcOrd="0" destOrd="0" presId="urn:microsoft.com/office/officeart/2008/layout/VerticalCurvedList"/>
    <dgm:cxn modelId="{B4DFF4D5-C716-4B50-8BC0-C79AF3C0270A}" type="presParOf" srcId="{B2E0BEDD-D6F8-49A8-9E7E-B5EF09A30D2D}" destId="{59093265-F016-4D06-BCB4-77CFDB39C528}" srcOrd="3" destOrd="0" presId="urn:microsoft.com/office/officeart/2008/layout/VerticalCurvedList"/>
    <dgm:cxn modelId="{00D946E6-1AF9-46B5-A25D-5580E9209176}" type="presParOf" srcId="{B2E0BEDD-D6F8-49A8-9E7E-B5EF09A30D2D}" destId="{26C224F6-B7C8-42AA-B368-9016B5EA115D}" srcOrd="4" destOrd="0" presId="urn:microsoft.com/office/officeart/2008/layout/VerticalCurvedList"/>
    <dgm:cxn modelId="{82B5BDEB-086D-4934-BEA3-36185C8DDFF4}" type="presParOf" srcId="{26C224F6-B7C8-42AA-B368-9016B5EA115D}" destId="{F8AADB24-FBD5-45D3-8DB6-791F3DEF0D1D}" srcOrd="0" destOrd="0" presId="urn:microsoft.com/office/officeart/2008/layout/VerticalCurvedList"/>
    <dgm:cxn modelId="{1A92BA53-EB26-41D2-A7C4-1C8AE14BC764}" type="presParOf" srcId="{B2E0BEDD-D6F8-49A8-9E7E-B5EF09A30D2D}" destId="{7F37606F-0FE3-44F2-B1AB-6F94666F9DD5}" srcOrd="5" destOrd="0" presId="urn:microsoft.com/office/officeart/2008/layout/VerticalCurvedList"/>
    <dgm:cxn modelId="{33953954-8B18-4F43-94F4-79E457D3412F}" type="presParOf" srcId="{B2E0BEDD-D6F8-49A8-9E7E-B5EF09A30D2D}" destId="{FBDBD7B8-069E-4E06-9031-28DCEB5152A8}" srcOrd="6" destOrd="0" presId="urn:microsoft.com/office/officeart/2008/layout/VerticalCurvedList"/>
    <dgm:cxn modelId="{D9F09EAE-E897-4DDD-A968-B743AC596288}" type="presParOf" srcId="{FBDBD7B8-069E-4E06-9031-28DCEB5152A8}" destId="{E6F31769-0BF4-481F-99AD-83E1539FC93E}" srcOrd="0" destOrd="0" presId="urn:microsoft.com/office/officeart/2008/layout/VerticalCurvedList"/>
    <dgm:cxn modelId="{A33C6722-FD4F-42E4-ADEE-1A67180846D3}" type="presParOf" srcId="{B2E0BEDD-D6F8-49A8-9E7E-B5EF09A30D2D}" destId="{BA8E2089-91C3-4A59-A23F-66C3922BCDB1}" srcOrd="7" destOrd="0" presId="urn:microsoft.com/office/officeart/2008/layout/VerticalCurvedList"/>
    <dgm:cxn modelId="{67DEE4C4-A149-4ED6-9B6A-7C01434379D9}" type="presParOf" srcId="{B2E0BEDD-D6F8-49A8-9E7E-B5EF09A30D2D}" destId="{8843BB1F-9B52-4F70-86B1-D7CF2284614C}" srcOrd="8" destOrd="0" presId="urn:microsoft.com/office/officeart/2008/layout/VerticalCurvedList"/>
    <dgm:cxn modelId="{20D45EF3-BADD-4B48-AD64-1EBCCE39341A}" type="presParOf" srcId="{8843BB1F-9B52-4F70-86B1-D7CF2284614C}" destId="{CEFEBBDE-FE3D-4078-AC69-35FB5AC77D2D}" srcOrd="0" destOrd="0" presId="urn:microsoft.com/office/officeart/2008/layout/VerticalCurvedList"/>
    <dgm:cxn modelId="{405DDE7E-EEAC-4226-AF2C-3533CA748AB9}" type="presParOf" srcId="{B2E0BEDD-D6F8-49A8-9E7E-B5EF09A30D2D}" destId="{C16690DF-4A85-4855-821A-10F3B920E3BC}" srcOrd="9" destOrd="0" presId="urn:microsoft.com/office/officeart/2008/layout/VerticalCurvedList"/>
    <dgm:cxn modelId="{03105A52-3F81-404C-899D-3601A816174F}" type="presParOf" srcId="{B2E0BEDD-D6F8-49A8-9E7E-B5EF09A30D2D}" destId="{D524D2B0-F716-490C-A6BD-FE5CA990FECB}" srcOrd="10" destOrd="0" presId="urn:microsoft.com/office/officeart/2008/layout/VerticalCurvedList"/>
    <dgm:cxn modelId="{A87B266B-D7C8-4474-9FC2-DC30CF7096BF}" type="presParOf" srcId="{D524D2B0-F716-490C-A6BD-FE5CA990FECB}" destId="{14362F27-EE4D-4AE5-97E4-0D06C49E55DC}"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4E075C-8D2D-4EBA-805E-1224DA506EF2}" type="doc">
      <dgm:prSet loTypeId="urn:microsoft.com/office/officeart/2008/layout/VerticalCurvedList" loCatId="list" qsTypeId="urn:microsoft.com/office/officeart/2005/8/quickstyle/3d6" qsCatId="3D" csTypeId="urn:microsoft.com/office/officeart/2005/8/colors/colorful5" csCatId="colorful" phldr="1"/>
      <dgm:spPr/>
      <dgm:t>
        <a:bodyPr/>
        <a:lstStyle/>
        <a:p>
          <a:endParaRPr lang="en-US"/>
        </a:p>
      </dgm:t>
    </dgm:pt>
    <dgm:pt modelId="{24BFDDCF-031D-4B82-9191-346447F428C2}">
      <dgm:prSet phldrT="[Text]"/>
      <dgm:spPr/>
      <dgm:t>
        <a:bodyPr/>
        <a:lstStyle/>
        <a:p>
          <a:r>
            <a:rPr lang="en-US" dirty="0" smtClean="0">
              <a:latin typeface="Times New Roman" pitchFamily="18" charset="0"/>
              <a:cs typeface="Times New Roman" pitchFamily="18" charset="0"/>
            </a:rPr>
            <a:t>Sử dụng DTD tham chiếu ngoại</a:t>
          </a:r>
          <a:endParaRPr lang="en-US" dirty="0">
            <a:latin typeface="Times New Roman" pitchFamily="18" charset="0"/>
            <a:cs typeface="Times New Roman" pitchFamily="18" charset="0"/>
          </a:endParaRPr>
        </a:p>
      </dgm:t>
    </dgm:pt>
    <dgm:pt modelId="{F35C40C8-AC2E-4612-8668-6E70E041AC11}" type="parTrans" cxnId="{9BCF208C-236B-4484-9981-84191AD83C05}">
      <dgm:prSet/>
      <dgm:spPr/>
      <dgm:t>
        <a:bodyPr/>
        <a:lstStyle/>
        <a:p>
          <a:endParaRPr lang="en-US"/>
        </a:p>
      </dgm:t>
    </dgm:pt>
    <dgm:pt modelId="{21E78084-DECF-45EF-B636-E9377A50EB95}" type="sibTrans" cxnId="{9BCF208C-236B-4484-9981-84191AD83C05}">
      <dgm:prSet/>
      <dgm:spPr/>
      <dgm:t>
        <a:bodyPr/>
        <a:lstStyle/>
        <a:p>
          <a:endParaRPr lang="en-US"/>
        </a:p>
      </dgm:t>
    </dgm:pt>
    <dgm:pt modelId="{80070D4E-D50E-4A69-8FEB-317FB96FE526}">
      <dgm:prSet phldrT="[Text]"/>
      <dgm:spPr/>
      <dgm:t>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dgm:t>
    </dgm:pt>
    <dgm:pt modelId="{71CBE99C-9E05-4FA3-8C9C-FB61E5BC2A99}" type="sibTrans" cxnId="{A2F0F63D-616E-4922-84C9-5653AA984A80}">
      <dgm:prSet/>
      <dgm:spPr/>
      <dgm:t>
        <a:bodyPr/>
        <a:lstStyle/>
        <a:p>
          <a:endParaRPr lang="en-US"/>
        </a:p>
      </dgm:t>
    </dgm:pt>
    <dgm:pt modelId="{50EE928E-9B25-4268-9825-5DF5B73080F4}" type="parTrans" cxnId="{A2F0F63D-616E-4922-84C9-5653AA984A80}">
      <dgm:prSet/>
      <dgm:spPr/>
      <dgm:t>
        <a:bodyPr/>
        <a:lstStyle/>
        <a:p>
          <a:endParaRPr lang="en-US"/>
        </a:p>
      </dgm:t>
    </dgm:pt>
    <dgm:pt modelId="{B9AC0C79-218C-48DA-B547-13439F305C32}">
      <dgm:prSet phldrT="[Text]"/>
      <dgm:spPr/>
      <dgm:t>
        <a:bodyPr/>
        <a:lstStyle/>
        <a:p>
          <a:r>
            <a:rPr lang="en-US" dirty="0" smtClean="0">
              <a:latin typeface="Times New Roman" pitchFamily="18" charset="0"/>
              <a:cs typeface="Times New Roman" pitchFamily="18" charset="0"/>
            </a:rPr>
            <a:t>Định nghĩa</a:t>
          </a:r>
          <a:endParaRPr lang="en-US" dirty="0">
            <a:latin typeface="Times New Roman" pitchFamily="18" charset="0"/>
            <a:cs typeface="Times New Roman" pitchFamily="18" charset="0"/>
          </a:endParaRPr>
        </a:p>
      </dgm:t>
    </dgm:pt>
    <dgm:pt modelId="{FA60A9B2-850D-454B-A650-7E3A4CD1F9D6}" type="sibTrans" cxnId="{E10ADBBB-FF51-4FD6-8729-8028D283A459}">
      <dgm:prSet/>
      <dgm:spPr/>
      <dgm:t>
        <a:bodyPr/>
        <a:lstStyle/>
        <a:p>
          <a:endParaRPr lang="en-US"/>
        </a:p>
      </dgm:t>
    </dgm:pt>
    <dgm:pt modelId="{25E3C9E3-B16D-4E65-8DD0-0B54D1DF5643}" type="parTrans" cxnId="{E10ADBBB-FF51-4FD6-8729-8028D283A459}">
      <dgm:prSet/>
      <dgm:spPr/>
      <dgm:t>
        <a:bodyPr/>
        <a:lstStyle/>
        <a:p>
          <a:endParaRPr lang="en-US"/>
        </a:p>
      </dgm:t>
    </dgm:pt>
    <dgm:pt modelId="{84AA10D6-605F-438F-9441-3BF435E8607F}">
      <dgm:prSet phldrT="[Text]"/>
      <dgm:spPr/>
      <dgm:t>
        <a:bodyPr/>
        <a:lstStyle/>
        <a:p>
          <a:endParaRPr lang="en-US" dirty="0" smtClean="0">
            <a:latin typeface="Times New Roman" pitchFamily="18" charset="0"/>
            <a:cs typeface="Times New Roman" pitchFamily="18" charset="0"/>
          </a:endParaRPr>
        </a:p>
      </dgm:t>
    </dgm:pt>
    <dgm:pt modelId="{54528BE6-0A22-4C50-AC97-00BCC91B338C}" type="parTrans" cxnId="{55B9E1EB-FB64-4F3A-BC71-ADE5DE67B034}">
      <dgm:prSet/>
      <dgm:spPr/>
      <dgm:t>
        <a:bodyPr/>
        <a:lstStyle/>
        <a:p>
          <a:endParaRPr lang="en-US"/>
        </a:p>
      </dgm:t>
    </dgm:pt>
    <dgm:pt modelId="{80B0E385-F7EC-439F-B948-A8461962FD88}" type="sibTrans" cxnId="{55B9E1EB-FB64-4F3A-BC71-ADE5DE67B034}">
      <dgm:prSet/>
      <dgm:spPr/>
      <dgm:t>
        <a:bodyPr/>
        <a:lstStyle/>
        <a:p>
          <a:endParaRPr lang="en-US"/>
        </a:p>
      </dgm:t>
    </dgm:pt>
    <dgm:pt modelId="{90F66C22-9839-4EB3-B357-E5E1103FF244}">
      <dgm:prSet phldrT="[Text]"/>
      <dgm:spPr/>
      <dgm:t>
        <a:bodyPr/>
        <a:lstStyle/>
        <a:p>
          <a:r>
            <a:rPr lang="en-US" dirty="0" smtClean="0">
              <a:latin typeface="Times New Roman" pitchFamily="18" charset="0"/>
              <a:cs typeface="Times New Roman" pitchFamily="18" charset="0"/>
            </a:rPr>
            <a:t>Dùng DTD kiểm tra tính hợp lệ XML</a:t>
          </a:r>
          <a:endParaRPr lang="en-US" dirty="0">
            <a:latin typeface="Times New Roman" pitchFamily="18" charset="0"/>
            <a:cs typeface="Times New Roman" pitchFamily="18" charset="0"/>
          </a:endParaRPr>
        </a:p>
      </dgm:t>
    </dgm:pt>
    <dgm:pt modelId="{768DD33A-3852-4CFC-81F2-7D49E2F50892}" type="parTrans" cxnId="{CE56C8C4-5888-4AE0-901A-4E48EF8FF3B9}">
      <dgm:prSet/>
      <dgm:spPr/>
      <dgm:t>
        <a:bodyPr/>
        <a:lstStyle/>
        <a:p>
          <a:endParaRPr lang="en-US"/>
        </a:p>
      </dgm:t>
    </dgm:pt>
    <dgm:pt modelId="{EC7FB953-E87C-4947-B8DD-5C981E4000F0}" type="sibTrans" cxnId="{CE56C8C4-5888-4AE0-901A-4E48EF8FF3B9}">
      <dgm:prSet/>
      <dgm:spPr/>
      <dgm:t>
        <a:bodyPr/>
        <a:lstStyle/>
        <a:p>
          <a:endParaRPr lang="en-US"/>
        </a:p>
      </dgm:t>
    </dgm:pt>
    <dgm:pt modelId="{A9994BD5-CEEA-4D03-8F97-5B9C41E536C5}" type="pres">
      <dgm:prSet presAssocID="{DE4E075C-8D2D-4EBA-805E-1224DA506EF2}" presName="Name0" presStyleCnt="0">
        <dgm:presLayoutVars>
          <dgm:chMax val="7"/>
          <dgm:chPref val="7"/>
          <dgm:dir/>
        </dgm:presLayoutVars>
      </dgm:prSet>
      <dgm:spPr/>
      <dgm:t>
        <a:bodyPr/>
        <a:lstStyle/>
        <a:p>
          <a:endParaRPr lang="en-US"/>
        </a:p>
      </dgm:t>
    </dgm:pt>
    <dgm:pt modelId="{B2E0BEDD-D6F8-49A8-9E7E-B5EF09A30D2D}" type="pres">
      <dgm:prSet presAssocID="{DE4E075C-8D2D-4EBA-805E-1224DA506EF2}" presName="Name1" presStyleCnt="0"/>
      <dgm:spPr/>
      <dgm:t>
        <a:bodyPr/>
        <a:lstStyle/>
        <a:p>
          <a:endParaRPr lang="en-US"/>
        </a:p>
      </dgm:t>
    </dgm:pt>
    <dgm:pt modelId="{DBEB3A47-2802-44AB-9223-F86E81D29B41}" type="pres">
      <dgm:prSet presAssocID="{DE4E075C-8D2D-4EBA-805E-1224DA506EF2}" presName="cycle" presStyleCnt="0"/>
      <dgm:spPr/>
      <dgm:t>
        <a:bodyPr/>
        <a:lstStyle/>
        <a:p>
          <a:endParaRPr lang="en-US"/>
        </a:p>
      </dgm:t>
    </dgm:pt>
    <dgm:pt modelId="{5F93A726-C20C-4F1D-8FE7-30105FB23682}" type="pres">
      <dgm:prSet presAssocID="{DE4E075C-8D2D-4EBA-805E-1224DA506EF2}" presName="srcNode" presStyleLbl="node1" presStyleIdx="0" presStyleCnt="5"/>
      <dgm:spPr/>
      <dgm:t>
        <a:bodyPr/>
        <a:lstStyle/>
        <a:p>
          <a:endParaRPr lang="en-US"/>
        </a:p>
      </dgm:t>
    </dgm:pt>
    <dgm:pt modelId="{F2388B4E-7FB9-4963-8928-527E85AC1D04}" type="pres">
      <dgm:prSet presAssocID="{DE4E075C-8D2D-4EBA-805E-1224DA506EF2}" presName="conn" presStyleLbl="parChTrans1D2" presStyleIdx="0" presStyleCnt="1"/>
      <dgm:spPr/>
      <dgm:t>
        <a:bodyPr/>
        <a:lstStyle/>
        <a:p>
          <a:endParaRPr lang="en-US"/>
        </a:p>
      </dgm:t>
    </dgm:pt>
    <dgm:pt modelId="{06924A2A-E0FD-44CF-881D-9F450A6DF2B0}" type="pres">
      <dgm:prSet presAssocID="{DE4E075C-8D2D-4EBA-805E-1224DA506EF2}" presName="extraNode" presStyleLbl="node1" presStyleIdx="0" presStyleCnt="5"/>
      <dgm:spPr/>
      <dgm:t>
        <a:bodyPr/>
        <a:lstStyle/>
        <a:p>
          <a:endParaRPr lang="en-US"/>
        </a:p>
      </dgm:t>
    </dgm:pt>
    <dgm:pt modelId="{4E07C008-D62B-4976-B864-EDC2703474CD}" type="pres">
      <dgm:prSet presAssocID="{DE4E075C-8D2D-4EBA-805E-1224DA506EF2}" presName="dstNode" presStyleLbl="node1" presStyleIdx="0" presStyleCnt="5"/>
      <dgm:spPr/>
      <dgm:t>
        <a:bodyPr/>
        <a:lstStyle/>
        <a:p>
          <a:endParaRPr lang="en-US"/>
        </a:p>
      </dgm:t>
    </dgm:pt>
    <dgm:pt modelId="{3B275777-4E59-45A1-B511-BBA1B103C3DC}" type="pres">
      <dgm:prSet presAssocID="{B9AC0C79-218C-48DA-B547-13439F305C32}" presName="text_1" presStyleLbl="node1" presStyleIdx="0" presStyleCnt="5">
        <dgm:presLayoutVars>
          <dgm:bulletEnabled val="1"/>
        </dgm:presLayoutVars>
      </dgm:prSet>
      <dgm:spPr/>
      <dgm:t>
        <a:bodyPr/>
        <a:lstStyle/>
        <a:p>
          <a:endParaRPr lang="en-US"/>
        </a:p>
      </dgm:t>
    </dgm:pt>
    <dgm:pt modelId="{7F4D1AC5-1A83-42C2-A461-06CC43531FB7}" type="pres">
      <dgm:prSet presAssocID="{B9AC0C79-218C-48DA-B547-13439F305C32}" presName="accent_1" presStyleCnt="0"/>
      <dgm:spPr/>
      <dgm:t>
        <a:bodyPr/>
        <a:lstStyle/>
        <a:p>
          <a:endParaRPr lang="en-US"/>
        </a:p>
      </dgm:t>
    </dgm:pt>
    <dgm:pt modelId="{67EF9C6A-D8C9-42EA-BC48-99872C9A4607}" type="pres">
      <dgm:prSet presAssocID="{B9AC0C79-218C-48DA-B547-13439F305C32}" presName="accentRepeatNode" presStyleLbl="solidFgAcc1" presStyleIdx="0" presStyleCnt="5"/>
      <dgm:spPr/>
      <dgm:t>
        <a:bodyPr/>
        <a:lstStyle/>
        <a:p>
          <a:endParaRPr lang="en-US"/>
        </a:p>
      </dgm:t>
    </dgm:pt>
    <dgm:pt modelId="{59093265-F016-4D06-BCB4-77CFDB39C528}" type="pres">
      <dgm:prSet presAssocID="{80070D4E-D50E-4A69-8FEB-317FB96FE526}" presName="text_2" presStyleLbl="node1" presStyleIdx="1" presStyleCnt="5">
        <dgm:presLayoutVars>
          <dgm:bulletEnabled val="1"/>
        </dgm:presLayoutVars>
      </dgm:prSet>
      <dgm:spPr/>
      <dgm:t>
        <a:bodyPr/>
        <a:lstStyle/>
        <a:p>
          <a:endParaRPr lang="en-US"/>
        </a:p>
      </dgm:t>
    </dgm:pt>
    <dgm:pt modelId="{26C224F6-B7C8-42AA-B368-9016B5EA115D}" type="pres">
      <dgm:prSet presAssocID="{80070D4E-D50E-4A69-8FEB-317FB96FE526}" presName="accent_2" presStyleCnt="0"/>
      <dgm:spPr/>
      <dgm:t>
        <a:bodyPr/>
        <a:lstStyle/>
        <a:p>
          <a:endParaRPr lang="en-US"/>
        </a:p>
      </dgm:t>
    </dgm:pt>
    <dgm:pt modelId="{F8AADB24-FBD5-45D3-8DB6-791F3DEF0D1D}" type="pres">
      <dgm:prSet presAssocID="{80070D4E-D50E-4A69-8FEB-317FB96FE526}" presName="accentRepeatNode" presStyleLbl="solidFgAcc1" presStyleIdx="1" presStyleCnt="5"/>
      <dgm:spPr/>
      <dgm:t>
        <a:bodyPr/>
        <a:lstStyle/>
        <a:p>
          <a:endParaRPr lang="en-US"/>
        </a:p>
      </dgm:t>
    </dgm:pt>
    <dgm:pt modelId="{7F37606F-0FE3-44F2-B1AB-6F94666F9DD5}" type="pres">
      <dgm:prSet presAssocID="{24BFDDCF-031D-4B82-9191-346447F428C2}" presName="text_3" presStyleLbl="node1" presStyleIdx="2" presStyleCnt="5">
        <dgm:presLayoutVars>
          <dgm:bulletEnabled val="1"/>
        </dgm:presLayoutVars>
      </dgm:prSet>
      <dgm:spPr/>
      <dgm:t>
        <a:bodyPr/>
        <a:lstStyle/>
        <a:p>
          <a:endParaRPr lang="en-US"/>
        </a:p>
      </dgm:t>
    </dgm:pt>
    <dgm:pt modelId="{FBDBD7B8-069E-4E06-9031-28DCEB5152A8}" type="pres">
      <dgm:prSet presAssocID="{24BFDDCF-031D-4B82-9191-346447F428C2}" presName="accent_3" presStyleCnt="0"/>
      <dgm:spPr/>
      <dgm:t>
        <a:bodyPr/>
        <a:lstStyle/>
        <a:p>
          <a:endParaRPr lang="en-US"/>
        </a:p>
      </dgm:t>
    </dgm:pt>
    <dgm:pt modelId="{E6F31769-0BF4-481F-99AD-83E1539FC93E}" type="pres">
      <dgm:prSet presAssocID="{24BFDDCF-031D-4B82-9191-346447F428C2}" presName="accentRepeatNode" presStyleLbl="solidFgAcc1" presStyleIdx="2" presStyleCnt="5"/>
      <dgm:spPr/>
      <dgm:t>
        <a:bodyPr/>
        <a:lstStyle/>
        <a:p>
          <a:endParaRPr lang="en-US"/>
        </a:p>
      </dgm:t>
    </dgm:pt>
    <dgm:pt modelId="{BA8E2089-91C3-4A59-A23F-66C3922BCDB1}" type="pres">
      <dgm:prSet presAssocID="{84AA10D6-605F-438F-9441-3BF435E8607F}" presName="text_4" presStyleLbl="node1" presStyleIdx="3" presStyleCnt="5">
        <dgm:presLayoutVars>
          <dgm:bulletEnabled val="1"/>
        </dgm:presLayoutVars>
      </dgm:prSet>
      <dgm:spPr/>
      <dgm:t>
        <a:bodyPr/>
        <a:lstStyle/>
        <a:p>
          <a:endParaRPr lang="en-US"/>
        </a:p>
      </dgm:t>
    </dgm:pt>
    <dgm:pt modelId="{8843BB1F-9B52-4F70-86B1-D7CF2284614C}" type="pres">
      <dgm:prSet presAssocID="{84AA10D6-605F-438F-9441-3BF435E8607F}" presName="accent_4" presStyleCnt="0"/>
      <dgm:spPr/>
      <dgm:t>
        <a:bodyPr/>
        <a:lstStyle/>
        <a:p>
          <a:endParaRPr lang="en-US"/>
        </a:p>
      </dgm:t>
    </dgm:pt>
    <dgm:pt modelId="{CEFEBBDE-FE3D-4078-AC69-35FB5AC77D2D}" type="pres">
      <dgm:prSet presAssocID="{84AA10D6-605F-438F-9441-3BF435E8607F}" presName="accentRepeatNode" presStyleLbl="solidFgAcc1" presStyleIdx="3" presStyleCnt="5"/>
      <dgm:spPr/>
      <dgm:t>
        <a:bodyPr/>
        <a:lstStyle/>
        <a:p>
          <a:endParaRPr lang="en-US"/>
        </a:p>
      </dgm:t>
    </dgm:pt>
    <dgm:pt modelId="{C16690DF-4A85-4855-821A-10F3B920E3BC}" type="pres">
      <dgm:prSet presAssocID="{90F66C22-9839-4EB3-B357-E5E1103FF244}" presName="text_5" presStyleLbl="node1" presStyleIdx="4" presStyleCnt="5">
        <dgm:presLayoutVars>
          <dgm:bulletEnabled val="1"/>
        </dgm:presLayoutVars>
      </dgm:prSet>
      <dgm:spPr/>
      <dgm:t>
        <a:bodyPr/>
        <a:lstStyle/>
        <a:p>
          <a:endParaRPr lang="en-US"/>
        </a:p>
      </dgm:t>
    </dgm:pt>
    <dgm:pt modelId="{D524D2B0-F716-490C-A6BD-FE5CA990FECB}" type="pres">
      <dgm:prSet presAssocID="{90F66C22-9839-4EB3-B357-E5E1103FF244}" presName="accent_5" presStyleCnt="0"/>
      <dgm:spPr/>
      <dgm:t>
        <a:bodyPr/>
        <a:lstStyle/>
        <a:p>
          <a:endParaRPr lang="en-US"/>
        </a:p>
      </dgm:t>
    </dgm:pt>
    <dgm:pt modelId="{14362F27-EE4D-4AE5-97E4-0D06C49E55DC}" type="pres">
      <dgm:prSet presAssocID="{90F66C22-9839-4EB3-B357-E5E1103FF244}" presName="accentRepeatNode" presStyleLbl="solidFgAcc1" presStyleIdx="4" presStyleCnt="5"/>
      <dgm:spPr/>
      <dgm:t>
        <a:bodyPr/>
        <a:lstStyle/>
        <a:p>
          <a:endParaRPr lang="en-US"/>
        </a:p>
      </dgm:t>
    </dgm:pt>
  </dgm:ptLst>
  <dgm:cxnLst>
    <dgm:cxn modelId="{55B9E1EB-FB64-4F3A-BC71-ADE5DE67B034}" srcId="{DE4E075C-8D2D-4EBA-805E-1224DA506EF2}" destId="{84AA10D6-605F-438F-9441-3BF435E8607F}" srcOrd="3" destOrd="0" parTransId="{54528BE6-0A22-4C50-AC97-00BCC91B338C}" sibTransId="{80B0E385-F7EC-439F-B948-A8461962FD88}"/>
    <dgm:cxn modelId="{53FAD698-03FA-4FAD-9EB4-E080ACD19418}" type="presOf" srcId="{90F66C22-9839-4EB3-B357-E5E1103FF244}" destId="{C16690DF-4A85-4855-821A-10F3B920E3BC}" srcOrd="0" destOrd="0" presId="urn:microsoft.com/office/officeart/2008/layout/VerticalCurvedList"/>
    <dgm:cxn modelId="{A2F0F63D-616E-4922-84C9-5653AA984A80}" srcId="{DE4E075C-8D2D-4EBA-805E-1224DA506EF2}" destId="{80070D4E-D50E-4A69-8FEB-317FB96FE526}" srcOrd="1" destOrd="0" parTransId="{50EE928E-9B25-4268-9825-5DF5B73080F4}" sibTransId="{71CBE99C-9E05-4FA3-8C9C-FB61E5BC2A99}"/>
    <dgm:cxn modelId="{3C53E9B7-2656-40FA-817D-4C08E9D5A2E8}" type="presOf" srcId="{B9AC0C79-218C-48DA-B547-13439F305C32}" destId="{3B275777-4E59-45A1-B511-BBA1B103C3DC}" srcOrd="0" destOrd="0" presId="urn:microsoft.com/office/officeart/2008/layout/VerticalCurvedList"/>
    <dgm:cxn modelId="{7B12CFED-CC26-46A6-B719-8D0320EB488B}" type="presOf" srcId="{FA60A9B2-850D-454B-A650-7E3A4CD1F9D6}" destId="{F2388B4E-7FB9-4963-8928-527E85AC1D04}" srcOrd="0" destOrd="0" presId="urn:microsoft.com/office/officeart/2008/layout/VerticalCurvedList"/>
    <dgm:cxn modelId="{E10ADBBB-FF51-4FD6-8729-8028D283A459}" srcId="{DE4E075C-8D2D-4EBA-805E-1224DA506EF2}" destId="{B9AC0C79-218C-48DA-B547-13439F305C32}" srcOrd="0" destOrd="0" parTransId="{25E3C9E3-B16D-4E65-8DD0-0B54D1DF5643}" sibTransId="{FA60A9B2-850D-454B-A650-7E3A4CD1F9D6}"/>
    <dgm:cxn modelId="{53398D8E-E34F-477C-9EF6-B5698BC5824B}" type="presOf" srcId="{80070D4E-D50E-4A69-8FEB-317FB96FE526}" destId="{59093265-F016-4D06-BCB4-77CFDB39C528}" srcOrd="0" destOrd="0" presId="urn:microsoft.com/office/officeart/2008/layout/VerticalCurvedList"/>
    <dgm:cxn modelId="{9BCF208C-236B-4484-9981-84191AD83C05}" srcId="{DE4E075C-8D2D-4EBA-805E-1224DA506EF2}" destId="{24BFDDCF-031D-4B82-9191-346447F428C2}" srcOrd="2" destOrd="0" parTransId="{F35C40C8-AC2E-4612-8668-6E70E041AC11}" sibTransId="{21E78084-DECF-45EF-B636-E9377A50EB95}"/>
    <dgm:cxn modelId="{AEFAA4F5-ACE5-4385-9272-54A587156DAB}" type="presOf" srcId="{24BFDDCF-031D-4B82-9191-346447F428C2}" destId="{7F37606F-0FE3-44F2-B1AB-6F94666F9DD5}" srcOrd="0" destOrd="0" presId="urn:microsoft.com/office/officeart/2008/layout/VerticalCurvedList"/>
    <dgm:cxn modelId="{CE56C8C4-5888-4AE0-901A-4E48EF8FF3B9}" srcId="{DE4E075C-8D2D-4EBA-805E-1224DA506EF2}" destId="{90F66C22-9839-4EB3-B357-E5E1103FF244}" srcOrd="4" destOrd="0" parTransId="{768DD33A-3852-4CFC-81F2-7D49E2F50892}" sibTransId="{EC7FB953-E87C-4947-B8DD-5C981E4000F0}"/>
    <dgm:cxn modelId="{B60889F1-FA9D-4315-90EA-735EB9BD4F58}" type="presOf" srcId="{84AA10D6-605F-438F-9441-3BF435E8607F}" destId="{BA8E2089-91C3-4A59-A23F-66C3922BCDB1}" srcOrd="0" destOrd="0" presId="urn:microsoft.com/office/officeart/2008/layout/VerticalCurvedList"/>
    <dgm:cxn modelId="{E40E5ECA-B250-42A6-A061-EC51B81530DF}" type="presOf" srcId="{DE4E075C-8D2D-4EBA-805E-1224DA506EF2}" destId="{A9994BD5-CEEA-4D03-8F97-5B9C41E536C5}" srcOrd="0" destOrd="0" presId="urn:microsoft.com/office/officeart/2008/layout/VerticalCurvedList"/>
    <dgm:cxn modelId="{F74B9377-CDB8-4E91-843C-1731B0BB2C96}" type="presParOf" srcId="{A9994BD5-CEEA-4D03-8F97-5B9C41E536C5}" destId="{B2E0BEDD-D6F8-49A8-9E7E-B5EF09A30D2D}" srcOrd="0" destOrd="0" presId="urn:microsoft.com/office/officeart/2008/layout/VerticalCurvedList"/>
    <dgm:cxn modelId="{A7251645-3E8A-4095-AF17-F3E17E0F235D}" type="presParOf" srcId="{B2E0BEDD-D6F8-49A8-9E7E-B5EF09A30D2D}" destId="{DBEB3A47-2802-44AB-9223-F86E81D29B41}" srcOrd="0" destOrd="0" presId="urn:microsoft.com/office/officeart/2008/layout/VerticalCurvedList"/>
    <dgm:cxn modelId="{1FDF7114-CDC0-4072-A9CF-359A8D9DBFF6}" type="presParOf" srcId="{DBEB3A47-2802-44AB-9223-F86E81D29B41}" destId="{5F93A726-C20C-4F1D-8FE7-30105FB23682}" srcOrd="0" destOrd="0" presId="urn:microsoft.com/office/officeart/2008/layout/VerticalCurvedList"/>
    <dgm:cxn modelId="{ED55DC8C-3061-4E71-860B-BF02C6DBA89B}" type="presParOf" srcId="{DBEB3A47-2802-44AB-9223-F86E81D29B41}" destId="{F2388B4E-7FB9-4963-8928-527E85AC1D04}" srcOrd="1" destOrd="0" presId="urn:microsoft.com/office/officeart/2008/layout/VerticalCurvedList"/>
    <dgm:cxn modelId="{6E16DB01-6F0E-4214-A380-3726530425C4}" type="presParOf" srcId="{DBEB3A47-2802-44AB-9223-F86E81D29B41}" destId="{06924A2A-E0FD-44CF-881D-9F450A6DF2B0}" srcOrd="2" destOrd="0" presId="urn:microsoft.com/office/officeart/2008/layout/VerticalCurvedList"/>
    <dgm:cxn modelId="{23BB6B0C-D562-4C76-900F-2EFC01E49342}" type="presParOf" srcId="{DBEB3A47-2802-44AB-9223-F86E81D29B41}" destId="{4E07C008-D62B-4976-B864-EDC2703474CD}" srcOrd="3" destOrd="0" presId="urn:microsoft.com/office/officeart/2008/layout/VerticalCurvedList"/>
    <dgm:cxn modelId="{9FCB4E58-BD72-439B-859D-21B999BCB75E}" type="presParOf" srcId="{B2E0BEDD-D6F8-49A8-9E7E-B5EF09A30D2D}" destId="{3B275777-4E59-45A1-B511-BBA1B103C3DC}" srcOrd="1" destOrd="0" presId="urn:microsoft.com/office/officeart/2008/layout/VerticalCurvedList"/>
    <dgm:cxn modelId="{A7650A77-E720-40AD-A1E5-15632EE642D3}" type="presParOf" srcId="{B2E0BEDD-D6F8-49A8-9E7E-B5EF09A30D2D}" destId="{7F4D1AC5-1A83-42C2-A461-06CC43531FB7}" srcOrd="2" destOrd="0" presId="urn:microsoft.com/office/officeart/2008/layout/VerticalCurvedList"/>
    <dgm:cxn modelId="{DC3DF9FC-8484-4D2C-8C4A-9B387492B324}" type="presParOf" srcId="{7F4D1AC5-1A83-42C2-A461-06CC43531FB7}" destId="{67EF9C6A-D8C9-42EA-BC48-99872C9A4607}" srcOrd="0" destOrd="0" presId="urn:microsoft.com/office/officeart/2008/layout/VerticalCurvedList"/>
    <dgm:cxn modelId="{E762A357-60DD-41E2-BF69-6274415C367A}" type="presParOf" srcId="{B2E0BEDD-D6F8-49A8-9E7E-B5EF09A30D2D}" destId="{59093265-F016-4D06-BCB4-77CFDB39C528}" srcOrd="3" destOrd="0" presId="urn:microsoft.com/office/officeart/2008/layout/VerticalCurvedList"/>
    <dgm:cxn modelId="{B46967D2-7FCB-4FF8-815C-9C94250591A0}" type="presParOf" srcId="{B2E0BEDD-D6F8-49A8-9E7E-B5EF09A30D2D}" destId="{26C224F6-B7C8-42AA-B368-9016B5EA115D}" srcOrd="4" destOrd="0" presId="urn:microsoft.com/office/officeart/2008/layout/VerticalCurvedList"/>
    <dgm:cxn modelId="{7158E133-68AD-416D-B008-849DF2F216C7}" type="presParOf" srcId="{26C224F6-B7C8-42AA-B368-9016B5EA115D}" destId="{F8AADB24-FBD5-45D3-8DB6-791F3DEF0D1D}" srcOrd="0" destOrd="0" presId="urn:microsoft.com/office/officeart/2008/layout/VerticalCurvedList"/>
    <dgm:cxn modelId="{1A2D4A0E-4877-4E74-8DCB-F55A8328A8F4}" type="presParOf" srcId="{B2E0BEDD-D6F8-49A8-9E7E-B5EF09A30D2D}" destId="{7F37606F-0FE3-44F2-B1AB-6F94666F9DD5}" srcOrd="5" destOrd="0" presId="urn:microsoft.com/office/officeart/2008/layout/VerticalCurvedList"/>
    <dgm:cxn modelId="{436E9985-DAFA-402F-B06C-0446C767C169}" type="presParOf" srcId="{B2E0BEDD-D6F8-49A8-9E7E-B5EF09A30D2D}" destId="{FBDBD7B8-069E-4E06-9031-28DCEB5152A8}" srcOrd="6" destOrd="0" presId="urn:microsoft.com/office/officeart/2008/layout/VerticalCurvedList"/>
    <dgm:cxn modelId="{F7434FA1-D30B-4A74-BE28-C37726176B7A}" type="presParOf" srcId="{FBDBD7B8-069E-4E06-9031-28DCEB5152A8}" destId="{E6F31769-0BF4-481F-99AD-83E1539FC93E}" srcOrd="0" destOrd="0" presId="urn:microsoft.com/office/officeart/2008/layout/VerticalCurvedList"/>
    <dgm:cxn modelId="{D9F340EC-0663-4D67-9582-38704DD513E6}" type="presParOf" srcId="{B2E0BEDD-D6F8-49A8-9E7E-B5EF09A30D2D}" destId="{BA8E2089-91C3-4A59-A23F-66C3922BCDB1}" srcOrd="7" destOrd="0" presId="urn:microsoft.com/office/officeart/2008/layout/VerticalCurvedList"/>
    <dgm:cxn modelId="{10049BFA-2858-4A05-B554-AD675B82F98E}" type="presParOf" srcId="{B2E0BEDD-D6F8-49A8-9E7E-B5EF09A30D2D}" destId="{8843BB1F-9B52-4F70-86B1-D7CF2284614C}" srcOrd="8" destOrd="0" presId="urn:microsoft.com/office/officeart/2008/layout/VerticalCurvedList"/>
    <dgm:cxn modelId="{A627372C-3D4B-48AB-9B86-76951F7E3318}" type="presParOf" srcId="{8843BB1F-9B52-4F70-86B1-D7CF2284614C}" destId="{CEFEBBDE-FE3D-4078-AC69-35FB5AC77D2D}" srcOrd="0" destOrd="0" presId="urn:microsoft.com/office/officeart/2008/layout/VerticalCurvedList"/>
    <dgm:cxn modelId="{6F047573-DC64-4419-B510-F00E4924F3E0}" type="presParOf" srcId="{B2E0BEDD-D6F8-49A8-9E7E-B5EF09A30D2D}" destId="{C16690DF-4A85-4855-821A-10F3B920E3BC}" srcOrd="9" destOrd="0" presId="urn:microsoft.com/office/officeart/2008/layout/VerticalCurvedList"/>
    <dgm:cxn modelId="{B156DBD8-A813-4F9E-AB02-E0213F692AF2}" type="presParOf" srcId="{B2E0BEDD-D6F8-49A8-9E7E-B5EF09A30D2D}" destId="{D524D2B0-F716-490C-A6BD-FE5CA990FECB}" srcOrd="10" destOrd="0" presId="urn:microsoft.com/office/officeart/2008/layout/VerticalCurvedList"/>
    <dgm:cxn modelId="{6213307A-6FA2-4E18-864F-DD193658D4E2}" type="presParOf" srcId="{D524D2B0-F716-490C-A6BD-FE5CA990FECB}" destId="{14362F27-EE4D-4AE5-97E4-0D06C49E55DC}"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4E075C-8D2D-4EBA-805E-1224DA506EF2}" type="doc">
      <dgm:prSet loTypeId="urn:microsoft.com/office/officeart/2008/layout/VerticalCurvedList" loCatId="list" qsTypeId="urn:microsoft.com/office/officeart/2005/8/quickstyle/3d6" qsCatId="3D" csTypeId="urn:microsoft.com/office/officeart/2005/8/colors/colorful5" csCatId="colorful" phldr="1"/>
      <dgm:spPr/>
      <dgm:t>
        <a:bodyPr/>
        <a:lstStyle/>
        <a:p>
          <a:endParaRPr lang="en-US"/>
        </a:p>
      </dgm:t>
    </dgm:pt>
    <dgm:pt modelId="{24BFDDCF-031D-4B82-9191-346447F428C2}">
      <dgm:prSet phldrT="[Text]"/>
      <dgm:spPr/>
      <dgm:t>
        <a:bodyPr/>
        <a:lstStyle/>
        <a:p>
          <a:r>
            <a:rPr lang="en-US" dirty="0" smtClean="0">
              <a:latin typeface="Times New Roman" pitchFamily="18" charset="0"/>
              <a:cs typeface="Times New Roman" pitchFamily="18" charset="0"/>
            </a:rPr>
            <a:t>Sử dụng DTD tham chiếu ngoại</a:t>
          </a:r>
          <a:endParaRPr lang="en-US" dirty="0">
            <a:latin typeface="Times New Roman" pitchFamily="18" charset="0"/>
            <a:cs typeface="Times New Roman" pitchFamily="18" charset="0"/>
          </a:endParaRPr>
        </a:p>
      </dgm:t>
    </dgm:pt>
    <dgm:pt modelId="{F35C40C8-AC2E-4612-8668-6E70E041AC11}" type="parTrans" cxnId="{9BCF208C-236B-4484-9981-84191AD83C05}">
      <dgm:prSet/>
      <dgm:spPr/>
      <dgm:t>
        <a:bodyPr/>
        <a:lstStyle/>
        <a:p>
          <a:endParaRPr lang="en-US"/>
        </a:p>
      </dgm:t>
    </dgm:pt>
    <dgm:pt modelId="{21E78084-DECF-45EF-B636-E9377A50EB95}" type="sibTrans" cxnId="{9BCF208C-236B-4484-9981-84191AD83C05}">
      <dgm:prSet/>
      <dgm:spPr/>
      <dgm:t>
        <a:bodyPr/>
        <a:lstStyle/>
        <a:p>
          <a:endParaRPr lang="en-US"/>
        </a:p>
      </dgm:t>
    </dgm:pt>
    <dgm:pt modelId="{80070D4E-D50E-4A69-8FEB-317FB96FE526}">
      <dgm:prSet phldrT="[Text]"/>
      <dgm:spPr/>
      <dgm:t>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dgm:t>
    </dgm:pt>
    <dgm:pt modelId="{71CBE99C-9E05-4FA3-8C9C-FB61E5BC2A99}" type="sibTrans" cxnId="{A2F0F63D-616E-4922-84C9-5653AA984A80}">
      <dgm:prSet/>
      <dgm:spPr/>
      <dgm:t>
        <a:bodyPr/>
        <a:lstStyle/>
        <a:p>
          <a:endParaRPr lang="en-US"/>
        </a:p>
      </dgm:t>
    </dgm:pt>
    <dgm:pt modelId="{50EE928E-9B25-4268-9825-5DF5B73080F4}" type="parTrans" cxnId="{A2F0F63D-616E-4922-84C9-5653AA984A80}">
      <dgm:prSet/>
      <dgm:spPr/>
      <dgm:t>
        <a:bodyPr/>
        <a:lstStyle/>
        <a:p>
          <a:endParaRPr lang="en-US"/>
        </a:p>
      </dgm:t>
    </dgm:pt>
    <dgm:pt modelId="{B9AC0C79-218C-48DA-B547-13439F305C32}">
      <dgm:prSet phldrT="[Text]"/>
      <dgm:spPr/>
      <dgm:t>
        <a:bodyPr/>
        <a:lstStyle/>
        <a:p>
          <a:r>
            <a:rPr lang="en-US" dirty="0" smtClean="0">
              <a:latin typeface="Times New Roman" pitchFamily="18" charset="0"/>
              <a:cs typeface="Times New Roman" pitchFamily="18" charset="0"/>
            </a:rPr>
            <a:t>Định nghĩa</a:t>
          </a:r>
          <a:endParaRPr lang="en-US" dirty="0">
            <a:latin typeface="Times New Roman" pitchFamily="18" charset="0"/>
            <a:cs typeface="Times New Roman" pitchFamily="18" charset="0"/>
          </a:endParaRPr>
        </a:p>
      </dgm:t>
    </dgm:pt>
    <dgm:pt modelId="{FA60A9B2-850D-454B-A650-7E3A4CD1F9D6}" type="sibTrans" cxnId="{E10ADBBB-FF51-4FD6-8729-8028D283A459}">
      <dgm:prSet/>
      <dgm:spPr/>
      <dgm:t>
        <a:bodyPr/>
        <a:lstStyle/>
        <a:p>
          <a:endParaRPr lang="en-US"/>
        </a:p>
      </dgm:t>
    </dgm:pt>
    <dgm:pt modelId="{25E3C9E3-B16D-4E65-8DD0-0B54D1DF5643}" type="parTrans" cxnId="{E10ADBBB-FF51-4FD6-8729-8028D283A459}">
      <dgm:prSet/>
      <dgm:spPr/>
      <dgm:t>
        <a:bodyPr/>
        <a:lstStyle/>
        <a:p>
          <a:endParaRPr lang="en-US"/>
        </a:p>
      </dgm:t>
    </dgm:pt>
    <dgm:pt modelId="{84AA10D6-605F-438F-9441-3BF435E8607F}">
      <dgm:prSet phldrT="[Text]"/>
      <dgm:spPr/>
      <dgm:t>
        <a:bodyPr/>
        <a:lstStyle/>
        <a:p>
          <a:r>
            <a:rPr lang="en-US" dirty="0" smtClean="0">
              <a:latin typeface="Times New Roman" pitchFamily="18" charset="0"/>
              <a:cs typeface="Times New Roman" pitchFamily="18" charset="0"/>
            </a:rPr>
            <a:t>Sử dụng DTD tham chiếu nội và tham chiếu ngoại</a:t>
          </a:r>
        </a:p>
      </dgm:t>
    </dgm:pt>
    <dgm:pt modelId="{54528BE6-0A22-4C50-AC97-00BCC91B338C}" type="parTrans" cxnId="{55B9E1EB-FB64-4F3A-BC71-ADE5DE67B034}">
      <dgm:prSet/>
      <dgm:spPr/>
      <dgm:t>
        <a:bodyPr/>
        <a:lstStyle/>
        <a:p>
          <a:endParaRPr lang="en-US"/>
        </a:p>
      </dgm:t>
    </dgm:pt>
    <dgm:pt modelId="{80B0E385-F7EC-439F-B948-A8461962FD88}" type="sibTrans" cxnId="{55B9E1EB-FB64-4F3A-BC71-ADE5DE67B034}">
      <dgm:prSet/>
      <dgm:spPr/>
      <dgm:t>
        <a:bodyPr/>
        <a:lstStyle/>
        <a:p>
          <a:endParaRPr lang="en-US"/>
        </a:p>
      </dgm:t>
    </dgm:pt>
    <dgm:pt modelId="{90F66C22-9839-4EB3-B357-E5E1103FF244}">
      <dgm:prSet phldrT="[Text]"/>
      <dgm:spPr/>
      <dgm:t>
        <a:bodyPr/>
        <a:lstStyle/>
        <a:p>
          <a:endParaRPr lang="en-US" dirty="0">
            <a:latin typeface="Times New Roman" pitchFamily="18" charset="0"/>
            <a:cs typeface="Times New Roman" pitchFamily="18" charset="0"/>
          </a:endParaRPr>
        </a:p>
      </dgm:t>
    </dgm:pt>
    <dgm:pt modelId="{768DD33A-3852-4CFC-81F2-7D49E2F50892}" type="parTrans" cxnId="{CE56C8C4-5888-4AE0-901A-4E48EF8FF3B9}">
      <dgm:prSet/>
      <dgm:spPr/>
      <dgm:t>
        <a:bodyPr/>
        <a:lstStyle/>
        <a:p>
          <a:endParaRPr lang="en-US"/>
        </a:p>
      </dgm:t>
    </dgm:pt>
    <dgm:pt modelId="{EC7FB953-E87C-4947-B8DD-5C981E4000F0}" type="sibTrans" cxnId="{CE56C8C4-5888-4AE0-901A-4E48EF8FF3B9}">
      <dgm:prSet/>
      <dgm:spPr/>
      <dgm:t>
        <a:bodyPr/>
        <a:lstStyle/>
        <a:p>
          <a:endParaRPr lang="en-US"/>
        </a:p>
      </dgm:t>
    </dgm:pt>
    <dgm:pt modelId="{A9994BD5-CEEA-4D03-8F97-5B9C41E536C5}" type="pres">
      <dgm:prSet presAssocID="{DE4E075C-8D2D-4EBA-805E-1224DA506EF2}" presName="Name0" presStyleCnt="0">
        <dgm:presLayoutVars>
          <dgm:chMax val="7"/>
          <dgm:chPref val="7"/>
          <dgm:dir/>
        </dgm:presLayoutVars>
      </dgm:prSet>
      <dgm:spPr/>
      <dgm:t>
        <a:bodyPr/>
        <a:lstStyle/>
        <a:p>
          <a:endParaRPr lang="en-US"/>
        </a:p>
      </dgm:t>
    </dgm:pt>
    <dgm:pt modelId="{B2E0BEDD-D6F8-49A8-9E7E-B5EF09A30D2D}" type="pres">
      <dgm:prSet presAssocID="{DE4E075C-8D2D-4EBA-805E-1224DA506EF2}" presName="Name1" presStyleCnt="0"/>
      <dgm:spPr/>
      <dgm:t>
        <a:bodyPr/>
        <a:lstStyle/>
        <a:p>
          <a:endParaRPr lang="en-US"/>
        </a:p>
      </dgm:t>
    </dgm:pt>
    <dgm:pt modelId="{DBEB3A47-2802-44AB-9223-F86E81D29B41}" type="pres">
      <dgm:prSet presAssocID="{DE4E075C-8D2D-4EBA-805E-1224DA506EF2}" presName="cycle" presStyleCnt="0"/>
      <dgm:spPr/>
      <dgm:t>
        <a:bodyPr/>
        <a:lstStyle/>
        <a:p>
          <a:endParaRPr lang="en-US"/>
        </a:p>
      </dgm:t>
    </dgm:pt>
    <dgm:pt modelId="{5F93A726-C20C-4F1D-8FE7-30105FB23682}" type="pres">
      <dgm:prSet presAssocID="{DE4E075C-8D2D-4EBA-805E-1224DA506EF2}" presName="srcNode" presStyleLbl="node1" presStyleIdx="0" presStyleCnt="5"/>
      <dgm:spPr/>
      <dgm:t>
        <a:bodyPr/>
        <a:lstStyle/>
        <a:p>
          <a:endParaRPr lang="en-US"/>
        </a:p>
      </dgm:t>
    </dgm:pt>
    <dgm:pt modelId="{F2388B4E-7FB9-4963-8928-527E85AC1D04}" type="pres">
      <dgm:prSet presAssocID="{DE4E075C-8D2D-4EBA-805E-1224DA506EF2}" presName="conn" presStyleLbl="parChTrans1D2" presStyleIdx="0" presStyleCnt="1"/>
      <dgm:spPr/>
      <dgm:t>
        <a:bodyPr/>
        <a:lstStyle/>
        <a:p>
          <a:endParaRPr lang="en-US"/>
        </a:p>
      </dgm:t>
    </dgm:pt>
    <dgm:pt modelId="{06924A2A-E0FD-44CF-881D-9F450A6DF2B0}" type="pres">
      <dgm:prSet presAssocID="{DE4E075C-8D2D-4EBA-805E-1224DA506EF2}" presName="extraNode" presStyleLbl="node1" presStyleIdx="0" presStyleCnt="5"/>
      <dgm:spPr/>
      <dgm:t>
        <a:bodyPr/>
        <a:lstStyle/>
        <a:p>
          <a:endParaRPr lang="en-US"/>
        </a:p>
      </dgm:t>
    </dgm:pt>
    <dgm:pt modelId="{4E07C008-D62B-4976-B864-EDC2703474CD}" type="pres">
      <dgm:prSet presAssocID="{DE4E075C-8D2D-4EBA-805E-1224DA506EF2}" presName="dstNode" presStyleLbl="node1" presStyleIdx="0" presStyleCnt="5"/>
      <dgm:spPr/>
      <dgm:t>
        <a:bodyPr/>
        <a:lstStyle/>
        <a:p>
          <a:endParaRPr lang="en-US"/>
        </a:p>
      </dgm:t>
    </dgm:pt>
    <dgm:pt modelId="{3B275777-4E59-45A1-B511-BBA1B103C3DC}" type="pres">
      <dgm:prSet presAssocID="{B9AC0C79-218C-48DA-B547-13439F305C32}" presName="text_1" presStyleLbl="node1" presStyleIdx="0" presStyleCnt="5">
        <dgm:presLayoutVars>
          <dgm:bulletEnabled val="1"/>
        </dgm:presLayoutVars>
      </dgm:prSet>
      <dgm:spPr/>
      <dgm:t>
        <a:bodyPr/>
        <a:lstStyle/>
        <a:p>
          <a:endParaRPr lang="en-US"/>
        </a:p>
      </dgm:t>
    </dgm:pt>
    <dgm:pt modelId="{7F4D1AC5-1A83-42C2-A461-06CC43531FB7}" type="pres">
      <dgm:prSet presAssocID="{B9AC0C79-218C-48DA-B547-13439F305C32}" presName="accent_1" presStyleCnt="0"/>
      <dgm:spPr/>
      <dgm:t>
        <a:bodyPr/>
        <a:lstStyle/>
        <a:p>
          <a:endParaRPr lang="en-US"/>
        </a:p>
      </dgm:t>
    </dgm:pt>
    <dgm:pt modelId="{67EF9C6A-D8C9-42EA-BC48-99872C9A4607}" type="pres">
      <dgm:prSet presAssocID="{B9AC0C79-218C-48DA-B547-13439F305C32}" presName="accentRepeatNode" presStyleLbl="solidFgAcc1" presStyleIdx="0" presStyleCnt="5"/>
      <dgm:spPr/>
      <dgm:t>
        <a:bodyPr/>
        <a:lstStyle/>
        <a:p>
          <a:endParaRPr lang="en-US"/>
        </a:p>
      </dgm:t>
    </dgm:pt>
    <dgm:pt modelId="{59093265-F016-4D06-BCB4-77CFDB39C528}" type="pres">
      <dgm:prSet presAssocID="{80070D4E-D50E-4A69-8FEB-317FB96FE526}" presName="text_2" presStyleLbl="node1" presStyleIdx="1" presStyleCnt="5">
        <dgm:presLayoutVars>
          <dgm:bulletEnabled val="1"/>
        </dgm:presLayoutVars>
      </dgm:prSet>
      <dgm:spPr/>
      <dgm:t>
        <a:bodyPr/>
        <a:lstStyle/>
        <a:p>
          <a:endParaRPr lang="en-US"/>
        </a:p>
      </dgm:t>
    </dgm:pt>
    <dgm:pt modelId="{26C224F6-B7C8-42AA-B368-9016B5EA115D}" type="pres">
      <dgm:prSet presAssocID="{80070D4E-D50E-4A69-8FEB-317FB96FE526}" presName="accent_2" presStyleCnt="0"/>
      <dgm:spPr/>
      <dgm:t>
        <a:bodyPr/>
        <a:lstStyle/>
        <a:p>
          <a:endParaRPr lang="en-US"/>
        </a:p>
      </dgm:t>
    </dgm:pt>
    <dgm:pt modelId="{F8AADB24-FBD5-45D3-8DB6-791F3DEF0D1D}" type="pres">
      <dgm:prSet presAssocID="{80070D4E-D50E-4A69-8FEB-317FB96FE526}" presName="accentRepeatNode" presStyleLbl="solidFgAcc1" presStyleIdx="1" presStyleCnt="5"/>
      <dgm:spPr/>
      <dgm:t>
        <a:bodyPr/>
        <a:lstStyle/>
        <a:p>
          <a:endParaRPr lang="en-US"/>
        </a:p>
      </dgm:t>
    </dgm:pt>
    <dgm:pt modelId="{7F37606F-0FE3-44F2-B1AB-6F94666F9DD5}" type="pres">
      <dgm:prSet presAssocID="{24BFDDCF-031D-4B82-9191-346447F428C2}" presName="text_3" presStyleLbl="node1" presStyleIdx="2" presStyleCnt="5">
        <dgm:presLayoutVars>
          <dgm:bulletEnabled val="1"/>
        </dgm:presLayoutVars>
      </dgm:prSet>
      <dgm:spPr/>
      <dgm:t>
        <a:bodyPr/>
        <a:lstStyle/>
        <a:p>
          <a:endParaRPr lang="en-US"/>
        </a:p>
      </dgm:t>
    </dgm:pt>
    <dgm:pt modelId="{FBDBD7B8-069E-4E06-9031-28DCEB5152A8}" type="pres">
      <dgm:prSet presAssocID="{24BFDDCF-031D-4B82-9191-346447F428C2}" presName="accent_3" presStyleCnt="0"/>
      <dgm:spPr/>
      <dgm:t>
        <a:bodyPr/>
        <a:lstStyle/>
        <a:p>
          <a:endParaRPr lang="en-US"/>
        </a:p>
      </dgm:t>
    </dgm:pt>
    <dgm:pt modelId="{E6F31769-0BF4-481F-99AD-83E1539FC93E}" type="pres">
      <dgm:prSet presAssocID="{24BFDDCF-031D-4B82-9191-346447F428C2}" presName="accentRepeatNode" presStyleLbl="solidFgAcc1" presStyleIdx="2" presStyleCnt="5"/>
      <dgm:spPr/>
      <dgm:t>
        <a:bodyPr/>
        <a:lstStyle/>
        <a:p>
          <a:endParaRPr lang="en-US"/>
        </a:p>
      </dgm:t>
    </dgm:pt>
    <dgm:pt modelId="{BA8E2089-91C3-4A59-A23F-66C3922BCDB1}" type="pres">
      <dgm:prSet presAssocID="{84AA10D6-605F-438F-9441-3BF435E8607F}" presName="text_4" presStyleLbl="node1" presStyleIdx="3" presStyleCnt="5">
        <dgm:presLayoutVars>
          <dgm:bulletEnabled val="1"/>
        </dgm:presLayoutVars>
      </dgm:prSet>
      <dgm:spPr/>
      <dgm:t>
        <a:bodyPr/>
        <a:lstStyle/>
        <a:p>
          <a:endParaRPr lang="en-US"/>
        </a:p>
      </dgm:t>
    </dgm:pt>
    <dgm:pt modelId="{8843BB1F-9B52-4F70-86B1-D7CF2284614C}" type="pres">
      <dgm:prSet presAssocID="{84AA10D6-605F-438F-9441-3BF435E8607F}" presName="accent_4" presStyleCnt="0"/>
      <dgm:spPr/>
      <dgm:t>
        <a:bodyPr/>
        <a:lstStyle/>
        <a:p>
          <a:endParaRPr lang="en-US"/>
        </a:p>
      </dgm:t>
    </dgm:pt>
    <dgm:pt modelId="{CEFEBBDE-FE3D-4078-AC69-35FB5AC77D2D}" type="pres">
      <dgm:prSet presAssocID="{84AA10D6-605F-438F-9441-3BF435E8607F}" presName="accentRepeatNode" presStyleLbl="solidFgAcc1" presStyleIdx="3" presStyleCnt="5"/>
      <dgm:spPr/>
      <dgm:t>
        <a:bodyPr/>
        <a:lstStyle/>
        <a:p>
          <a:endParaRPr lang="en-US"/>
        </a:p>
      </dgm:t>
    </dgm:pt>
    <dgm:pt modelId="{C16690DF-4A85-4855-821A-10F3B920E3BC}" type="pres">
      <dgm:prSet presAssocID="{90F66C22-9839-4EB3-B357-E5E1103FF244}" presName="text_5" presStyleLbl="node1" presStyleIdx="4" presStyleCnt="5">
        <dgm:presLayoutVars>
          <dgm:bulletEnabled val="1"/>
        </dgm:presLayoutVars>
      </dgm:prSet>
      <dgm:spPr/>
      <dgm:t>
        <a:bodyPr/>
        <a:lstStyle/>
        <a:p>
          <a:endParaRPr lang="en-US"/>
        </a:p>
      </dgm:t>
    </dgm:pt>
    <dgm:pt modelId="{D524D2B0-F716-490C-A6BD-FE5CA990FECB}" type="pres">
      <dgm:prSet presAssocID="{90F66C22-9839-4EB3-B357-E5E1103FF244}" presName="accent_5" presStyleCnt="0"/>
      <dgm:spPr/>
      <dgm:t>
        <a:bodyPr/>
        <a:lstStyle/>
        <a:p>
          <a:endParaRPr lang="en-US"/>
        </a:p>
      </dgm:t>
    </dgm:pt>
    <dgm:pt modelId="{14362F27-EE4D-4AE5-97E4-0D06C49E55DC}" type="pres">
      <dgm:prSet presAssocID="{90F66C22-9839-4EB3-B357-E5E1103FF244}" presName="accentRepeatNode" presStyleLbl="solidFgAcc1" presStyleIdx="4" presStyleCnt="5"/>
      <dgm:spPr/>
      <dgm:t>
        <a:bodyPr/>
        <a:lstStyle/>
        <a:p>
          <a:endParaRPr lang="en-US"/>
        </a:p>
      </dgm:t>
    </dgm:pt>
  </dgm:ptLst>
  <dgm:cxnLst>
    <dgm:cxn modelId="{55B9E1EB-FB64-4F3A-BC71-ADE5DE67B034}" srcId="{DE4E075C-8D2D-4EBA-805E-1224DA506EF2}" destId="{84AA10D6-605F-438F-9441-3BF435E8607F}" srcOrd="3" destOrd="0" parTransId="{54528BE6-0A22-4C50-AC97-00BCC91B338C}" sibTransId="{80B0E385-F7EC-439F-B948-A8461962FD88}"/>
    <dgm:cxn modelId="{A2F0F63D-616E-4922-84C9-5653AA984A80}" srcId="{DE4E075C-8D2D-4EBA-805E-1224DA506EF2}" destId="{80070D4E-D50E-4A69-8FEB-317FB96FE526}" srcOrd="1" destOrd="0" parTransId="{50EE928E-9B25-4268-9825-5DF5B73080F4}" sibTransId="{71CBE99C-9E05-4FA3-8C9C-FB61E5BC2A99}"/>
    <dgm:cxn modelId="{02BCEE48-8C09-4CE7-B9A6-C93F0432EC46}" type="presOf" srcId="{DE4E075C-8D2D-4EBA-805E-1224DA506EF2}" destId="{A9994BD5-CEEA-4D03-8F97-5B9C41E536C5}" srcOrd="0" destOrd="0" presId="urn:microsoft.com/office/officeart/2008/layout/VerticalCurvedList"/>
    <dgm:cxn modelId="{B4131964-83C6-443E-94DB-CCDA52EFE6E0}" type="presOf" srcId="{FA60A9B2-850D-454B-A650-7E3A4CD1F9D6}" destId="{F2388B4E-7FB9-4963-8928-527E85AC1D04}" srcOrd="0" destOrd="0" presId="urn:microsoft.com/office/officeart/2008/layout/VerticalCurvedList"/>
    <dgm:cxn modelId="{E10ADBBB-FF51-4FD6-8729-8028D283A459}" srcId="{DE4E075C-8D2D-4EBA-805E-1224DA506EF2}" destId="{B9AC0C79-218C-48DA-B547-13439F305C32}" srcOrd="0" destOrd="0" parTransId="{25E3C9E3-B16D-4E65-8DD0-0B54D1DF5643}" sibTransId="{FA60A9B2-850D-454B-A650-7E3A4CD1F9D6}"/>
    <dgm:cxn modelId="{CE5D047B-5C91-4CCF-873A-CEB96FE23B32}" type="presOf" srcId="{B9AC0C79-218C-48DA-B547-13439F305C32}" destId="{3B275777-4E59-45A1-B511-BBA1B103C3DC}" srcOrd="0" destOrd="0" presId="urn:microsoft.com/office/officeart/2008/layout/VerticalCurvedList"/>
    <dgm:cxn modelId="{AEC9493C-7FBF-4A2F-89B5-69F14259EB05}" type="presOf" srcId="{24BFDDCF-031D-4B82-9191-346447F428C2}" destId="{7F37606F-0FE3-44F2-B1AB-6F94666F9DD5}" srcOrd="0" destOrd="0" presId="urn:microsoft.com/office/officeart/2008/layout/VerticalCurvedList"/>
    <dgm:cxn modelId="{F8D6C8F2-EB13-4876-BC64-D5BC46BADB6B}" type="presOf" srcId="{90F66C22-9839-4EB3-B357-E5E1103FF244}" destId="{C16690DF-4A85-4855-821A-10F3B920E3BC}" srcOrd="0" destOrd="0" presId="urn:microsoft.com/office/officeart/2008/layout/VerticalCurvedList"/>
    <dgm:cxn modelId="{9BCF208C-236B-4484-9981-84191AD83C05}" srcId="{DE4E075C-8D2D-4EBA-805E-1224DA506EF2}" destId="{24BFDDCF-031D-4B82-9191-346447F428C2}" srcOrd="2" destOrd="0" parTransId="{F35C40C8-AC2E-4612-8668-6E70E041AC11}" sibTransId="{21E78084-DECF-45EF-B636-E9377A50EB95}"/>
    <dgm:cxn modelId="{CE56C8C4-5888-4AE0-901A-4E48EF8FF3B9}" srcId="{DE4E075C-8D2D-4EBA-805E-1224DA506EF2}" destId="{90F66C22-9839-4EB3-B357-E5E1103FF244}" srcOrd="4" destOrd="0" parTransId="{768DD33A-3852-4CFC-81F2-7D49E2F50892}" sibTransId="{EC7FB953-E87C-4947-B8DD-5C981E4000F0}"/>
    <dgm:cxn modelId="{7EB923F2-6DE8-49B8-A98A-FE6CBAEED9EC}" type="presOf" srcId="{80070D4E-D50E-4A69-8FEB-317FB96FE526}" destId="{59093265-F016-4D06-BCB4-77CFDB39C528}" srcOrd="0" destOrd="0" presId="urn:microsoft.com/office/officeart/2008/layout/VerticalCurvedList"/>
    <dgm:cxn modelId="{8A4CADE2-8224-486F-9BA9-2921A6B5D79D}" type="presOf" srcId="{84AA10D6-605F-438F-9441-3BF435E8607F}" destId="{BA8E2089-91C3-4A59-A23F-66C3922BCDB1}" srcOrd="0" destOrd="0" presId="urn:microsoft.com/office/officeart/2008/layout/VerticalCurvedList"/>
    <dgm:cxn modelId="{C39BC248-276B-4A53-8DC2-7B1395D55227}" type="presParOf" srcId="{A9994BD5-CEEA-4D03-8F97-5B9C41E536C5}" destId="{B2E0BEDD-D6F8-49A8-9E7E-B5EF09A30D2D}" srcOrd="0" destOrd="0" presId="urn:microsoft.com/office/officeart/2008/layout/VerticalCurvedList"/>
    <dgm:cxn modelId="{F65FCE29-F881-41CC-9112-42A93F4EB44B}" type="presParOf" srcId="{B2E0BEDD-D6F8-49A8-9E7E-B5EF09A30D2D}" destId="{DBEB3A47-2802-44AB-9223-F86E81D29B41}" srcOrd="0" destOrd="0" presId="urn:microsoft.com/office/officeart/2008/layout/VerticalCurvedList"/>
    <dgm:cxn modelId="{7C6BE279-4E48-4F09-96D8-D4C18A731D39}" type="presParOf" srcId="{DBEB3A47-2802-44AB-9223-F86E81D29B41}" destId="{5F93A726-C20C-4F1D-8FE7-30105FB23682}" srcOrd="0" destOrd="0" presId="urn:microsoft.com/office/officeart/2008/layout/VerticalCurvedList"/>
    <dgm:cxn modelId="{633094C1-EA94-4A13-BB20-2A3BA5A65A2A}" type="presParOf" srcId="{DBEB3A47-2802-44AB-9223-F86E81D29B41}" destId="{F2388B4E-7FB9-4963-8928-527E85AC1D04}" srcOrd="1" destOrd="0" presId="urn:microsoft.com/office/officeart/2008/layout/VerticalCurvedList"/>
    <dgm:cxn modelId="{070712CE-0190-42C9-9458-75611A7A7DC7}" type="presParOf" srcId="{DBEB3A47-2802-44AB-9223-F86E81D29B41}" destId="{06924A2A-E0FD-44CF-881D-9F450A6DF2B0}" srcOrd="2" destOrd="0" presId="urn:microsoft.com/office/officeart/2008/layout/VerticalCurvedList"/>
    <dgm:cxn modelId="{504A1EB0-7402-43C5-8D11-CB20C8992700}" type="presParOf" srcId="{DBEB3A47-2802-44AB-9223-F86E81D29B41}" destId="{4E07C008-D62B-4976-B864-EDC2703474CD}" srcOrd="3" destOrd="0" presId="urn:microsoft.com/office/officeart/2008/layout/VerticalCurvedList"/>
    <dgm:cxn modelId="{9813D141-3910-4B4F-8FA9-306309B9DDE2}" type="presParOf" srcId="{B2E0BEDD-D6F8-49A8-9E7E-B5EF09A30D2D}" destId="{3B275777-4E59-45A1-B511-BBA1B103C3DC}" srcOrd="1" destOrd="0" presId="urn:microsoft.com/office/officeart/2008/layout/VerticalCurvedList"/>
    <dgm:cxn modelId="{8E31236D-4128-4718-83A2-69446D20A867}" type="presParOf" srcId="{B2E0BEDD-D6F8-49A8-9E7E-B5EF09A30D2D}" destId="{7F4D1AC5-1A83-42C2-A461-06CC43531FB7}" srcOrd="2" destOrd="0" presId="urn:microsoft.com/office/officeart/2008/layout/VerticalCurvedList"/>
    <dgm:cxn modelId="{90BE3392-22E0-4FDD-8E6B-C075C8194420}" type="presParOf" srcId="{7F4D1AC5-1A83-42C2-A461-06CC43531FB7}" destId="{67EF9C6A-D8C9-42EA-BC48-99872C9A4607}" srcOrd="0" destOrd="0" presId="urn:microsoft.com/office/officeart/2008/layout/VerticalCurvedList"/>
    <dgm:cxn modelId="{2A28DD25-C36F-41FA-9469-DC7CC1CF025C}" type="presParOf" srcId="{B2E0BEDD-D6F8-49A8-9E7E-B5EF09A30D2D}" destId="{59093265-F016-4D06-BCB4-77CFDB39C528}" srcOrd="3" destOrd="0" presId="urn:microsoft.com/office/officeart/2008/layout/VerticalCurvedList"/>
    <dgm:cxn modelId="{6E3FB4DC-1E64-4F7B-85C1-96C7E2AE5B5F}" type="presParOf" srcId="{B2E0BEDD-D6F8-49A8-9E7E-B5EF09A30D2D}" destId="{26C224F6-B7C8-42AA-B368-9016B5EA115D}" srcOrd="4" destOrd="0" presId="urn:microsoft.com/office/officeart/2008/layout/VerticalCurvedList"/>
    <dgm:cxn modelId="{B2BCF8F8-88F5-44EB-A5AD-7C3EEEDB44CA}" type="presParOf" srcId="{26C224F6-B7C8-42AA-B368-9016B5EA115D}" destId="{F8AADB24-FBD5-45D3-8DB6-791F3DEF0D1D}" srcOrd="0" destOrd="0" presId="urn:microsoft.com/office/officeart/2008/layout/VerticalCurvedList"/>
    <dgm:cxn modelId="{0D71184A-850E-4F3D-91A2-DFF0AC1BFBB8}" type="presParOf" srcId="{B2E0BEDD-D6F8-49A8-9E7E-B5EF09A30D2D}" destId="{7F37606F-0FE3-44F2-B1AB-6F94666F9DD5}" srcOrd="5" destOrd="0" presId="urn:microsoft.com/office/officeart/2008/layout/VerticalCurvedList"/>
    <dgm:cxn modelId="{D74E7EA2-34E9-432A-9529-282C3B731209}" type="presParOf" srcId="{B2E0BEDD-D6F8-49A8-9E7E-B5EF09A30D2D}" destId="{FBDBD7B8-069E-4E06-9031-28DCEB5152A8}" srcOrd="6" destOrd="0" presId="urn:microsoft.com/office/officeart/2008/layout/VerticalCurvedList"/>
    <dgm:cxn modelId="{59479557-F21B-403C-8D83-2AD29261A31E}" type="presParOf" srcId="{FBDBD7B8-069E-4E06-9031-28DCEB5152A8}" destId="{E6F31769-0BF4-481F-99AD-83E1539FC93E}" srcOrd="0" destOrd="0" presId="urn:microsoft.com/office/officeart/2008/layout/VerticalCurvedList"/>
    <dgm:cxn modelId="{5F26AF43-40AB-4225-ABFD-5A45EC9188C1}" type="presParOf" srcId="{B2E0BEDD-D6F8-49A8-9E7E-B5EF09A30D2D}" destId="{BA8E2089-91C3-4A59-A23F-66C3922BCDB1}" srcOrd="7" destOrd="0" presId="urn:microsoft.com/office/officeart/2008/layout/VerticalCurvedList"/>
    <dgm:cxn modelId="{688BED73-8F48-437E-9449-6870B96341D6}" type="presParOf" srcId="{B2E0BEDD-D6F8-49A8-9E7E-B5EF09A30D2D}" destId="{8843BB1F-9B52-4F70-86B1-D7CF2284614C}" srcOrd="8" destOrd="0" presId="urn:microsoft.com/office/officeart/2008/layout/VerticalCurvedList"/>
    <dgm:cxn modelId="{05186F99-2A84-4EA9-8E06-7B3288D2552D}" type="presParOf" srcId="{8843BB1F-9B52-4F70-86B1-D7CF2284614C}" destId="{CEFEBBDE-FE3D-4078-AC69-35FB5AC77D2D}" srcOrd="0" destOrd="0" presId="urn:microsoft.com/office/officeart/2008/layout/VerticalCurvedList"/>
    <dgm:cxn modelId="{D32054D3-0B40-45DF-8539-82B23461F80B}" type="presParOf" srcId="{B2E0BEDD-D6F8-49A8-9E7E-B5EF09A30D2D}" destId="{C16690DF-4A85-4855-821A-10F3B920E3BC}" srcOrd="9" destOrd="0" presId="urn:microsoft.com/office/officeart/2008/layout/VerticalCurvedList"/>
    <dgm:cxn modelId="{74C62B56-F3B4-44CB-A926-AEA806216D34}" type="presParOf" srcId="{B2E0BEDD-D6F8-49A8-9E7E-B5EF09A30D2D}" destId="{D524D2B0-F716-490C-A6BD-FE5CA990FECB}" srcOrd="10" destOrd="0" presId="urn:microsoft.com/office/officeart/2008/layout/VerticalCurvedList"/>
    <dgm:cxn modelId="{C68A953E-9F6C-4EAD-B6C5-CBFD5EA0701D}" type="presParOf" srcId="{D524D2B0-F716-490C-A6BD-FE5CA990FECB}" destId="{14362F27-EE4D-4AE5-97E4-0D06C49E55DC}"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8B4E-7FB9-4963-8928-527E85AC1D04}">
      <dsp:nvSpPr>
        <dsp:cNvPr id="0" name=""/>
        <dsp:cNvSpPr/>
      </dsp:nvSpPr>
      <dsp:spPr>
        <a:xfrm>
          <a:off x="-5858768" y="-896635"/>
          <a:ext cx="6974870" cy="6974870"/>
        </a:xfrm>
        <a:prstGeom prst="blockArc">
          <a:avLst>
            <a:gd name="adj1" fmla="val 18900000"/>
            <a:gd name="adj2" fmla="val 2700000"/>
            <a:gd name="adj3" fmla="val 310"/>
          </a:avLst>
        </a:prstGeom>
        <a:noFill/>
        <a:ln w="25400" cap="flat" cmpd="sng" algn="ctr">
          <a:solidFill>
            <a:schemeClr val="accent6">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B275777-4E59-45A1-B511-BBA1B103C3DC}">
      <dsp:nvSpPr>
        <dsp:cNvPr id="0" name=""/>
        <dsp:cNvSpPr/>
      </dsp:nvSpPr>
      <dsp:spPr>
        <a:xfrm>
          <a:off x="487811" y="323746"/>
          <a:ext cx="7364150" cy="64790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endParaRPr lang="en-US" sz="2400" kern="1200" dirty="0">
            <a:latin typeface="Times New Roman" pitchFamily="18" charset="0"/>
            <a:cs typeface="Times New Roman" pitchFamily="18" charset="0"/>
          </a:endParaRPr>
        </a:p>
      </dsp:txBody>
      <dsp:txXfrm>
        <a:off x="487811" y="323746"/>
        <a:ext cx="7364150" cy="647907"/>
      </dsp:txXfrm>
    </dsp:sp>
    <dsp:sp modelId="{67EF9C6A-D8C9-42EA-BC48-99872C9A4607}">
      <dsp:nvSpPr>
        <dsp:cNvPr id="0" name=""/>
        <dsp:cNvSpPr/>
      </dsp:nvSpPr>
      <dsp:spPr>
        <a:xfrm>
          <a:off x="82869" y="242757"/>
          <a:ext cx="809884" cy="80988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9093265-F016-4D06-BCB4-77CFDB39C528}">
      <dsp:nvSpPr>
        <dsp:cNvPr id="0" name=""/>
        <dsp:cNvSpPr/>
      </dsp:nvSpPr>
      <dsp:spPr>
        <a:xfrm>
          <a:off x="952082" y="1295296"/>
          <a:ext cx="6899879" cy="647907"/>
        </a:xfrm>
        <a:prstGeom prst="rect">
          <a:avLst/>
        </a:prstGeom>
        <a:solidFill>
          <a:schemeClr val="accent5">
            <a:hueOff val="1089957"/>
            <a:satOff val="-5638"/>
            <a:lumOff val="-8333"/>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Tạo khai báo</a:t>
          </a:r>
          <a:endParaRPr lang="en-US" sz="2400" kern="1200" dirty="0">
            <a:latin typeface="Times New Roman" pitchFamily="18" charset="0"/>
            <a:cs typeface="Times New Roman" pitchFamily="18" charset="0"/>
          </a:endParaRPr>
        </a:p>
      </dsp:txBody>
      <dsp:txXfrm>
        <a:off x="952082" y="1295296"/>
        <a:ext cx="6899879" cy="647907"/>
      </dsp:txXfrm>
    </dsp:sp>
    <dsp:sp modelId="{F8AADB24-FBD5-45D3-8DB6-791F3DEF0D1D}">
      <dsp:nvSpPr>
        <dsp:cNvPr id="0" name=""/>
        <dsp:cNvSpPr/>
      </dsp:nvSpPr>
      <dsp:spPr>
        <a:xfrm>
          <a:off x="547140" y="1214307"/>
          <a:ext cx="809884" cy="809884"/>
        </a:xfrm>
        <a:prstGeom prst="ellipse">
          <a:avLst/>
        </a:prstGeom>
        <a:solidFill>
          <a:schemeClr val="lt1">
            <a:hueOff val="0"/>
            <a:satOff val="0"/>
            <a:lumOff val="0"/>
            <a:alphaOff val="0"/>
          </a:schemeClr>
        </a:solidFill>
        <a:ln w="9525" cap="flat" cmpd="sng" algn="ctr">
          <a:solidFill>
            <a:schemeClr val="accent5">
              <a:hueOff val="1089957"/>
              <a:satOff val="-5638"/>
              <a:lumOff val="-8333"/>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F37606F-0FE3-44F2-B1AB-6F94666F9DD5}">
      <dsp:nvSpPr>
        <dsp:cNvPr id="0" name=""/>
        <dsp:cNvSpPr/>
      </dsp:nvSpPr>
      <dsp:spPr>
        <a:xfrm>
          <a:off x="1094576" y="2266846"/>
          <a:ext cx="6757385" cy="647907"/>
        </a:xfrm>
        <a:prstGeom prst="rect">
          <a:avLst/>
        </a:prstGeom>
        <a:solidFill>
          <a:schemeClr val="accent5">
            <a:hueOff val="2179914"/>
            <a:satOff val="-11277"/>
            <a:lumOff val="-1666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ngoại</a:t>
          </a:r>
          <a:endParaRPr lang="en-US" sz="2400" kern="1200" dirty="0">
            <a:latin typeface="Times New Roman" pitchFamily="18" charset="0"/>
            <a:cs typeface="Times New Roman" pitchFamily="18" charset="0"/>
          </a:endParaRPr>
        </a:p>
      </dsp:txBody>
      <dsp:txXfrm>
        <a:off x="1094576" y="2266846"/>
        <a:ext cx="6757385" cy="647907"/>
      </dsp:txXfrm>
    </dsp:sp>
    <dsp:sp modelId="{E6F31769-0BF4-481F-99AD-83E1539FC93E}">
      <dsp:nvSpPr>
        <dsp:cNvPr id="0" name=""/>
        <dsp:cNvSpPr/>
      </dsp:nvSpPr>
      <dsp:spPr>
        <a:xfrm>
          <a:off x="689634" y="2185857"/>
          <a:ext cx="809884" cy="809884"/>
        </a:xfrm>
        <a:prstGeom prst="ellipse">
          <a:avLst/>
        </a:prstGeom>
        <a:solidFill>
          <a:schemeClr val="lt1">
            <a:hueOff val="0"/>
            <a:satOff val="0"/>
            <a:lumOff val="0"/>
            <a:alphaOff val="0"/>
          </a:schemeClr>
        </a:solidFill>
        <a:ln w="9525" cap="flat" cmpd="sng" algn="ctr">
          <a:solidFill>
            <a:schemeClr val="accent5">
              <a:hueOff val="2179914"/>
              <a:satOff val="-11277"/>
              <a:lumOff val="-16667"/>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BA8E2089-91C3-4A59-A23F-66C3922BCDB1}">
      <dsp:nvSpPr>
        <dsp:cNvPr id="0" name=""/>
        <dsp:cNvSpPr/>
      </dsp:nvSpPr>
      <dsp:spPr>
        <a:xfrm>
          <a:off x="952082" y="3238396"/>
          <a:ext cx="6899879" cy="647907"/>
        </a:xfrm>
        <a:prstGeom prst="rect">
          <a:avLst/>
        </a:prstGeom>
        <a:solidFill>
          <a:schemeClr val="accent5">
            <a:hueOff val="3269870"/>
            <a:satOff val="-16915"/>
            <a:lumOff val="-2500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nội và tham chiếu ngoại</a:t>
          </a:r>
        </a:p>
      </dsp:txBody>
      <dsp:txXfrm>
        <a:off x="952082" y="3238396"/>
        <a:ext cx="6899879" cy="647907"/>
      </dsp:txXfrm>
    </dsp:sp>
    <dsp:sp modelId="{CEFEBBDE-FE3D-4078-AC69-35FB5AC77D2D}">
      <dsp:nvSpPr>
        <dsp:cNvPr id="0" name=""/>
        <dsp:cNvSpPr/>
      </dsp:nvSpPr>
      <dsp:spPr>
        <a:xfrm>
          <a:off x="547140" y="3157407"/>
          <a:ext cx="809884" cy="809884"/>
        </a:xfrm>
        <a:prstGeom prst="ellipse">
          <a:avLst/>
        </a:prstGeom>
        <a:solidFill>
          <a:schemeClr val="lt1">
            <a:hueOff val="0"/>
            <a:satOff val="0"/>
            <a:lumOff val="0"/>
            <a:alphaOff val="0"/>
          </a:schemeClr>
        </a:solidFill>
        <a:ln w="9525" cap="flat" cmpd="sng" algn="ctr">
          <a:solidFill>
            <a:schemeClr val="accent5">
              <a:hueOff val="3269870"/>
              <a:satOff val="-16915"/>
              <a:lumOff val="-25001"/>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C16690DF-4A85-4855-821A-10F3B920E3BC}">
      <dsp:nvSpPr>
        <dsp:cNvPr id="0" name=""/>
        <dsp:cNvSpPr/>
      </dsp:nvSpPr>
      <dsp:spPr>
        <a:xfrm>
          <a:off x="487811" y="4209946"/>
          <a:ext cx="7364150" cy="647907"/>
        </a:xfrm>
        <a:prstGeom prst="rect">
          <a:avLst/>
        </a:prstGeom>
        <a:solidFill>
          <a:schemeClr val="accent5">
            <a:hueOff val="4359827"/>
            <a:satOff val="-22553"/>
            <a:lumOff val="-33334"/>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Dùng DTD kiểm tra tính hợp lệ XML</a:t>
          </a:r>
          <a:endParaRPr lang="en-US" sz="2400" kern="1200" dirty="0">
            <a:latin typeface="Times New Roman" pitchFamily="18" charset="0"/>
            <a:cs typeface="Times New Roman" pitchFamily="18" charset="0"/>
          </a:endParaRPr>
        </a:p>
      </dsp:txBody>
      <dsp:txXfrm>
        <a:off x="487811" y="4209946"/>
        <a:ext cx="7364150" cy="647907"/>
      </dsp:txXfrm>
    </dsp:sp>
    <dsp:sp modelId="{14362F27-EE4D-4AE5-97E4-0D06C49E55DC}">
      <dsp:nvSpPr>
        <dsp:cNvPr id="0" name=""/>
        <dsp:cNvSpPr/>
      </dsp:nvSpPr>
      <dsp:spPr>
        <a:xfrm>
          <a:off x="82869" y="4128957"/>
          <a:ext cx="809884" cy="809884"/>
        </a:xfrm>
        <a:prstGeom prst="ellipse">
          <a:avLst/>
        </a:prstGeom>
        <a:solidFill>
          <a:schemeClr val="lt1">
            <a:hueOff val="0"/>
            <a:satOff val="0"/>
            <a:lumOff val="0"/>
            <a:alphaOff val="0"/>
          </a:schemeClr>
        </a:solidFill>
        <a:ln w="9525" cap="flat" cmpd="sng" algn="ctr">
          <a:solidFill>
            <a:schemeClr val="accent5">
              <a:hueOff val="4359827"/>
              <a:satOff val="-22553"/>
              <a:lumOff val="-33334"/>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8B4E-7FB9-4963-8928-527E85AC1D04}">
      <dsp:nvSpPr>
        <dsp:cNvPr id="0" name=""/>
        <dsp:cNvSpPr/>
      </dsp:nvSpPr>
      <dsp:spPr>
        <a:xfrm>
          <a:off x="-5858768" y="-896635"/>
          <a:ext cx="6974870" cy="6974870"/>
        </a:xfrm>
        <a:prstGeom prst="blockArc">
          <a:avLst>
            <a:gd name="adj1" fmla="val 18900000"/>
            <a:gd name="adj2" fmla="val 2700000"/>
            <a:gd name="adj3" fmla="val 310"/>
          </a:avLst>
        </a:prstGeom>
        <a:noFill/>
        <a:ln w="25400" cap="flat" cmpd="sng" algn="ctr">
          <a:solidFill>
            <a:schemeClr val="accent6">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B275777-4E59-45A1-B511-BBA1B103C3DC}">
      <dsp:nvSpPr>
        <dsp:cNvPr id="0" name=""/>
        <dsp:cNvSpPr/>
      </dsp:nvSpPr>
      <dsp:spPr>
        <a:xfrm>
          <a:off x="487811" y="323746"/>
          <a:ext cx="7364150" cy="64790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Định nghĩa</a:t>
          </a:r>
          <a:endParaRPr lang="en-US" sz="2400" kern="1200" dirty="0">
            <a:latin typeface="Times New Roman" pitchFamily="18" charset="0"/>
            <a:cs typeface="Times New Roman" pitchFamily="18" charset="0"/>
          </a:endParaRPr>
        </a:p>
      </dsp:txBody>
      <dsp:txXfrm>
        <a:off x="487811" y="323746"/>
        <a:ext cx="7364150" cy="647907"/>
      </dsp:txXfrm>
    </dsp:sp>
    <dsp:sp modelId="{67EF9C6A-D8C9-42EA-BC48-99872C9A4607}">
      <dsp:nvSpPr>
        <dsp:cNvPr id="0" name=""/>
        <dsp:cNvSpPr/>
      </dsp:nvSpPr>
      <dsp:spPr>
        <a:xfrm>
          <a:off x="82869" y="242757"/>
          <a:ext cx="809884" cy="80988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9093265-F016-4D06-BCB4-77CFDB39C528}">
      <dsp:nvSpPr>
        <dsp:cNvPr id="0" name=""/>
        <dsp:cNvSpPr/>
      </dsp:nvSpPr>
      <dsp:spPr>
        <a:xfrm>
          <a:off x="952082" y="1295296"/>
          <a:ext cx="6899879" cy="647907"/>
        </a:xfrm>
        <a:prstGeom prst="rect">
          <a:avLst/>
        </a:prstGeom>
        <a:solidFill>
          <a:schemeClr val="accent5">
            <a:hueOff val="1089957"/>
            <a:satOff val="-5638"/>
            <a:lumOff val="-8333"/>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endParaRPr lang="en-US" sz="2400" kern="1200" dirty="0">
            <a:latin typeface="Times New Roman" pitchFamily="18" charset="0"/>
            <a:cs typeface="Times New Roman" pitchFamily="18" charset="0"/>
          </a:endParaRPr>
        </a:p>
      </dsp:txBody>
      <dsp:txXfrm>
        <a:off x="952082" y="1295296"/>
        <a:ext cx="6899879" cy="647907"/>
      </dsp:txXfrm>
    </dsp:sp>
    <dsp:sp modelId="{F8AADB24-FBD5-45D3-8DB6-791F3DEF0D1D}">
      <dsp:nvSpPr>
        <dsp:cNvPr id="0" name=""/>
        <dsp:cNvSpPr/>
      </dsp:nvSpPr>
      <dsp:spPr>
        <a:xfrm>
          <a:off x="547140" y="1214307"/>
          <a:ext cx="809884" cy="809884"/>
        </a:xfrm>
        <a:prstGeom prst="ellipse">
          <a:avLst/>
        </a:prstGeom>
        <a:solidFill>
          <a:schemeClr val="lt1">
            <a:hueOff val="0"/>
            <a:satOff val="0"/>
            <a:lumOff val="0"/>
            <a:alphaOff val="0"/>
          </a:schemeClr>
        </a:solidFill>
        <a:ln w="9525" cap="flat" cmpd="sng" algn="ctr">
          <a:solidFill>
            <a:schemeClr val="accent5">
              <a:hueOff val="1089957"/>
              <a:satOff val="-5638"/>
              <a:lumOff val="-8333"/>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F37606F-0FE3-44F2-B1AB-6F94666F9DD5}">
      <dsp:nvSpPr>
        <dsp:cNvPr id="0" name=""/>
        <dsp:cNvSpPr/>
      </dsp:nvSpPr>
      <dsp:spPr>
        <a:xfrm>
          <a:off x="1094576" y="2266846"/>
          <a:ext cx="6757385" cy="647907"/>
        </a:xfrm>
        <a:prstGeom prst="rect">
          <a:avLst/>
        </a:prstGeom>
        <a:solidFill>
          <a:schemeClr val="accent5">
            <a:hueOff val="2179914"/>
            <a:satOff val="-11277"/>
            <a:lumOff val="-1666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ngoại</a:t>
          </a:r>
          <a:endParaRPr lang="en-US" sz="2400" kern="1200" dirty="0">
            <a:latin typeface="Times New Roman" pitchFamily="18" charset="0"/>
            <a:cs typeface="Times New Roman" pitchFamily="18" charset="0"/>
          </a:endParaRPr>
        </a:p>
      </dsp:txBody>
      <dsp:txXfrm>
        <a:off x="1094576" y="2266846"/>
        <a:ext cx="6757385" cy="647907"/>
      </dsp:txXfrm>
    </dsp:sp>
    <dsp:sp modelId="{E6F31769-0BF4-481F-99AD-83E1539FC93E}">
      <dsp:nvSpPr>
        <dsp:cNvPr id="0" name=""/>
        <dsp:cNvSpPr/>
      </dsp:nvSpPr>
      <dsp:spPr>
        <a:xfrm>
          <a:off x="689634" y="2185857"/>
          <a:ext cx="809884" cy="809884"/>
        </a:xfrm>
        <a:prstGeom prst="ellipse">
          <a:avLst/>
        </a:prstGeom>
        <a:solidFill>
          <a:schemeClr val="lt1">
            <a:hueOff val="0"/>
            <a:satOff val="0"/>
            <a:lumOff val="0"/>
            <a:alphaOff val="0"/>
          </a:schemeClr>
        </a:solidFill>
        <a:ln w="9525" cap="flat" cmpd="sng" algn="ctr">
          <a:solidFill>
            <a:schemeClr val="accent5">
              <a:hueOff val="2179914"/>
              <a:satOff val="-11277"/>
              <a:lumOff val="-16667"/>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BA8E2089-91C3-4A59-A23F-66C3922BCDB1}">
      <dsp:nvSpPr>
        <dsp:cNvPr id="0" name=""/>
        <dsp:cNvSpPr/>
      </dsp:nvSpPr>
      <dsp:spPr>
        <a:xfrm>
          <a:off x="952082" y="3238396"/>
          <a:ext cx="6899879" cy="647907"/>
        </a:xfrm>
        <a:prstGeom prst="rect">
          <a:avLst/>
        </a:prstGeom>
        <a:solidFill>
          <a:schemeClr val="accent5">
            <a:hueOff val="3269870"/>
            <a:satOff val="-16915"/>
            <a:lumOff val="-2500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nội và tham chiếu ngoại</a:t>
          </a:r>
        </a:p>
      </dsp:txBody>
      <dsp:txXfrm>
        <a:off x="952082" y="3238396"/>
        <a:ext cx="6899879" cy="647907"/>
      </dsp:txXfrm>
    </dsp:sp>
    <dsp:sp modelId="{CEFEBBDE-FE3D-4078-AC69-35FB5AC77D2D}">
      <dsp:nvSpPr>
        <dsp:cNvPr id="0" name=""/>
        <dsp:cNvSpPr/>
      </dsp:nvSpPr>
      <dsp:spPr>
        <a:xfrm>
          <a:off x="547140" y="3157407"/>
          <a:ext cx="809884" cy="809884"/>
        </a:xfrm>
        <a:prstGeom prst="ellipse">
          <a:avLst/>
        </a:prstGeom>
        <a:solidFill>
          <a:schemeClr val="lt1">
            <a:hueOff val="0"/>
            <a:satOff val="0"/>
            <a:lumOff val="0"/>
            <a:alphaOff val="0"/>
          </a:schemeClr>
        </a:solidFill>
        <a:ln w="9525" cap="flat" cmpd="sng" algn="ctr">
          <a:solidFill>
            <a:schemeClr val="accent5">
              <a:hueOff val="3269870"/>
              <a:satOff val="-16915"/>
              <a:lumOff val="-25001"/>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C16690DF-4A85-4855-821A-10F3B920E3BC}">
      <dsp:nvSpPr>
        <dsp:cNvPr id="0" name=""/>
        <dsp:cNvSpPr/>
      </dsp:nvSpPr>
      <dsp:spPr>
        <a:xfrm>
          <a:off x="487811" y="4209946"/>
          <a:ext cx="7364150" cy="647907"/>
        </a:xfrm>
        <a:prstGeom prst="rect">
          <a:avLst/>
        </a:prstGeom>
        <a:solidFill>
          <a:schemeClr val="accent5">
            <a:hueOff val="4359827"/>
            <a:satOff val="-22553"/>
            <a:lumOff val="-33334"/>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Dùng DTD kiểm tra tính hợp lệ XML</a:t>
          </a:r>
          <a:endParaRPr lang="en-US" sz="2400" kern="1200" dirty="0">
            <a:latin typeface="Times New Roman" pitchFamily="18" charset="0"/>
            <a:cs typeface="Times New Roman" pitchFamily="18" charset="0"/>
          </a:endParaRPr>
        </a:p>
      </dsp:txBody>
      <dsp:txXfrm>
        <a:off x="487811" y="4209946"/>
        <a:ext cx="7364150" cy="647907"/>
      </dsp:txXfrm>
    </dsp:sp>
    <dsp:sp modelId="{14362F27-EE4D-4AE5-97E4-0D06C49E55DC}">
      <dsp:nvSpPr>
        <dsp:cNvPr id="0" name=""/>
        <dsp:cNvSpPr/>
      </dsp:nvSpPr>
      <dsp:spPr>
        <a:xfrm>
          <a:off x="82869" y="4128957"/>
          <a:ext cx="809884" cy="809884"/>
        </a:xfrm>
        <a:prstGeom prst="ellipse">
          <a:avLst/>
        </a:prstGeom>
        <a:solidFill>
          <a:schemeClr val="lt1">
            <a:hueOff val="0"/>
            <a:satOff val="0"/>
            <a:lumOff val="0"/>
            <a:alphaOff val="0"/>
          </a:schemeClr>
        </a:solidFill>
        <a:ln w="9525" cap="flat" cmpd="sng" algn="ctr">
          <a:solidFill>
            <a:schemeClr val="accent5">
              <a:hueOff val="4359827"/>
              <a:satOff val="-22553"/>
              <a:lumOff val="-33334"/>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8B4E-7FB9-4963-8928-527E85AC1D04}">
      <dsp:nvSpPr>
        <dsp:cNvPr id="0" name=""/>
        <dsp:cNvSpPr/>
      </dsp:nvSpPr>
      <dsp:spPr>
        <a:xfrm>
          <a:off x="-5858768" y="-896635"/>
          <a:ext cx="6974870" cy="6974870"/>
        </a:xfrm>
        <a:prstGeom prst="blockArc">
          <a:avLst>
            <a:gd name="adj1" fmla="val 18900000"/>
            <a:gd name="adj2" fmla="val 2700000"/>
            <a:gd name="adj3" fmla="val 310"/>
          </a:avLst>
        </a:prstGeom>
        <a:noFill/>
        <a:ln w="25400" cap="flat" cmpd="sng" algn="ctr">
          <a:solidFill>
            <a:schemeClr val="accent6">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B275777-4E59-45A1-B511-BBA1B103C3DC}">
      <dsp:nvSpPr>
        <dsp:cNvPr id="0" name=""/>
        <dsp:cNvSpPr/>
      </dsp:nvSpPr>
      <dsp:spPr>
        <a:xfrm>
          <a:off x="487811" y="323746"/>
          <a:ext cx="7364150" cy="64790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Định nghĩa</a:t>
          </a:r>
          <a:endParaRPr lang="en-US" sz="2400" kern="1200" dirty="0">
            <a:latin typeface="Times New Roman" pitchFamily="18" charset="0"/>
            <a:cs typeface="Times New Roman" pitchFamily="18" charset="0"/>
          </a:endParaRPr>
        </a:p>
      </dsp:txBody>
      <dsp:txXfrm>
        <a:off x="487811" y="323746"/>
        <a:ext cx="7364150" cy="647907"/>
      </dsp:txXfrm>
    </dsp:sp>
    <dsp:sp modelId="{67EF9C6A-D8C9-42EA-BC48-99872C9A4607}">
      <dsp:nvSpPr>
        <dsp:cNvPr id="0" name=""/>
        <dsp:cNvSpPr/>
      </dsp:nvSpPr>
      <dsp:spPr>
        <a:xfrm>
          <a:off x="82869" y="242757"/>
          <a:ext cx="809884" cy="80988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9093265-F016-4D06-BCB4-77CFDB39C528}">
      <dsp:nvSpPr>
        <dsp:cNvPr id="0" name=""/>
        <dsp:cNvSpPr/>
      </dsp:nvSpPr>
      <dsp:spPr>
        <a:xfrm>
          <a:off x="952082" y="1295296"/>
          <a:ext cx="6899879" cy="647907"/>
        </a:xfrm>
        <a:prstGeom prst="rect">
          <a:avLst/>
        </a:prstGeom>
        <a:solidFill>
          <a:schemeClr val="accent5">
            <a:hueOff val="1089957"/>
            <a:satOff val="-5638"/>
            <a:lumOff val="-8333"/>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Tạo khai báo</a:t>
          </a:r>
          <a:endParaRPr lang="en-US" sz="2400" kern="1200" dirty="0">
            <a:latin typeface="Times New Roman" pitchFamily="18" charset="0"/>
            <a:cs typeface="Times New Roman" pitchFamily="18" charset="0"/>
          </a:endParaRPr>
        </a:p>
      </dsp:txBody>
      <dsp:txXfrm>
        <a:off x="952082" y="1295296"/>
        <a:ext cx="6899879" cy="647907"/>
      </dsp:txXfrm>
    </dsp:sp>
    <dsp:sp modelId="{F8AADB24-FBD5-45D3-8DB6-791F3DEF0D1D}">
      <dsp:nvSpPr>
        <dsp:cNvPr id="0" name=""/>
        <dsp:cNvSpPr/>
      </dsp:nvSpPr>
      <dsp:spPr>
        <a:xfrm>
          <a:off x="547140" y="1214307"/>
          <a:ext cx="809884" cy="809884"/>
        </a:xfrm>
        <a:prstGeom prst="ellipse">
          <a:avLst/>
        </a:prstGeom>
        <a:solidFill>
          <a:schemeClr val="lt1">
            <a:hueOff val="0"/>
            <a:satOff val="0"/>
            <a:lumOff val="0"/>
            <a:alphaOff val="0"/>
          </a:schemeClr>
        </a:solidFill>
        <a:ln w="9525" cap="flat" cmpd="sng" algn="ctr">
          <a:solidFill>
            <a:schemeClr val="accent5">
              <a:hueOff val="1089957"/>
              <a:satOff val="-5638"/>
              <a:lumOff val="-8333"/>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F37606F-0FE3-44F2-B1AB-6F94666F9DD5}">
      <dsp:nvSpPr>
        <dsp:cNvPr id="0" name=""/>
        <dsp:cNvSpPr/>
      </dsp:nvSpPr>
      <dsp:spPr>
        <a:xfrm>
          <a:off x="1094576" y="2266846"/>
          <a:ext cx="6757385" cy="647907"/>
        </a:xfrm>
        <a:prstGeom prst="rect">
          <a:avLst/>
        </a:prstGeom>
        <a:solidFill>
          <a:schemeClr val="accent5">
            <a:hueOff val="2179914"/>
            <a:satOff val="-11277"/>
            <a:lumOff val="-1666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endParaRPr lang="en-US" sz="2400" kern="1200" dirty="0">
            <a:latin typeface="Times New Roman" pitchFamily="18" charset="0"/>
            <a:cs typeface="Times New Roman" pitchFamily="18" charset="0"/>
          </a:endParaRPr>
        </a:p>
      </dsp:txBody>
      <dsp:txXfrm>
        <a:off x="1094576" y="2266846"/>
        <a:ext cx="6757385" cy="647907"/>
      </dsp:txXfrm>
    </dsp:sp>
    <dsp:sp modelId="{E6F31769-0BF4-481F-99AD-83E1539FC93E}">
      <dsp:nvSpPr>
        <dsp:cNvPr id="0" name=""/>
        <dsp:cNvSpPr/>
      </dsp:nvSpPr>
      <dsp:spPr>
        <a:xfrm>
          <a:off x="689634" y="2185857"/>
          <a:ext cx="809884" cy="809884"/>
        </a:xfrm>
        <a:prstGeom prst="ellipse">
          <a:avLst/>
        </a:prstGeom>
        <a:solidFill>
          <a:schemeClr val="lt1">
            <a:hueOff val="0"/>
            <a:satOff val="0"/>
            <a:lumOff val="0"/>
            <a:alphaOff val="0"/>
          </a:schemeClr>
        </a:solidFill>
        <a:ln w="9525" cap="flat" cmpd="sng" algn="ctr">
          <a:solidFill>
            <a:schemeClr val="accent5">
              <a:hueOff val="2179914"/>
              <a:satOff val="-11277"/>
              <a:lumOff val="-16667"/>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BA8E2089-91C3-4A59-A23F-66C3922BCDB1}">
      <dsp:nvSpPr>
        <dsp:cNvPr id="0" name=""/>
        <dsp:cNvSpPr/>
      </dsp:nvSpPr>
      <dsp:spPr>
        <a:xfrm>
          <a:off x="952082" y="3238396"/>
          <a:ext cx="6899879" cy="647907"/>
        </a:xfrm>
        <a:prstGeom prst="rect">
          <a:avLst/>
        </a:prstGeom>
        <a:solidFill>
          <a:schemeClr val="accent5">
            <a:hueOff val="3269870"/>
            <a:satOff val="-16915"/>
            <a:lumOff val="-2500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nội và tham chiếu ngoại</a:t>
          </a:r>
        </a:p>
      </dsp:txBody>
      <dsp:txXfrm>
        <a:off x="952082" y="3238396"/>
        <a:ext cx="6899879" cy="647907"/>
      </dsp:txXfrm>
    </dsp:sp>
    <dsp:sp modelId="{CEFEBBDE-FE3D-4078-AC69-35FB5AC77D2D}">
      <dsp:nvSpPr>
        <dsp:cNvPr id="0" name=""/>
        <dsp:cNvSpPr/>
      </dsp:nvSpPr>
      <dsp:spPr>
        <a:xfrm>
          <a:off x="547140" y="3157407"/>
          <a:ext cx="809884" cy="809884"/>
        </a:xfrm>
        <a:prstGeom prst="ellipse">
          <a:avLst/>
        </a:prstGeom>
        <a:solidFill>
          <a:schemeClr val="lt1">
            <a:hueOff val="0"/>
            <a:satOff val="0"/>
            <a:lumOff val="0"/>
            <a:alphaOff val="0"/>
          </a:schemeClr>
        </a:solidFill>
        <a:ln w="9525" cap="flat" cmpd="sng" algn="ctr">
          <a:solidFill>
            <a:schemeClr val="accent5">
              <a:hueOff val="3269870"/>
              <a:satOff val="-16915"/>
              <a:lumOff val="-25001"/>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C16690DF-4A85-4855-821A-10F3B920E3BC}">
      <dsp:nvSpPr>
        <dsp:cNvPr id="0" name=""/>
        <dsp:cNvSpPr/>
      </dsp:nvSpPr>
      <dsp:spPr>
        <a:xfrm>
          <a:off x="487811" y="4209946"/>
          <a:ext cx="7364150" cy="647907"/>
        </a:xfrm>
        <a:prstGeom prst="rect">
          <a:avLst/>
        </a:prstGeom>
        <a:solidFill>
          <a:schemeClr val="accent5">
            <a:hueOff val="4359827"/>
            <a:satOff val="-22553"/>
            <a:lumOff val="-33334"/>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Dùng DTD kiểm tra tính hợp lệ XML</a:t>
          </a:r>
          <a:endParaRPr lang="en-US" sz="2400" kern="1200" dirty="0">
            <a:latin typeface="Times New Roman" pitchFamily="18" charset="0"/>
            <a:cs typeface="Times New Roman" pitchFamily="18" charset="0"/>
          </a:endParaRPr>
        </a:p>
      </dsp:txBody>
      <dsp:txXfrm>
        <a:off x="487811" y="4209946"/>
        <a:ext cx="7364150" cy="647907"/>
      </dsp:txXfrm>
    </dsp:sp>
    <dsp:sp modelId="{14362F27-EE4D-4AE5-97E4-0D06C49E55DC}">
      <dsp:nvSpPr>
        <dsp:cNvPr id="0" name=""/>
        <dsp:cNvSpPr/>
      </dsp:nvSpPr>
      <dsp:spPr>
        <a:xfrm>
          <a:off x="82869" y="4128957"/>
          <a:ext cx="809884" cy="809884"/>
        </a:xfrm>
        <a:prstGeom prst="ellipse">
          <a:avLst/>
        </a:prstGeom>
        <a:solidFill>
          <a:schemeClr val="lt1">
            <a:hueOff val="0"/>
            <a:satOff val="0"/>
            <a:lumOff val="0"/>
            <a:alphaOff val="0"/>
          </a:schemeClr>
        </a:solidFill>
        <a:ln w="9525" cap="flat" cmpd="sng" algn="ctr">
          <a:solidFill>
            <a:schemeClr val="accent5">
              <a:hueOff val="4359827"/>
              <a:satOff val="-22553"/>
              <a:lumOff val="-33334"/>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8B4E-7FB9-4963-8928-527E85AC1D04}">
      <dsp:nvSpPr>
        <dsp:cNvPr id="0" name=""/>
        <dsp:cNvSpPr/>
      </dsp:nvSpPr>
      <dsp:spPr>
        <a:xfrm>
          <a:off x="-5858768" y="-896635"/>
          <a:ext cx="6974870" cy="6974870"/>
        </a:xfrm>
        <a:prstGeom prst="blockArc">
          <a:avLst>
            <a:gd name="adj1" fmla="val 18900000"/>
            <a:gd name="adj2" fmla="val 2700000"/>
            <a:gd name="adj3" fmla="val 310"/>
          </a:avLst>
        </a:prstGeom>
        <a:noFill/>
        <a:ln w="25400" cap="flat" cmpd="sng" algn="ctr">
          <a:solidFill>
            <a:schemeClr val="accent6">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B275777-4E59-45A1-B511-BBA1B103C3DC}">
      <dsp:nvSpPr>
        <dsp:cNvPr id="0" name=""/>
        <dsp:cNvSpPr/>
      </dsp:nvSpPr>
      <dsp:spPr>
        <a:xfrm>
          <a:off x="487811" y="323746"/>
          <a:ext cx="7364150" cy="64790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Times New Roman" pitchFamily="18" charset="0"/>
              <a:cs typeface="Times New Roman" pitchFamily="18" charset="0"/>
            </a:rPr>
            <a:t>Định nghĩa</a:t>
          </a:r>
          <a:endParaRPr lang="en-US" sz="3500" kern="1200" dirty="0">
            <a:latin typeface="Times New Roman" pitchFamily="18" charset="0"/>
            <a:cs typeface="Times New Roman" pitchFamily="18" charset="0"/>
          </a:endParaRPr>
        </a:p>
      </dsp:txBody>
      <dsp:txXfrm>
        <a:off x="487811" y="323746"/>
        <a:ext cx="7364150" cy="647907"/>
      </dsp:txXfrm>
    </dsp:sp>
    <dsp:sp modelId="{67EF9C6A-D8C9-42EA-BC48-99872C9A4607}">
      <dsp:nvSpPr>
        <dsp:cNvPr id="0" name=""/>
        <dsp:cNvSpPr/>
      </dsp:nvSpPr>
      <dsp:spPr>
        <a:xfrm>
          <a:off x="82869" y="242757"/>
          <a:ext cx="809884" cy="80988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9093265-F016-4D06-BCB4-77CFDB39C528}">
      <dsp:nvSpPr>
        <dsp:cNvPr id="0" name=""/>
        <dsp:cNvSpPr/>
      </dsp:nvSpPr>
      <dsp:spPr>
        <a:xfrm>
          <a:off x="952082" y="1295296"/>
          <a:ext cx="6899879" cy="647907"/>
        </a:xfrm>
        <a:prstGeom prst="rect">
          <a:avLst/>
        </a:prstGeom>
        <a:solidFill>
          <a:schemeClr val="accent5">
            <a:hueOff val="1089957"/>
            <a:satOff val="-5638"/>
            <a:lumOff val="-8333"/>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Times New Roman" pitchFamily="18" charset="0"/>
              <a:cs typeface="Times New Roman" pitchFamily="18" charset="0"/>
            </a:rPr>
            <a:t>Tạo khai báo</a:t>
          </a:r>
          <a:endParaRPr lang="en-US" sz="3500" kern="1200" dirty="0">
            <a:latin typeface="Times New Roman" pitchFamily="18" charset="0"/>
            <a:cs typeface="Times New Roman" pitchFamily="18" charset="0"/>
          </a:endParaRPr>
        </a:p>
      </dsp:txBody>
      <dsp:txXfrm>
        <a:off x="952082" y="1295296"/>
        <a:ext cx="6899879" cy="647907"/>
      </dsp:txXfrm>
    </dsp:sp>
    <dsp:sp modelId="{F8AADB24-FBD5-45D3-8DB6-791F3DEF0D1D}">
      <dsp:nvSpPr>
        <dsp:cNvPr id="0" name=""/>
        <dsp:cNvSpPr/>
      </dsp:nvSpPr>
      <dsp:spPr>
        <a:xfrm>
          <a:off x="547140" y="1214307"/>
          <a:ext cx="809884" cy="809884"/>
        </a:xfrm>
        <a:prstGeom prst="ellipse">
          <a:avLst/>
        </a:prstGeom>
        <a:solidFill>
          <a:schemeClr val="lt1">
            <a:hueOff val="0"/>
            <a:satOff val="0"/>
            <a:lumOff val="0"/>
            <a:alphaOff val="0"/>
          </a:schemeClr>
        </a:solidFill>
        <a:ln w="9525" cap="flat" cmpd="sng" algn="ctr">
          <a:solidFill>
            <a:schemeClr val="accent5">
              <a:hueOff val="1089957"/>
              <a:satOff val="-5638"/>
              <a:lumOff val="-8333"/>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F37606F-0FE3-44F2-B1AB-6F94666F9DD5}">
      <dsp:nvSpPr>
        <dsp:cNvPr id="0" name=""/>
        <dsp:cNvSpPr/>
      </dsp:nvSpPr>
      <dsp:spPr>
        <a:xfrm>
          <a:off x="1094576" y="2266846"/>
          <a:ext cx="6757385" cy="647907"/>
        </a:xfrm>
        <a:prstGeom prst="rect">
          <a:avLst/>
        </a:prstGeom>
        <a:solidFill>
          <a:schemeClr val="accent5">
            <a:hueOff val="2179914"/>
            <a:satOff val="-11277"/>
            <a:lumOff val="-1666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Times New Roman" pitchFamily="18" charset="0"/>
              <a:cs typeface="Times New Roman" pitchFamily="18" charset="0"/>
            </a:rPr>
            <a:t>Sử dụng DTD tham chiếu ngoại</a:t>
          </a:r>
          <a:endParaRPr lang="en-US" sz="3500" kern="1200" dirty="0">
            <a:latin typeface="Times New Roman" pitchFamily="18" charset="0"/>
            <a:cs typeface="Times New Roman" pitchFamily="18" charset="0"/>
          </a:endParaRPr>
        </a:p>
      </dsp:txBody>
      <dsp:txXfrm>
        <a:off x="1094576" y="2266846"/>
        <a:ext cx="6757385" cy="647907"/>
      </dsp:txXfrm>
    </dsp:sp>
    <dsp:sp modelId="{E6F31769-0BF4-481F-99AD-83E1539FC93E}">
      <dsp:nvSpPr>
        <dsp:cNvPr id="0" name=""/>
        <dsp:cNvSpPr/>
      </dsp:nvSpPr>
      <dsp:spPr>
        <a:xfrm>
          <a:off x="689634" y="2185857"/>
          <a:ext cx="809884" cy="809884"/>
        </a:xfrm>
        <a:prstGeom prst="ellipse">
          <a:avLst/>
        </a:prstGeom>
        <a:solidFill>
          <a:schemeClr val="lt1">
            <a:hueOff val="0"/>
            <a:satOff val="0"/>
            <a:lumOff val="0"/>
            <a:alphaOff val="0"/>
          </a:schemeClr>
        </a:solidFill>
        <a:ln w="9525" cap="flat" cmpd="sng" algn="ctr">
          <a:solidFill>
            <a:schemeClr val="accent5">
              <a:hueOff val="2179914"/>
              <a:satOff val="-11277"/>
              <a:lumOff val="-16667"/>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BA8E2089-91C3-4A59-A23F-66C3922BCDB1}">
      <dsp:nvSpPr>
        <dsp:cNvPr id="0" name=""/>
        <dsp:cNvSpPr/>
      </dsp:nvSpPr>
      <dsp:spPr>
        <a:xfrm>
          <a:off x="952082" y="3238396"/>
          <a:ext cx="6899879" cy="647907"/>
        </a:xfrm>
        <a:prstGeom prst="rect">
          <a:avLst/>
        </a:prstGeom>
        <a:solidFill>
          <a:schemeClr val="accent5">
            <a:hueOff val="3269870"/>
            <a:satOff val="-16915"/>
            <a:lumOff val="-2500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88900" rIns="88900" bIns="88900" numCol="1" spcCol="1270" anchor="ctr" anchorCtr="0">
          <a:noAutofit/>
        </a:bodyPr>
        <a:lstStyle/>
        <a:p>
          <a:pPr lvl="0" algn="l" defTabSz="1555750">
            <a:lnSpc>
              <a:spcPct val="90000"/>
            </a:lnSpc>
            <a:spcBef>
              <a:spcPct val="0"/>
            </a:spcBef>
            <a:spcAft>
              <a:spcPct val="35000"/>
            </a:spcAft>
          </a:pPr>
          <a:endParaRPr lang="en-US" sz="3500" kern="1200" dirty="0" smtClean="0">
            <a:latin typeface="Times New Roman" pitchFamily="18" charset="0"/>
            <a:cs typeface="Times New Roman" pitchFamily="18" charset="0"/>
          </a:endParaRPr>
        </a:p>
      </dsp:txBody>
      <dsp:txXfrm>
        <a:off x="952082" y="3238396"/>
        <a:ext cx="6899879" cy="647907"/>
      </dsp:txXfrm>
    </dsp:sp>
    <dsp:sp modelId="{CEFEBBDE-FE3D-4078-AC69-35FB5AC77D2D}">
      <dsp:nvSpPr>
        <dsp:cNvPr id="0" name=""/>
        <dsp:cNvSpPr/>
      </dsp:nvSpPr>
      <dsp:spPr>
        <a:xfrm>
          <a:off x="547140" y="3157407"/>
          <a:ext cx="809884" cy="809884"/>
        </a:xfrm>
        <a:prstGeom prst="ellipse">
          <a:avLst/>
        </a:prstGeom>
        <a:solidFill>
          <a:schemeClr val="lt1">
            <a:hueOff val="0"/>
            <a:satOff val="0"/>
            <a:lumOff val="0"/>
            <a:alphaOff val="0"/>
          </a:schemeClr>
        </a:solidFill>
        <a:ln w="9525" cap="flat" cmpd="sng" algn="ctr">
          <a:solidFill>
            <a:schemeClr val="accent5">
              <a:hueOff val="3269870"/>
              <a:satOff val="-16915"/>
              <a:lumOff val="-25001"/>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C16690DF-4A85-4855-821A-10F3B920E3BC}">
      <dsp:nvSpPr>
        <dsp:cNvPr id="0" name=""/>
        <dsp:cNvSpPr/>
      </dsp:nvSpPr>
      <dsp:spPr>
        <a:xfrm>
          <a:off x="487811" y="4209946"/>
          <a:ext cx="7364150" cy="647907"/>
        </a:xfrm>
        <a:prstGeom prst="rect">
          <a:avLst/>
        </a:prstGeom>
        <a:solidFill>
          <a:schemeClr val="accent5">
            <a:hueOff val="4359827"/>
            <a:satOff val="-22553"/>
            <a:lumOff val="-33334"/>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Times New Roman" pitchFamily="18" charset="0"/>
              <a:cs typeface="Times New Roman" pitchFamily="18" charset="0"/>
            </a:rPr>
            <a:t>Dùng DTD kiểm tra tính hợp lệ XML</a:t>
          </a:r>
          <a:endParaRPr lang="en-US" sz="3500" kern="1200" dirty="0">
            <a:latin typeface="Times New Roman" pitchFamily="18" charset="0"/>
            <a:cs typeface="Times New Roman" pitchFamily="18" charset="0"/>
          </a:endParaRPr>
        </a:p>
      </dsp:txBody>
      <dsp:txXfrm>
        <a:off x="487811" y="4209946"/>
        <a:ext cx="7364150" cy="647907"/>
      </dsp:txXfrm>
    </dsp:sp>
    <dsp:sp modelId="{14362F27-EE4D-4AE5-97E4-0D06C49E55DC}">
      <dsp:nvSpPr>
        <dsp:cNvPr id="0" name=""/>
        <dsp:cNvSpPr/>
      </dsp:nvSpPr>
      <dsp:spPr>
        <a:xfrm>
          <a:off x="82869" y="4128957"/>
          <a:ext cx="809884" cy="809884"/>
        </a:xfrm>
        <a:prstGeom prst="ellipse">
          <a:avLst/>
        </a:prstGeom>
        <a:solidFill>
          <a:schemeClr val="lt1">
            <a:hueOff val="0"/>
            <a:satOff val="0"/>
            <a:lumOff val="0"/>
            <a:alphaOff val="0"/>
          </a:schemeClr>
        </a:solidFill>
        <a:ln w="9525" cap="flat" cmpd="sng" algn="ctr">
          <a:solidFill>
            <a:schemeClr val="accent5">
              <a:hueOff val="4359827"/>
              <a:satOff val="-22553"/>
              <a:lumOff val="-33334"/>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8B4E-7FB9-4963-8928-527E85AC1D04}">
      <dsp:nvSpPr>
        <dsp:cNvPr id="0" name=""/>
        <dsp:cNvSpPr/>
      </dsp:nvSpPr>
      <dsp:spPr>
        <a:xfrm>
          <a:off x="-5858768" y="-896635"/>
          <a:ext cx="6974870" cy="6974870"/>
        </a:xfrm>
        <a:prstGeom prst="blockArc">
          <a:avLst>
            <a:gd name="adj1" fmla="val 18900000"/>
            <a:gd name="adj2" fmla="val 2700000"/>
            <a:gd name="adj3" fmla="val 310"/>
          </a:avLst>
        </a:prstGeom>
        <a:noFill/>
        <a:ln w="25400" cap="flat" cmpd="sng" algn="ctr">
          <a:solidFill>
            <a:schemeClr val="accent6">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B275777-4E59-45A1-B511-BBA1B103C3DC}">
      <dsp:nvSpPr>
        <dsp:cNvPr id="0" name=""/>
        <dsp:cNvSpPr/>
      </dsp:nvSpPr>
      <dsp:spPr>
        <a:xfrm>
          <a:off x="487811" y="323746"/>
          <a:ext cx="7364150" cy="64790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Định nghĩa</a:t>
          </a:r>
          <a:endParaRPr lang="en-US" sz="2400" kern="1200" dirty="0">
            <a:latin typeface="Times New Roman" pitchFamily="18" charset="0"/>
            <a:cs typeface="Times New Roman" pitchFamily="18" charset="0"/>
          </a:endParaRPr>
        </a:p>
      </dsp:txBody>
      <dsp:txXfrm>
        <a:off x="487811" y="323746"/>
        <a:ext cx="7364150" cy="647907"/>
      </dsp:txXfrm>
    </dsp:sp>
    <dsp:sp modelId="{67EF9C6A-D8C9-42EA-BC48-99872C9A4607}">
      <dsp:nvSpPr>
        <dsp:cNvPr id="0" name=""/>
        <dsp:cNvSpPr/>
      </dsp:nvSpPr>
      <dsp:spPr>
        <a:xfrm>
          <a:off x="82869" y="242757"/>
          <a:ext cx="809884" cy="809884"/>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9093265-F016-4D06-BCB4-77CFDB39C528}">
      <dsp:nvSpPr>
        <dsp:cNvPr id="0" name=""/>
        <dsp:cNvSpPr/>
      </dsp:nvSpPr>
      <dsp:spPr>
        <a:xfrm>
          <a:off x="952082" y="1295296"/>
          <a:ext cx="6899879" cy="647907"/>
        </a:xfrm>
        <a:prstGeom prst="rect">
          <a:avLst/>
        </a:prstGeom>
        <a:solidFill>
          <a:schemeClr val="accent5">
            <a:hueOff val="1089957"/>
            <a:satOff val="-5638"/>
            <a:lumOff val="-8333"/>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Tạo khai báo</a:t>
          </a:r>
          <a:endParaRPr lang="en-US" sz="2400" kern="1200" dirty="0">
            <a:latin typeface="Times New Roman" pitchFamily="18" charset="0"/>
            <a:cs typeface="Times New Roman" pitchFamily="18" charset="0"/>
          </a:endParaRPr>
        </a:p>
      </dsp:txBody>
      <dsp:txXfrm>
        <a:off x="952082" y="1295296"/>
        <a:ext cx="6899879" cy="647907"/>
      </dsp:txXfrm>
    </dsp:sp>
    <dsp:sp modelId="{F8AADB24-FBD5-45D3-8DB6-791F3DEF0D1D}">
      <dsp:nvSpPr>
        <dsp:cNvPr id="0" name=""/>
        <dsp:cNvSpPr/>
      </dsp:nvSpPr>
      <dsp:spPr>
        <a:xfrm>
          <a:off x="547140" y="1214307"/>
          <a:ext cx="809884" cy="809884"/>
        </a:xfrm>
        <a:prstGeom prst="ellipse">
          <a:avLst/>
        </a:prstGeom>
        <a:solidFill>
          <a:schemeClr val="lt1">
            <a:hueOff val="0"/>
            <a:satOff val="0"/>
            <a:lumOff val="0"/>
            <a:alphaOff val="0"/>
          </a:schemeClr>
        </a:solidFill>
        <a:ln w="9525" cap="flat" cmpd="sng" algn="ctr">
          <a:solidFill>
            <a:schemeClr val="accent5">
              <a:hueOff val="1089957"/>
              <a:satOff val="-5638"/>
              <a:lumOff val="-8333"/>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F37606F-0FE3-44F2-B1AB-6F94666F9DD5}">
      <dsp:nvSpPr>
        <dsp:cNvPr id="0" name=""/>
        <dsp:cNvSpPr/>
      </dsp:nvSpPr>
      <dsp:spPr>
        <a:xfrm>
          <a:off x="1094576" y="2266846"/>
          <a:ext cx="6757385" cy="647907"/>
        </a:xfrm>
        <a:prstGeom prst="rect">
          <a:avLst/>
        </a:prstGeom>
        <a:solidFill>
          <a:schemeClr val="accent5">
            <a:hueOff val="2179914"/>
            <a:satOff val="-11277"/>
            <a:lumOff val="-1666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ngoại</a:t>
          </a:r>
          <a:endParaRPr lang="en-US" sz="2400" kern="1200" dirty="0">
            <a:latin typeface="Times New Roman" pitchFamily="18" charset="0"/>
            <a:cs typeface="Times New Roman" pitchFamily="18" charset="0"/>
          </a:endParaRPr>
        </a:p>
      </dsp:txBody>
      <dsp:txXfrm>
        <a:off x="1094576" y="2266846"/>
        <a:ext cx="6757385" cy="647907"/>
      </dsp:txXfrm>
    </dsp:sp>
    <dsp:sp modelId="{E6F31769-0BF4-481F-99AD-83E1539FC93E}">
      <dsp:nvSpPr>
        <dsp:cNvPr id="0" name=""/>
        <dsp:cNvSpPr/>
      </dsp:nvSpPr>
      <dsp:spPr>
        <a:xfrm>
          <a:off x="689634" y="2185857"/>
          <a:ext cx="809884" cy="809884"/>
        </a:xfrm>
        <a:prstGeom prst="ellipse">
          <a:avLst/>
        </a:prstGeom>
        <a:solidFill>
          <a:schemeClr val="lt1">
            <a:hueOff val="0"/>
            <a:satOff val="0"/>
            <a:lumOff val="0"/>
            <a:alphaOff val="0"/>
          </a:schemeClr>
        </a:solidFill>
        <a:ln w="9525" cap="flat" cmpd="sng" algn="ctr">
          <a:solidFill>
            <a:schemeClr val="accent5">
              <a:hueOff val="2179914"/>
              <a:satOff val="-11277"/>
              <a:lumOff val="-16667"/>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BA8E2089-91C3-4A59-A23F-66C3922BCDB1}">
      <dsp:nvSpPr>
        <dsp:cNvPr id="0" name=""/>
        <dsp:cNvSpPr/>
      </dsp:nvSpPr>
      <dsp:spPr>
        <a:xfrm>
          <a:off x="952082" y="3238396"/>
          <a:ext cx="6899879" cy="647907"/>
        </a:xfrm>
        <a:prstGeom prst="rect">
          <a:avLst/>
        </a:prstGeom>
        <a:solidFill>
          <a:schemeClr val="accent5">
            <a:hueOff val="3269870"/>
            <a:satOff val="-16915"/>
            <a:lumOff val="-25001"/>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Sử dụng DTD tham chiếu nội và tham chiếu ngoại</a:t>
          </a:r>
        </a:p>
      </dsp:txBody>
      <dsp:txXfrm>
        <a:off x="952082" y="3238396"/>
        <a:ext cx="6899879" cy="647907"/>
      </dsp:txXfrm>
    </dsp:sp>
    <dsp:sp modelId="{CEFEBBDE-FE3D-4078-AC69-35FB5AC77D2D}">
      <dsp:nvSpPr>
        <dsp:cNvPr id="0" name=""/>
        <dsp:cNvSpPr/>
      </dsp:nvSpPr>
      <dsp:spPr>
        <a:xfrm>
          <a:off x="547140" y="3157407"/>
          <a:ext cx="809884" cy="809884"/>
        </a:xfrm>
        <a:prstGeom prst="ellipse">
          <a:avLst/>
        </a:prstGeom>
        <a:solidFill>
          <a:schemeClr val="lt1">
            <a:hueOff val="0"/>
            <a:satOff val="0"/>
            <a:lumOff val="0"/>
            <a:alphaOff val="0"/>
          </a:schemeClr>
        </a:solidFill>
        <a:ln w="9525" cap="flat" cmpd="sng" algn="ctr">
          <a:solidFill>
            <a:schemeClr val="accent5">
              <a:hueOff val="3269870"/>
              <a:satOff val="-16915"/>
              <a:lumOff val="-25001"/>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C16690DF-4A85-4855-821A-10F3B920E3BC}">
      <dsp:nvSpPr>
        <dsp:cNvPr id="0" name=""/>
        <dsp:cNvSpPr/>
      </dsp:nvSpPr>
      <dsp:spPr>
        <a:xfrm>
          <a:off x="487811" y="4209946"/>
          <a:ext cx="7364150" cy="647907"/>
        </a:xfrm>
        <a:prstGeom prst="rect">
          <a:avLst/>
        </a:prstGeom>
        <a:solidFill>
          <a:schemeClr val="accent5">
            <a:hueOff val="4359827"/>
            <a:satOff val="-22553"/>
            <a:lumOff val="-33334"/>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14276" tIns="60960" rIns="60960" bIns="60960" numCol="1" spcCol="1270" anchor="ctr" anchorCtr="0">
          <a:noAutofit/>
        </a:bodyPr>
        <a:lstStyle/>
        <a:p>
          <a:pPr lvl="0" algn="l" defTabSz="1066800">
            <a:lnSpc>
              <a:spcPct val="90000"/>
            </a:lnSpc>
            <a:spcBef>
              <a:spcPct val="0"/>
            </a:spcBef>
            <a:spcAft>
              <a:spcPct val="35000"/>
            </a:spcAft>
          </a:pPr>
          <a:endParaRPr lang="en-US" sz="2400" kern="1200" dirty="0">
            <a:latin typeface="Times New Roman" pitchFamily="18" charset="0"/>
            <a:cs typeface="Times New Roman" pitchFamily="18" charset="0"/>
          </a:endParaRPr>
        </a:p>
      </dsp:txBody>
      <dsp:txXfrm>
        <a:off x="487811" y="4209946"/>
        <a:ext cx="7364150" cy="647907"/>
      </dsp:txXfrm>
    </dsp:sp>
    <dsp:sp modelId="{14362F27-EE4D-4AE5-97E4-0D06C49E55DC}">
      <dsp:nvSpPr>
        <dsp:cNvPr id="0" name=""/>
        <dsp:cNvSpPr/>
      </dsp:nvSpPr>
      <dsp:spPr>
        <a:xfrm>
          <a:off x="82869" y="4128957"/>
          <a:ext cx="809884" cy="809884"/>
        </a:xfrm>
        <a:prstGeom prst="ellipse">
          <a:avLst/>
        </a:prstGeom>
        <a:solidFill>
          <a:schemeClr val="lt1">
            <a:hueOff val="0"/>
            <a:satOff val="0"/>
            <a:lumOff val="0"/>
            <a:alphaOff val="0"/>
          </a:schemeClr>
        </a:solidFill>
        <a:ln w="9525" cap="flat" cmpd="sng" algn="ctr">
          <a:solidFill>
            <a:schemeClr val="accent5">
              <a:hueOff val="4359827"/>
              <a:satOff val="-22553"/>
              <a:lumOff val="-33334"/>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842E7-92FC-4453-8DE7-52D2595AA216}" type="datetimeFigureOut">
              <a:rPr lang="en-US" smtClean="0"/>
              <a:pPr/>
              <a:t>4/22/2011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2A885-30DD-4E6A-8B0F-A62F8F063E31}" type="slidenum">
              <a:rPr lang="en-US" smtClean="0"/>
              <a:pPr/>
              <a:t>‹#›</a:t>
            </a:fld>
            <a:endParaRPr lang="en-US"/>
          </a:p>
        </p:txBody>
      </p:sp>
    </p:spTree>
    <p:extLst>
      <p:ext uri="{BB962C8B-B14F-4D97-AF65-F5344CB8AC3E}">
        <p14:creationId xmlns:p14="http://schemas.microsoft.com/office/powerpoint/2010/main" xmlns="" val="414194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7C52A885-30DD-4E6A-8B0F-A62F8F063E31}" type="slidenum">
              <a:rPr lang="en-US" smtClean="0"/>
              <a:pPr/>
              <a:t>6</a:t>
            </a:fld>
            <a:endParaRPr lang="en-US"/>
          </a:p>
        </p:txBody>
      </p:sp>
    </p:spTree>
    <p:extLst>
      <p:ext uri="{BB962C8B-B14F-4D97-AF65-F5344CB8AC3E}">
        <p14:creationId xmlns:p14="http://schemas.microsoft.com/office/powerpoint/2010/main" xmlns="" val="86965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Khi có</a:t>
            </a:r>
            <a:r>
              <a:rPr lang="en-US" baseline="0" dirty="0" smtClean="0"/>
              <a:t> khai báo any trình phân tích sẽ không kiểm tra cú pháp hay tính hợp lệ của nội dung phần tử</a:t>
            </a:r>
          </a:p>
          <a:p>
            <a:r>
              <a:rPr lang="en-US" baseline="0" dirty="0" smtClean="0"/>
              <a:t>#PCDATA: được trình phân tích xem như dữ liệu thể hiện của phần tử thẻ trong tài liệu XML</a:t>
            </a:r>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11</a:t>
            </a:fld>
            <a:endParaRPr lang="en-US"/>
          </a:p>
        </p:txBody>
      </p:sp>
    </p:spTree>
    <p:extLst>
      <p:ext uri="{BB962C8B-B14F-4D97-AF65-F5344CB8AC3E}">
        <p14:creationId xmlns:p14="http://schemas.microsoft.com/office/powerpoint/2010/main" xmlns="" val="18555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Empty:</a:t>
            </a:r>
            <a:r>
              <a:rPr lang="en-US" baseline="0" dirty="0" smtClean="0"/>
              <a:t> mặc dù DTD không cho phép phần tử thẻ mang nội dung dữ liệu nhưng nó có quyền mang giá trị cho thuộc tính</a:t>
            </a:r>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12</a:t>
            </a:fld>
            <a:endParaRPr lang="en-US"/>
          </a:p>
        </p:txBody>
      </p:sp>
    </p:spTree>
    <p:extLst>
      <p:ext uri="{BB962C8B-B14F-4D97-AF65-F5344CB8AC3E}">
        <p14:creationId xmlns:p14="http://schemas.microsoft.com/office/powerpoint/2010/main" xmlns="" val="257810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standalone:=“yes” cho biết</a:t>
            </a:r>
            <a:r>
              <a:rPr lang="en-US" baseline="0" dirty="0" smtClean="0"/>
              <a:t> tài liệu XML là độc lập không phụ thuộc vào các tài liệu khác</a:t>
            </a:r>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13</a:t>
            </a:fld>
            <a:endParaRPr lang="en-US"/>
          </a:p>
        </p:txBody>
      </p:sp>
    </p:spTree>
    <p:extLst>
      <p:ext uri="{BB962C8B-B14F-4D97-AF65-F5344CB8AC3E}">
        <p14:creationId xmlns:p14="http://schemas.microsoft.com/office/powerpoint/2010/main" xmlns="" val="3653214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16</a:t>
            </a:fld>
            <a:endParaRPr lang="en-US"/>
          </a:p>
        </p:txBody>
      </p:sp>
    </p:spTree>
    <p:extLst>
      <p:ext uri="{BB962C8B-B14F-4D97-AF65-F5344CB8AC3E}">
        <p14:creationId xmlns:p14="http://schemas.microsoft.com/office/powerpoint/2010/main" xmlns="" val="273188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Mixed Content: Một danh sách các phần tử và #PCDATA cách nhau bằng các thanh doc (|) thì hợp lệ, còn cách sử dụng khác thì không</a:t>
            </a:r>
            <a:endParaRPr lang="en-US" b="0"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18</a:t>
            </a:fld>
            <a:endParaRPr lang="en-US"/>
          </a:p>
        </p:txBody>
      </p:sp>
    </p:spTree>
    <p:extLst>
      <p:ext uri="{BB962C8B-B14F-4D97-AF65-F5344CB8AC3E}">
        <p14:creationId xmlns:p14="http://schemas.microsoft.com/office/powerpoint/2010/main" xmlns="" val="110341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19</a:t>
            </a:fld>
            <a:endParaRPr lang="en-US"/>
          </a:p>
        </p:txBody>
      </p:sp>
    </p:spTree>
    <p:extLst>
      <p:ext uri="{BB962C8B-B14F-4D97-AF65-F5344CB8AC3E}">
        <p14:creationId xmlns:p14="http://schemas.microsoft.com/office/powerpoint/2010/main" xmlns="" val="819877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Thông</a:t>
            </a:r>
            <a:r>
              <a:rPr lang="en-US" baseline="0" dirty="0" smtClean="0"/>
              <a:t> thường nếu bạn không chỉ định đường dẫn cụ thể, trình phân tích sẽ truy tìm các file tham chiếu ngoại trong thư mục hiện hành cùng cấp với thư mục XML</a:t>
            </a:r>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22</a:t>
            </a:fld>
            <a:endParaRPr lang="en-US"/>
          </a:p>
        </p:txBody>
      </p:sp>
    </p:spTree>
    <p:extLst>
      <p:ext uri="{BB962C8B-B14F-4D97-AF65-F5344CB8AC3E}">
        <p14:creationId xmlns:p14="http://schemas.microsoft.com/office/powerpoint/2010/main" xmlns="" val="302411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Để sử</a:t>
            </a:r>
            <a:r>
              <a:rPr lang="en-US" baseline="0" dirty="0" smtClean="0"/>
              <a:t> dụng DTD với URL một cách rộng rãi, bạn phải khai báo chúng với tư cách là tham chiếu ngoại chung hay public</a:t>
            </a:r>
            <a:endParaRPr lang="en-US" dirty="0"/>
          </a:p>
        </p:txBody>
      </p:sp>
      <p:sp>
        <p:nvSpPr>
          <p:cNvPr id="4" name="Slide Number Placeholder 3"/>
          <p:cNvSpPr>
            <a:spLocks noGrp="1"/>
          </p:cNvSpPr>
          <p:nvPr>
            <p:ph type="sldNum" sz="quarter" idx="10"/>
          </p:nvPr>
        </p:nvSpPr>
        <p:spPr/>
        <p:txBody>
          <a:bodyPr/>
          <a:lstStyle/>
          <a:p>
            <a:fld id="{7C52A885-30DD-4E6A-8B0F-A62F8F063E31}" type="slidenum">
              <a:rPr lang="en-US" smtClean="0"/>
              <a:pPr/>
              <a:t>23</a:t>
            </a:fld>
            <a:endParaRPr lang="en-US"/>
          </a:p>
        </p:txBody>
      </p:sp>
    </p:spTree>
    <p:extLst>
      <p:ext uri="{BB962C8B-B14F-4D97-AF65-F5344CB8AC3E}">
        <p14:creationId xmlns:p14="http://schemas.microsoft.com/office/powerpoint/2010/main" xmlns="" val="343578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8A201CB-928D-404C-8721-2F9BCD89F41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E253-0D2C-474D-9405-D55FA82CDA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E253-0D2C-474D-9405-D55FA82CDA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82E253-0D2C-474D-9405-D55FA82CDA2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682E253-0D2C-474D-9405-D55FA82CDA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E253-0D2C-474D-9405-D55FA82CDA2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2E253-0D2C-474D-9405-D55FA82CDA2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2E253-0D2C-474D-9405-D55FA82CDA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2E253-0D2C-474D-9405-D55FA82CDA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E253-0D2C-474D-9405-D55FA82CDA2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682E253-0D2C-474D-9405-D55FA82CDA2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682E253-0D2C-474D-9405-D55FA82CDA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Vidu1.x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Vidu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vidu3.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vidu4.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vidu5.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vidu6.x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2" Type="http://schemas.openxmlformats.org/officeDocument/2006/relationships/hyperlink" Target="http://www.stg.brown.edu/service/xmlvali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35995" y="4800600"/>
            <a:ext cx="4102057" cy="1785730"/>
          </a:xfrm>
        </p:spPr>
        <p:txBody>
          <a:bodyPr>
            <a:normAutofit fontScale="62500" lnSpcReduction="20000"/>
          </a:bodyPr>
          <a:lstStyle/>
          <a:p>
            <a:pPr algn="l"/>
            <a:r>
              <a:rPr lang="en-US" dirty="0" smtClean="0">
                <a:solidFill>
                  <a:schemeClr val="tx1"/>
                </a:solidFill>
                <a:latin typeface="Times New Roman" pitchFamily="18" charset="0"/>
                <a:cs typeface="Times New Roman" pitchFamily="18" charset="0"/>
              </a:rPr>
              <a:t>GVHD: Nguyễn Trần Thi Văn</a:t>
            </a:r>
          </a:p>
          <a:p>
            <a:pPr algn="l"/>
            <a:r>
              <a:rPr lang="en-US" dirty="0" err="1" smtClean="0">
                <a:solidFill>
                  <a:schemeClr val="tx1"/>
                </a:solidFill>
                <a:latin typeface="Times New Roman" pitchFamily="18" charset="0"/>
                <a:cs typeface="Times New Roman" pitchFamily="18" charset="0"/>
              </a:rPr>
              <a:t>Nhóm</a:t>
            </a:r>
            <a:r>
              <a:rPr lang="en-US" dirty="0" smtClean="0">
                <a:solidFill>
                  <a:schemeClr val="tx1"/>
                </a:solidFill>
                <a:latin typeface="Times New Roman" pitchFamily="18" charset="0"/>
                <a:cs typeface="Times New Roman" pitchFamily="18" charset="0"/>
              </a:rPr>
              <a:t> 3:</a:t>
            </a:r>
          </a:p>
          <a:p>
            <a:pPr algn="l"/>
            <a:r>
              <a:rPr lang="en-US" dirty="0" err="1" smtClean="0">
                <a:solidFill>
                  <a:schemeClr val="tx1"/>
                </a:solidFill>
                <a:latin typeface="Times New Roman" pitchFamily="18" charset="0"/>
                <a:cs typeface="Times New Roman" pitchFamily="18" charset="0"/>
              </a:rPr>
              <a:t>Nguyễn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Duy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Phương</a:t>
            </a:r>
            <a:r>
              <a:rPr lang="en-US" dirty="0" smtClean="0">
                <a:solidFill>
                  <a:schemeClr val="tx1"/>
                </a:solidFill>
                <a:latin typeface="Times New Roman" pitchFamily="18" charset="0"/>
                <a:cs typeface="Times New Roman" pitchFamily="18" charset="0"/>
              </a:rPr>
              <a:t>   08110091</a:t>
            </a:r>
          </a:p>
          <a:p>
            <a:pPr algn="l"/>
            <a:r>
              <a:rPr lang="en-US" dirty="0" err="1" smtClean="0">
                <a:solidFill>
                  <a:schemeClr val="tx1"/>
                </a:solidFill>
                <a:latin typeface="Times New Roman" pitchFamily="18" charset="0"/>
                <a:cs typeface="Times New Roman" pitchFamily="18" charset="0"/>
              </a:rPr>
              <a:t>Trần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Văn</a:t>
            </a:r>
            <a:r>
              <a:rPr lang="en-US" dirty="0" smtClean="0">
                <a:solidFill>
                  <a:schemeClr val="tx1"/>
                </a:solidFill>
                <a:latin typeface="Times New Roman" pitchFamily="18" charset="0"/>
                <a:cs typeface="Times New Roman" pitchFamily="18" charset="0"/>
              </a:rPr>
              <a:t> Long 	 08110056         </a:t>
            </a:r>
          </a:p>
          <a:p>
            <a:pPr algn="l"/>
            <a:r>
              <a:rPr lang="en-US" dirty="0" err="1" smtClean="0">
                <a:solidFill>
                  <a:schemeClr val="tx1"/>
                </a:solidFill>
                <a:latin typeface="Times New Roman" pitchFamily="18" charset="0"/>
                <a:cs typeface="Times New Roman" pitchFamily="18" charset="0"/>
              </a:rPr>
              <a:t>Nguyễn</a:t>
            </a:r>
            <a:r>
              <a:rPr lang="en-US" dirty="0" smtClean="0">
                <a:solidFill>
                  <a:schemeClr val="tx1"/>
                </a:solidFill>
                <a:latin typeface="Times New Roman" pitchFamily="18" charset="0"/>
                <a:cs typeface="Times New Roman" pitchFamily="18" charset="0"/>
              </a:rPr>
              <a:t> Minh </a:t>
            </a:r>
            <a:r>
              <a:rPr lang="en-US" dirty="0" err="1" smtClean="0">
                <a:solidFill>
                  <a:schemeClr val="tx1"/>
                </a:solidFill>
                <a:latin typeface="Times New Roman" pitchFamily="18" charset="0"/>
                <a:cs typeface="Times New Roman" pitchFamily="18" charset="0"/>
              </a:rPr>
              <a:t>Nghĩa</a:t>
            </a:r>
            <a:r>
              <a:rPr lang="en-US" dirty="0" smtClean="0">
                <a:solidFill>
                  <a:schemeClr val="tx1"/>
                </a:solidFill>
                <a:latin typeface="Times New Roman" pitchFamily="18" charset="0"/>
                <a:cs typeface="Times New Roman" pitchFamily="18" charset="0"/>
              </a:rPr>
              <a:t>    08110076</a:t>
            </a:r>
          </a:p>
          <a:p>
            <a:pPr algn="l"/>
            <a:r>
              <a:rPr lang="en-US" dirty="0">
                <a:solidFill>
                  <a:schemeClr val="tx1"/>
                </a:solidFill>
                <a:latin typeface="Times New Roman" pitchFamily="18" charset="0"/>
                <a:cs typeface="Times New Roman" pitchFamily="18" charset="0"/>
              </a:rPr>
              <a:t>	</a:t>
            </a:r>
          </a:p>
        </p:txBody>
      </p:sp>
      <p:sp>
        <p:nvSpPr>
          <p:cNvPr id="6" name="Slide Number Placeholder 5"/>
          <p:cNvSpPr>
            <a:spLocks noGrp="1"/>
          </p:cNvSpPr>
          <p:nvPr>
            <p:ph type="sldNum" sz="quarter" idx="12"/>
          </p:nvPr>
        </p:nvSpPr>
        <p:spPr/>
        <p:txBody>
          <a:bodyPr/>
          <a:lstStyle/>
          <a:p>
            <a:fld id="{98A201CB-928D-404C-8721-2F9BCD89F41F}" type="slidenum">
              <a:rPr lang="en-US" smtClean="0"/>
              <a:pPr/>
              <a:t>1</a:t>
            </a:fld>
            <a:endParaRPr lang="en-US"/>
          </a:p>
        </p:txBody>
      </p:sp>
      <p:sp>
        <p:nvSpPr>
          <p:cNvPr id="2" name="Title 1"/>
          <p:cNvSpPr>
            <a:spLocks noGrp="1"/>
          </p:cNvSpPr>
          <p:nvPr>
            <p:ph type="ctrTitle"/>
          </p:nvPr>
        </p:nvSpPr>
        <p:spPr>
          <a:xfrm>
            <a:off x="609600" y="1371600"/>
            <a:ext cx="8229600" cy="1676400"/>
          </a:xfrm>
        </p:spPr>
        <p:txBody>
          <a:bodyPr/>
          <a:lstStyle/>
          <a:p>
            <a:pPr marL="182880" indent="0" algn="ctr">
              <a:buNone/>
            </a:pPr>
            <a:r>
              <a:rPr lang="en-US" sz="4800" dirty="0" smtClean="0">
                <a:solidFill>
                  <a:schemeClr val="tx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Định nghĩa kiểu tài liệu và kiểm tra tính hợp lệ của XML</a:t>
            </a:r>
            <a:endParaRPr lang="en-US" sz="4800" dirty="0">
              <a:solidFill>
                <a:schemeClr val="tx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51" descr="24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95400" cy="1276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18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Tạo cú pháp cho phần </a:t>
            </a:r>
            <a:r>
              <a:rPr lang="en-US" dirty="0" smtClean="0"/>
              <a:t>tử</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10</a:t>
            </a:fld>
            <a:endParaRPr lang="en-US"/>
          </a:p>
        </p:txBody>
      </p:sp>
      <p:sp>
        <p:nvSpPr>
          <p:cNvPr id="3" name="Content Placeholder 2"/>
          <p:cNvSpPr>
            <a:spLocks noGrp="1"/>
          </p:cNvSpPr>
          <p:nvPr>
            <p:ph sz="quarter" idx="1"/>
          </p:nvPr>
        </p:nvSpPr>
        <p:spPr>
          <a:xfrm>
            <a:off x="381000" y="1295400"/>
            <a:ext cx="8229600" cy="4525963"/>
          </a:xfrm>
        </p:spPr>
        <p:txBody>
          <a:bodyPr>
            <a:normAutofit/>
          </a:bodyPr>
          <a:lstStyle/>
          <a:p>
            <a:r>
              <a:rPr lang="en-US" b="0" dirty="0" smtClean="0">
                <a:effectLst>
                  <a:outerShdw blurRad="38100" dist="38100" dir="2700000" algn="tl">
                    <a:srgbClr val="000000">
                      <a:alpha val="43137"/>
                    </a:srgbClr>
                  </a:outerShdw>
                </a:effectLst>
              </a:rPr>
              <a:t>Ví dụ</a:t>
            </a:r>
          </a:p>
          <a:p>
            <a:pPr marL="457200" lvl="1" indent="0">
              <a:buNone/>
            </a:pPr>
            <a:r>
              <a:rPr lang="en-US" dirty="0">
                <a:latin typeface="Times New Roman" pitchFamily="18" charset="0"/>
                <a:cs typeface="Times New Roman" pitchFamily="18" charset="0"/>
              </a:rPr>
              <a:t>&lt;?xml version=”1.0” standalone=”yes”?&gt;</a:t>
            </a:r>
          </a:p>
          <a:p>
            <a:pPr marL="457200" lvl="1" indent="0">
              <a:buNone/>
            </a:pPr>
            <a:r>
              <a:rPr lang="en-US" dirty="0">
                <a:latin typeface="Times New Roman" pitchFamily="18" charset="0"/>
                <a:cs typeface="Times New Roman" pitchFamily="18" charset="0"/>
              </a:rPr>
              <a:t>&lt;!DOCTYPE GREETING [</a:t>
            </a:r>
          </a:p>
          <a:p>
            <a:pPr marL="457200" lvl="1" indent="0">
              <a:buNone/>
            </a:pPr>
            <a:r>
              <a:rPr lang="en-US" dirty="0">
                <a:latin typeface="Times New Roman" pitchFamily="18" charset="0"/>
                <a:cs typeface="Times New Roman" pitchFamily="18" charset="0"/>
              </a:rPr>
              <a:t>&lt;!ELEMENT GREETING (#PCDATA)&gt;</a:t>
            </a:r>
          </a:p>
          <a:p>
            <a:pPr marL="457200" lvl="1" indent="0">
              <a:buNone/>
            </a:pPr>
            <a:r>
              <a:rPr lang="en-US" dirty="0">
                <a:latin typeface="Times New Roman" pitchFamily="18" charset="0"/>
                <a:cs typeface="Times New Roman" pitchFamily="18" charset="0"/>
              </a:rPr>
              <a:t>]&gt;</a:t>
            </a:r>
          </a:p>
          <a:p>
            <a:pPr marL="457200" lvl="1" indent="0">
              <a:buNone/>
            </a:pPr>
            <a:r>
              <a:rPr lang="en-US" dirty="0">
                <a:latin typeface="Times New Roman" pitchFamily="18" charset="0"/>
                <a:cs typeface="Times New Roman" pitchFamily="18" charset="0"/>
              </a:rPr>
              <a:t>&lt;GREETING&gt;</a:t>
            </a:r>
          </a:p>
          <a:p>
            <a:pPr marL="457200" lvl="1" indent="0">
              <a:buNone/>
            </a:pPr>
            <a:r>
              <a:rPr lang="en-US" dirty="0">
                <a:latin typeface="Times New Roman" pitchFamily="18" charset="0"/>
                <a:cs typeface="Times New Roman" pitchFamily="18" charset="0"/>
              </a:rPr>
              <a:t>Hello XML!</a:t>
            </a:r>
          </a:p>
          <a:p>
            <a:pPr marL="457200" lvl="1" indent="0">
              <a:buNone/>
            </a:pPr>
            <a:r>
              <a:rPr lang="en-US" dirty="0">
                <a:latin typeface="Times New Roman" pitchFamily="18" charset="0"/>
                <a:cs typeface="Times New Roman" pitchFamily="18" charset="0"/>
              </a:rPr>
              <a:t>&lt;/GREETING&gt;</a:t>
            </a:r>
          </a:p>
          <a:p>
            <a:endParaRPr lang="en-US" dirty="0"/>
          </a:p>
        </p:txBody>
      </p:sp>
      <p:pic>
        <p:nvPicPr>
          <p:cNvPr id="5" name="Picture 50" descr="174">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10400" y="5032498"/>
            <a:ext cx="762000" cy="7685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81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Content model</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11</a:t>
            </a:fld>
            <a:endParaRPr lang="en-US"/>
          </a:p>
        </p:txBody>
      </p:sp>
      <p:sp>
        <p:nvSpPr>
          <p:cNvPr id="3" name="Content Placeholder 2"/>
          <p:cNvSpPr>
            <a:spLocks noGrp="1"/>
          </p:cNvSpPr>
          <p:nvPr>
            <p:ph sz="quarter" idx="1"/>
          </p:nvPr>
        </p:nvSpPr>
        <p:spPr>
          <a:xfrm>
            <a:off x="304800" y="1828800"/>
            <a:ext cx="8305800" cy="4105275"/>
          </a:xfrm>
        </p:spPr>
        <p:txBody>
          <a:bodyPr/>
          <a:lstStyle/>
          <a:p>
            <a:r>
              <a:rPr lang="en-US" dirty="0" smtClean="0">
                <a:latin typeface="Times New Roman" pitchFamily="18" charset="0"/>
                <a:cs typeface="Times New Roman" pitchFamily="18" charset="0"/>
              </a:rPr>
              <a:t>ANY</a:t>
            </a:r>
            <a:r>
              <a:rPr lang="en-US" b="0" dirty="0" smtClean="0">
                <a:latin typeface="Times New Roman" pitchFamily="18" charset="0"/>
                <a:cs typeface="Times New Roman" pitchFamily="18" charset="0"/>
              </a:rPr>
              <a:t>: </a:t>
            </a:r>
            <a:r>
              <a:rPr lang="en-US" b="0" kern="0" dirty="0">
                <a:latin typeface="Times New Roman" pitchFamily="18" charset="0"/>
                <a:cs typeface="Times New Roman" pitchFamily="18" charset="0"/>
              </a:rPr>
              <a:t>nghĩa là nó có thể chứa bất kỳ nội dung nào do bạn định </a:t>
            </a:r>
            <a:r>
              <a:rPr lang="en-US" b="0" kern="0" dirty="0" smtClean="0">
                <a:latin typeface="Times New Roman" pitchFamily="18" charset="0"/>
                <a:cs typeface="Times New Roman" pitchFamily="18" charset="0"/>
              </a:rPr>
              <a:t>nghĩa </a:t>
            </a:r>
            <a:r>
              <a:rPr lang="en-US" b="0" kern="0" dirty="0">
                <a:latin typeface="Times New Roman" pitchFamily="18" charset="0"/>
                <a:cs typeface="Times New Roman" pitchFamily="18" charset="0"/>
              </a:rPr>
              <a:t>,kể cả các phần tử </a:t>
            </a:r>
            <a:r>
              <a:rPr lang="en-US" b="0" kern="0" dirty="0" smtClean="0">
                <a:latin typeface="Times New Roman" pitchFamily="18" charset="0"/>
                <a:cs typeface="Times New Roman" pitchFamily="18" charset="0"/>
              </a:rPr>
              <a:t>khác.</a:t>
            </a:r>
          </a:p>
          <a:p>
            <a:pPr marL="400050" lvl="1" indent="0">
              <a:buNone/>
            </a:pPr>
            <a:r>
              <a:rPr lang="en-US" kern="0" dirty="0" smtClean="0">
                <a:effectLst>
                  <a:outerShdw blurRad="38100" dist="38100" dir="2700000" algn="tl">
                    <a:srgbClr val="000000">
                      <a:alpha val="43137"/>
                    </a:srgbClr>
                  </a:outerShdw>
                </a:effectLst>
                <a:latin typeface="Times New Roman" pitchFamily="18" charset="0"/>
                <a:cs typeface="Times New Roman" pitchFamily="18" charset="0"/>
              </a:rPr>
              <a:t>&lt;!ELEMENT </a:t>
            </a:r>
            <a:r>
              <a:rPr lang="en-US" dirty="0">
                <a:effectLst>
                  <a:outerShdw blurRad="38100" dist="38100" dir="2700000" algn="tl">
                    <a:srgbClr val="000000">
                      <a:alpha val="43137"/>
                    </a:srgbClr>
                  </a:outerShdw>
                </a:effectLst>
              </a:rPr>
              <a:t>element_name</a:t>
            </a:r>
            <a:r>
              <a:rPr lang="en-US" kern="0" dirty="0" smtClean="0">
                <a:effectLst>
                  <a:outerShdw blurRad="38100" dist="38100" dir="2700000" algn="tl">
                    <a:srgbClr val="000000">
                      <a:alpha val="43137"/>
                    </a:srgbClr>
                  </a:outerShdw>
                </a:effectLst>
                <a:latin typeface="Times New Roman" pitchFamily="18" charset="0"/>
                <a:cs typeface="Times New Roman" pitchFamily="18" charset="0"/>
              </a:rPr>
              <a:t> ANY&gt;</a:t>
            </a:r>
          </a:p>
          <a:p>
            <a:r>
              <a:rPr lang="en-US" b="0" kern="0" dirty="0" smtClean="0">
                <a:latin typeface="Times New Roman" pitchFamily="18" charset="0"/>
                <a:cs typeface="Times New Roman" pitchFamily="18" charset="0"/>
              </a:rPr>
              <a:t> </a:t>
            </a:r>
            <a:r>
              <a:rPr lang="en-US" kern="0" dirty="0" smtClean="0">
                <a:latin typeface="Times New Roman" pitchFamily="18" charset="0"/>
                <a:cs typeface="Times New Roman" pitchFamily="18" charset="0"/>
              </a:rPr>
              <a:t>#PCDATA</a:t>
            </a:r>
            <a:r>
              <a:rPr lang="en-US" b="0" kern="0" dirty="0" smtClean="0">
                <a:latin typeface="Times New Roman" pitchFamily="18" charset="0"/>
                <a:cs typeface="Times New Roman" pitchFamily="18" charset="0"/>
              </a:rPr>
              <a:t>: là </a:t>
            </a:r>
            <a:r>
              <a:rPr lang="en-US" b="0" kern="0" dirty="0">
                <a:latin typeface="Times New Roman" pitchFamily="18" charset="0"/>
                <a:cs typeface="Times New Roman" pitchFamily="18" charset="0"/>
              </a:rPr>
              <a:t>dữ liệu văn bản thô, không thuộc phần định </a:t>
            </a:r>
            <a:r>
              <a:rPr lang="en-US" b="0" kern="0" dirty="0" smtClean="0">
                <a:latin typeface="Times New Roman" pitchFamily="18" charset="0"/>
                <a:cs typeface="Times New Roman" pitchFamily="18" charset="0"/>
              </a:rPr>
              <a:t>dạng.</a:t>
            </a:r>
            <a:r>
              <a:rPr lang="en-US" b="0" kern="0" dirty="0">
                <a:latin typeface="Times New Roman" pitchFamily="18" charset="0"/>
                <a:cs typeface="Times New Roman" pitchFamily="18" charset="0"/>
              </a:rPr>
              <a:t> chỉ đơn thuần biểu diễn dữ liệu thô</a:t>
            </a:r>
            <a:r>
              <a:rPr lang="en-US" b="0" kern="0" dirty="0" smtClean="0">
                <a:latin typeface="Times New Roman" pitchFamily="18" charset="0"/>
                <a:cs typeface="Times New Roman" pitchFamily="18" charset="0"/>
              </a:rPr>
              <a:t>, dữ </a:t>
            </a:r>
            <a:r>
              <a:rPr lang="en-US" b="0" kern="0" dirty="0">
                <a:latin typeface="Times New Roman" pitchFamily="18" charset="0"/>
                <a:cs typeface="Times New Roman" pitchFamily="18" charset="0"/>
              </a:rPr>
              <a:t>liệu thô chỉ cho biết tính chất văn bản text của </a:t>
            </a:r>
            <a:r>
              <a:rPr lang="en-US" b="0" kern="0" dirty="0" smtClean="0">
                <a:latin typeface="Times New Roman" pitchFamily="18" charset="0"/>
                <a:cs typeface="Times New Roman" pitchFamily="18" charset="0"/>
              </a:rPr>
              <a:t>nó.</a:t>
            </a:r>
          </a:p>
          <a:p>
            <a:pPr marL="400050" lvl="1" indent="0">
              <a:buNone/>
            </a:pPr>
            <a:r>
              <a:rPr lang="en-US" kern="0" dirty="0">
                <a:effectLst>
                  <a:outerShdw blurRad="38100" dist="38100" dir="2700000" algn="tl">
                    <a:srgbClr val="000000">
                      <a:alpha val="43137"/>
                    </a:srgbClr>
                  </a:outerShdw>
                </a:effectLst>
                <a:latin typeface="Times New Roman" pitchFamily="18" charset="0"/>
                <a:cs typeface="Times New Roman" pitchFamily="18" charset="0"/>
              </a:rPr>
              <a:t>&lt;!ELEMENT </a:t>
            </a:r>
            <a:r>
              <a:rPr lang="en-US" dirty="0">
                <a:effectLst>
                  <a:outerShdw blurRad="38100" dist="38100" dir="2700000" algn="tl">
                    <a:srgbClr val="000000">
                      <a:alpha val="43137"/>
                    </a:srgbClr>
                  </a:outerShdw>
                </a:effectLst>
              </a:rPr>
              <a:t>element_name</a:t>
            </a:r>
            <a:r>
              <a:rPr lang="en-US" kern="0"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#PCDATA</a:t>
            </a:r>
            <a:r>
              <a:rPr lang="en-US" kern="0" dirty="0" smtClean="0">
                <a:effectLst>
                  <a:outerShdw blurRad="38100" dist="38100" dir="2700000" algn="tl">
                    <a:srgbClr val="000000">
                      <a:alpha val="43137"/>
                    </a:srgbClr>
                  </a:outerShdw>
                </a:effectLst>
                <a:latin typeface="Times New Roman" pitchFamily="18" charset="0"/>
                <a:cs typeface="Times New Roman" pitchFamily="18" charset="0"/>
              </a:rPr>
              <a:t>&gt;</a:t>
            </a:r>
            <a:endParaRPr lang="en-US" kern="0" dirty="0">
              <a:effectLst>
                <a:outerShdw blurRad="38100" dist="38100" dir="2700000" algn="tl">
                  <a:srgbClr val="000000">
                    <a:alpha val="43137"/>
                  </a:srgbClr>
                </a:outerShdw>
              </a:effectLst>
              <a:latin typeface="Times New Roman" pitchFamily="18" charset="0"/>
              <a:cs typeface="Times New Roman" pitchFamily="18" charset="0"/>
            </a:endParaRPr>
          </a:p>
          <a:p>
            <a:pPr marL="400050" lvl="1" indent="0">
              <a:buNone/>
            </a:pPr>
            <a:endParaRPr lang="en-US" kern="0" dirty="0" smtClean="0">
              <a:latin typeface="Times New Roman" pitchFamily="18" charset="0"/>
              <a:cs typeface="Times New Roman" pitchFamily="18" charset="0"/>
            </a:endParaRPr>
          </a:p>
          <a:p>
            <a:pPr marL="400050" lvl="1" indent="0">
              <a:buNone/>
            </a:pPr>
            <a:endParaRPr lang="en-US" kern="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7710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Content model</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12</a:t>
            </a:fld>
            <a:endParaRPr lang="en-US"/>
          </a:p>
        </p:txBody>
      </p:sp>
      <p:sp>
        <p:nvSpPr>
          <p:cNvPr id="3" name="Content Placeholder 2"/>
          <p:cNvSpPr>
            <a:spLocks noGrp="1"/>
          </p:cNvSpPr>
          <p:nvPr>
            <p:ph sz="quarter" idx="1"/>
          </p:nvPr>
        </p:nvSpPr>
        <p:spPr>
          <a:xfrm>
            <a:off x="457200" y="1981200"/>
            <a:ext cx="8153400" cy="2590800"/>
          </a:xfrm>
        </p:spPr>
        <p:txBody>
          <a:bodyPr>
            <a:normAutofit/>
          </a:bodyPr>
          <a:lstStyle/>
          <a:p>
            <a:r>
              <a:rPr lang="en-US" dirty="0">
                <a:latin typeface="Times New Roman" pitchFamily="18" charset="0"/>
                <a:cs typeface="Times New Roman" pitchFamily="18" charset="0"/>
              </a:rPr>
              <a:t>EMPTY: </a:t>
            </a:r>
            <a:r>
              <a:rPr lang="en-US" b="0" dirty="0">
                <a:latin typeface="Times New Roman" pitchFamily="18" charset="0"/>
                <a:cs typeface="Times New Roman" pitchFamily="18" charset="0"/>
              </a:rPr>
              <a:t>Các phần tử không có nội dung gì được gọi là rỗng. </a:t>
            </a:r>
          </a:p>
          <a:p>
            <a:pPr marL="457200" lvl="1" indent="0">
              <a:buNone/>
            </a:pPr>
            <a:r>
              <a:rPr lang="en-US" dirty="0">
                <a:effectLst>
                  <a:outerShdw blurRad="38100" dist="38100" dir="2700000" algn="tl">
                    <a:srgbClr val="000000">
                      <a:alpha val="43137"/>
                    </a:srgbClr>
                  </a:outerShdw>
                </a:effectLst>
                <a:latin typeface="Times New Roman" pitchFamily="18" charset="0"/>
                <a:cs typeface="Times New Roman" pitchFamily="18" charset="0"/>
              </a:rPr>
              <a:t>&lt;!ELEMENT </a:t>
            </a:r>
            <a:r>
              <a:rPr lang="en-US" dirty="0">
                <a:effectLst>
                  <a:outerShdw blurRad="38100" dist="38100" dir="2700000" algn="tl">
                    <a:srgbClr val="000000">
                      <a:alpha val="43137"/>
                    </a:srgbClr>
                  </a:outerShdw>
                </a:effectLst>
              </a:rPr>
              <a:t>element_name</a:t>
            </a:r>
            <a:r>
              <a:rPr lang="en-US" dirty="0">
                <a:effectLst>
                  <a:outerShdw blurRad="38100" dist="38100" dir="2700000" algn="tl">
                    <a:srgbClr val="000000">
                      <a:alpha val="43137"/>
                    </a:srgbClr>
                  </a:outerShdw>
                </a:effectLst>
                <a:latin typeface="Times New Roman" pitchFamily="18" charset="0"/>
                <a:cs typeface="Times New Roman" pitchFamily="18" charset="0"/>
              </a:rPr>
              <a:t> EMPTY</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&gt;</a:t>
            </a:r>
          </a:p>
          <a:p>
            <a:pPr marL="457200" lvl="1"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5302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Content model</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13</a:t>
            </a:fld>
            <a:endParaRPr lang="en-US"/>
          </a:p>
        </p:txBody>
      </p:sp>
      <p:sp>
        <p:nvSpPr>
          <p:cNvPr id="3" name="Content Placeholder 2"/>
          <p:cNvSpPr>
            <a:spLocks noGrp="1"/>
          </p:cNvSpPr>
          <p:nvPr>
            <p:ph sz="quarter" idx="1"/>
          </p:nvPr>
        </p:nvSpPr>
        <p:spPr>
          <a:xfrm>
            <a:off x="304800" y="1143000"/>
            <a:ext cx="8382000" cy="5334000"/>
          </a:xfrm>
        </p:spPr>
        <p:txBody>
          <a:bodyPr>
            <a:normAutofit/>
          </a:bodyPr>
          <a:lstStyle/>
          <a:p>
            <a:r>
              <a:rPr lang="en-US" b="0" dirty="0" smtClean="0">
                <a:effectLst>
                  <a:outerShdw blurRad="38100" dist="38100" dir="2700000" algn="tl">
                    <a:srgbClr val="000000">
                      <a:alpha val="43137"/>
                    </a:srgbClr>
                  </a:outerShdw>
                </a:effectLst>
              </a:rPr>
              <a:t>Ví dụ</a:t>
            </a:r>
          </a:p>
          <a:p>
            <a:pPr marL="457200" lvl="1" indent="0">
              <a:buNone/>
            </a:pPr>
            <a:r>
              <a:rPr lang="en-US" dirty="0">
                <a:latin typeface="Times New Roman" pitchFamily="18" charset="0"/>
                <a:cs typeface="Times New Roman" pitchFamily="18" charset="0"/>
              </a:rPr>
              <a:t>&lt;?xml version=”1.0” standalone=”yes”?&gt;</a:t>
            </a:r>
          </a:p>
          <a:p>
            <a:pPr marL="457200" lvl="1" indent="0">
              <a:buNone/>
            </a:pPr>
            <a:r>
              <a:rPr lang="en-US" dirty="0">
                <a:latin typeface="Times New Roman" pitchFamily="18" charset="0"/>
                <a:cs typeface="Times New Roman" pitchFamily="18" charset="0"/>
              </a:rPr>
              <a:t>&lt;!DOCTYPE SEASON [</a:t>
            </a:r>
          </a:p>
          <a:p>
            <a:pPr marL="457200" lvl="1" indent="0">
              <a:buNone/>
            </a:pPr>
            <a:r>
              <a:rPr lang="en-US" dirty="0">
                <a:latin typeface="Times New Roman" pitchFamily="18" charset="0"/>
                <a:cs typeface="Times New Roman" pitchFamily="18" charset="0"/>
              </a:rPr>
              <a:t>&lt;!ELEMENT YEAR (#PCDATA)&gt;</a:t>
            </a:r>
          </a:p>
          <a:p>
            <a:pPr marL="457200" lvl="1" indent="0">
              <a:buNone/>
            </a:pPr>
            <a:r>
              <a:rPr lang="en-US" dirty="0">
                <a:latin typeface="Times New Roman" pitchFamily="18" charset="0"/>
                <a:cs typeface="Times New Roman" pitchFamily="18" charset="0"/>
              </a:rPr>
              <a:t>&lt;!ELEMENT SEASON ANY&gt;</a:t>
            </a:r>
          </a:p>
          <a:p>
            <a:pPr marL="457200" lvl="1" indent="0">
              <a:buNone/>
            </a:pPr>
            <a:r>
              <a:rPr lang="en-US" dirty="0">
                <a:latin typeface="Times New Roman" pitchFamily="18" charset="0"/>
                <a:cs typeface="Times New Roman" pitchFamily="18" charset="0"/>
              </a:rPr>
              <a:t>&lt;!ELEMENT DATE EMPTY&gt;</a:t>
            </a:r>
          </a:p>
          <a:p>
            <a:pPr marL="457200" lvl="1" indent="0">
              <a:buNone/>
            </a:pPr>
            <a:r>
              <a:rPr lang="en-US" dirty="0">
                <a:latin typeface="Times New Roman" pitchFamily="18" charset="0"/>
                <a:cs typeface="Times New Roman" pitchFamily="18" charset="0"/>
              </a:rPr>
              <a:t>]&gt;</a:t>
            </a:r>
          </a:p>
          <a:p>
            <a:pPr marL="457200" lvl="1" indent="0">
              <a:buNone/>
            </a:pPr>
            <a:r>
              <a:rPr lang="en-US" dirty="0">
                <a:latin typeface="Times New Roman" pitchFamily="18" charset="0"/>
                <a:cs typeface="Times New Roman" pitchFamily="18" charset="0"/>
              </a:rPr>
              <a:t>&lt;SEASON&gt;</a:t>
            </a:r>
          </a:p>
          <a:p>
            <a:pPr marL="457200" lvl="1" indent="0">
              <a:buNone/>
            </a:pPr>
            <a:r>
              <a:rPr lang="en-US" dirty="0">
                <a:latin typeface="Times New Roman" pitchFamily="18" charset="0"/>
                <a:cs typeface="Times New Roman" pitchFamily="18" charset="0"/>
              </a:rPr>
              <a:t>&lt;YEAR&gt;1998&lt;/YEAR&gt;</a:t>
            </a:r>
          </a:p>
          <a:p>
            <a:pPr marL="457200" lvl="1" indent="0">
              <a:buNone/>
            </a:pPr>
            <a:r>
              <a:rPr lang="en-US" dirty="0">
                <a:latin typeface="Times New Roman" pitchFamily="18" charset="0"/>
                <a:cs typeface="Times New Roman" pitchFamily="18" charset="0"/>
              </a:rPr>
              <a:t>Major League Baseball</a:t>
            </a:r>
          </a:p>
          <a:p>
            <a:pPr marL="457200" lvl="1" indent="0">
              <a:buNone/>
            </a:pPr>
            <a:r>
              <a:rPr lang="en-US" dirty="0">
                <a:latin typeface="Times New Roman" pitchFamily="18" charset="0"/>
                <a:cs typeface="Times New Roman" pitchFamily="18" charset="0"/>
              </a:rPr>
              <a:t>&lt;/SEASON&gt;</a:t>
            </a:r>
          </a:p>
          <a:p>
            <a:endParaRPr lang="en-US" dirty="0"/>
          </a:p>
        </p:txBody>
      </p:sp>
      <p:pic>
        <p:nvPicPr>
          <p:cNvPr id="4" name="Picture 50" descr="174">
            <a:hlinkClick r:id="rId3" action="ppaction://hlinkpres?slideindex=1&amp;slidetitl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5277759"/>
            <a:ext cx="775250" cy="7819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39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Định nghĩa phần tử con</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14</a:t>
            </a:fld>
            <a:endParaRPr lang="en-US"/>
          </a:p>
        </p:txBody>
      </p:sp>
      <p:sp>
        <p:nvSpPr>
          <p:cNvPr id="3" name="Content Placeholder 2"/>
          <p:cNvSpPr>
            <a:spLocks noGrp="1"/>
          </p:cNvSpPr>
          <p:nvPr>
            <p:ph sz="quarter" idx="1"/>
          </p:nvPr>
        </p:nvSpPr>
        <p:spPr>
          <a:xfrm>
            <a:off x="457200" y="1524000"/>
            <a:ext cx="7772400" cy="4648200"/>
          </a:xfrm>
        </p:spPr>
        <p:txBody>
          <a:bodyPr>
            <a:normAutofit/>
          </a:bodyPr>
          <a:lstStyle/>
          <a:p>
            <a:r>
              <a:rPr lang="en-US" b="0" dirty="0" smtClean="0">
                <a:latin typeface="Times New Roman" pitchFamily="18" charset="0"/>
                <a:cs typeface="Times New Roman" pitchFamily="18" charset="0"/>
              </a:rPr>
              <a:t>Định </a:t>
            </a:r>
            <a:r>
              <a:rPr lang="en-US" b="0" dirty="0">
                <a:latin typeface="Times New Roman" pitchFamily="18" charset="0"/>
                <a:cs typeface="Times New Roman" pitchFamily="18" charset="0"/>
              </a:rPr>
              <a:t>nghĩa một phần tử có chứa một phần tử con</a:t>
            </a:r>
          </a:p>
          <a:p>
            <a:pPr marL="400050" lvl="1" indent="0">
              <a:buNone/>
            </a:pPr>
            <a:r>
              <a:rPr lang="en-US" dirty="0">
                <a:effectLst>
                  <a:outerShdw blurRad="38100" dist="38100" dir="2700000" algn="tl">
                    <a:srgbClr val="000000">
                      <a:alpha val="43137"/>
                    </a:srgbClr>
                  </a:outerShdw>
                </a:effectLst>
              </a:rPr>
              <a:t>&lt;!ELEMENT element_name (child_element)&gt;</a:t>
            </a:r>
          </a:p>
          <a:p>
            <a:pPr marL="800100" lvl="2" indent="0">
              <a:buNone/>
            </a:pPr>
            <a:r>
              <a:rPr lang="en-US" dirty="0"/>
              <a:t>Ví dụ: &lt;!ELEMENT note (to</a:t>
            </a:r>
            <a:r>
              <a:rPr lang="en-US" dirty="0" smtClean="0"/>
              <a:t>)&gt;</a:t>
            </a:r>
          </a:p>
          <a:p>
            <a:r>
              <a:rPr lang="vi-VN" b="0" dirty="0">
                <a:latin typeface="Times New Roman" pitchFamily="18" charset="0"/>
                <a:cs typeface="Times New Roman" pitchFamily="18" charset="0"/>
              </a:rPr>
              <a:t>Định nghĩa một phần tử có chứa nhiều hơn một phần tử </a:t>
            </a:r>
            <a:r>
              <a:rPr lang="vi-VN" b="0" dirty="0" smtClean="0">
                <a:latin typeface="Times New Roman" pitchFamily="18" charset="0"/>
                <a:cs typeface="Times New Roman" pitchFamily="18" charset="0"/>
              </a:rPr>
              <a:t>con</a:t>
            </a:r>
            <a:endParaRPr lang="en-US" b="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Dùng dấu phẩy</a:t>
            </a:r>
          </a:p>
          <a:p>
            <a:pPr lvl="2"/>
            <a:r>
              <a:rPr lang="en-US" dirty="0" smtClean="0">
                <a:latin typeface="Times New Roman" pitchFamily="18" charset="0"/>
                <a:cs typeface="Times New Roman" pitchFamily="18" charset="0"/>
              </a:rPr>
              <a:t>Ví dụ: </a:t>
            </a:r>
            <a:r>
              <a:rPr lang="en-US" dirty="0"/>
              <a:t>&lt;!ELEMENT note (to, from, heading, body)&gt;</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Dùng kí tự đại diện</a:t>
            </a:r>
          </a:p>
        </p:txBody>
      </p:sp>
    </p:spTree>
    <p:extLst>
      <p:ext uri="{BB962C8B-B14F-4D97-AF65-F5344CB8AC3E}">
        <p14:creationId xmlns:p14="http://schemas.microsoft.com/office/powerpoint/2010/main" xmlns="" val="52895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0"/>
            <a:ext cx="7772400" cy="1143000"/>
          </a:xfrm>
        </p:spPr>
        <p:txBody>
          <a:bodyPr/>
          <a:lstStyle/>
          <a:p>
            <a:r>
              <a:rPr lang="en-US" dirty="0" smtClean="0"/>
              <a:t>Định nghĩa phần tử con</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15</a:t>
            </a:fld>
            <a:endParaRPr lang="en-US"/>
          </a:p>
        </p:txBody>
      </p:sp>
      <p:sp>
        <p:nvSpPr>
          <p:cNvPr id="3" name="Content Placeholder 2"/>
          <p:cNvSpPr>
            <a:spLocks noGrp="1"/>
          </p:cNvSpPr>
          <p:nvPr>
            <p:ph sz="quarter" idx="1"/>
          </p:nvPr>
        </p:nvSpPr>
        <p:spPr>
          <a:xfrm>
            <a:off x="381000" y="1066800"/>
            <a:ext cx="8458200" cy="5486400"/>
          </a:xfrm>
        </p:spPr>
        <p:txBody>
          <a:bodyPr>
            <a:normAutofit/>
          </a:bodyPr>
          <a:lstStyle/>
          <a:p>
            <a:r>
              <a:rPr lang="en-US" b="0" dirty="0">
                <a:latin typeface="Times New Roman" pitchFamily="18" charset="0"/>
                <a:cs typeface="Times New Roman" pitchFamily="18" charset="0"/>
              </a:rPr>
              <a:t>S</a:t>
            </a:r>
            <a:r>
              <a:rPr lang="en-US" b="0" dirty="0" smtClean="0">
                <a:latin typeface="Times New Roman" pitchFamily="18" charset="0"/>
                <a:cs typeface="Times New Roman" pitchFamily="18" charset="0"/>
              </a:rPr>
              <a:t>ử dụng các các kí tự đại diện để làm việc và khai báo.</a:t>
            </a:r>
          </a:p>
          <a:p>
            <a:endParaRPr lang="en-US" b="0"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b="0" dirty="0" smtClean="0">
                <a:latin typeface="Times New Roman" pitchFamily="18" charset="0"/>
                <a:cs typeface="Times New Roman" pitchFamily="18" charset="0"/>
              </a:rPr>
              <a:t>Ví dụ:</a:t>
            </a:r>
            <a:endParaRPr lang="en-US" b="0" dirty="0">
              <a:latin typeface="Times New Roman" pitchFamily="18" charset="0"/>
              <a:cs typeface="Times New Roman" pitchFamily="18" charset="0"/>
            </a:endParaRPr>
          </a:p>
          <a:p>
            <a:pPr marL="457200" lvl="1" indent="0">
              <a:buNone/>
            </a:pPr>
            <a:r>
              <a:rPr lang="en-US" dirty="0">
                <a:latin typeface="Times New Roman" pitchFamily="18" charset="0"/>
                <a:cs typeface="Times New Roman" pitchFamily="18" charset="0"/>
              </a:rPr>
              <a:t>&lt;!ELEMENT ROOT (LIMB_A*)&gt;</a:t>
            </a:r>
          </a:p>
          <a:p>
            <a:pPr marL="857250" lvl="2" indent="0">
              <a:buNone/>
            </a:pPr>
            <a:r>
              <a:rPr lang="en-US" dirty="0">
                <a:latin typeface="Times New Roman" pitchFamily="18" charset="0"/>
                <a:cs typeface="Times New Roman" pitchFamily="18" charset="0"/>
              </a:rPr>
              <a:t>Phần tử ROOT không có hoặc có nhiều phần tử LIMB_A</a:t>
            </a:r>
          </a:p>
          <a:p>
            <a:pPr marL="0" indent="0">
              <a:buNone/>
            </a:pP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503740627"/>
              </p:ext>
            </p:extLst>
          </p:nvPr>
        </p:nvGraphicFramePr>
        <p:xfrm>
          <a:off x="762000" y="1752600"/>
          <a:ext cx="6705600" cy="2775095"/>
        </p:xfrm>
        <a:graphic>
          <a:graphicData uri="http://schemas.openxmlformats.org/drawingml/2006/table">
            <a:tbl>
              <a:tblPr firstRow="1" bandRow="1">
                <a:tableStyleId>{5C22544A-7EE6-4342-B048-85BDC9FD1C3A}</a:tableStyleId>
              </a:tblPr>
              <a:tblGrid>
                <a:gridCol w="1192106"/>
                <a:gridCol w="5513494"/>
              </a:tblGrid>
              <a:tr h="467831">
                <a:tc>
                  <a:txBody>
                    <a:bodyPr/>
                    <a:lstStyle/>
                    <a:p>
                      <a:pPr algn="ctr"/>
                      <a:r>
                        <a:rPr lang="en-US" dirty="0" smtClean="0">
                          <a:latin typeface="Times New Roman" pitchFamily="18" charset="0"/>
                          <a:cs typeface="Times New Roman" pitchFamily="18" charset="0"/>
                        </a:rPr>
                        <a:t>Kí</a:t>
                      </a:r>
                      <a:r>
                        <a:rPr lang="en-US" baseline="0" dirty="0" smtClean="0">
                          <a:latin typeface="Times New Roman" pitchFamily="18" charset="0"/>
                          <a:cs typeface="Times New Roman" pitchFamily="18" charset="0"/>
                        </a:rPr>
                        <a:t> hiệu</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Mô</a:t>
                      </a:r>
                      <a:r>
                        <a:rPr lang="en-US" baseline="0" dirty="0" smtClean="0">
                          <a:latin typeface="Times New Roman" pitchFamily="18" charset="0"/>
                          <a:cs typeface="Times New Roman" pitchFamily="18" charset="0"/>
                        </a:rPr>
                        <a:t> tả</a:t>
                      </a:r>
                      <a:endParaRPr lang="en-US" dirty="0">
                        <a:latin typeface="Times New Roman" pitchFamily="18" charset="0"/>
                        <a:cs typeface="Times New Roman" pitchFamily="18" charset="0"/>
                      </a:endParaRPr>
                    </a:p>
                  </a:txBody>
                  <a:tcPr/>
                </a:tc>
              </a:tr>
              <a:tr h="446571">
                <a:tc>
                  <a:txBody>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Không</a:t>
                      </a:r>
                      <a:r>
                        <a:rPr lang="en-US" baseline="0" dirty="0" smtClean="0">
                          <a:latin typeface="Times New Roman" pitchFamily="18" charset="0"/>
                          <a:cs typeface="Times New Roman" pitchFamily="18" charset="0"/>
                        </a:rPr>
                        <a:t> có hoặc có nhiều phần tử con giống nhau</a:t>
                      </a:r>
                      <a:endParaRPr lang="en-US" dirty="0">
                        <a:latin typeface="Times New Roman" pitchFamily="18" charset="0"/>
                        <a:cs typeface="Times New Roman" pitchFamily="18" charset="0"/>
                      </a:endParaRPr>
                    </a:p>
                  </a:txBody>
                  <a:tcPr/>
                </a:tc>
              </a:tr>
              <a:tr h="457200">
                <a:tc>
                  <a:txBody>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Có</a:t>
                      </a:r>
                      <a:r>
                        <a:rPr lang="en-US" baseline="0" dirty="0" smtClean="0">
                          <a:latin typeface="Times New Roman" pitchFamily="18" charset="0"/>
                          <a:cs typeface="Times New Roman" pitchFamily="18" charset="0"/>
                        </a:rPr>
                        <a:t> một hoặc nhiều phần tử con giống nhau</a:t>
                      </a:r>
                      <a:endParaRPr lang="en-US" dirty="0">
                        <a:latin typeface="Times New Roman" pitchFamily="18" charset="0"/>
                        <a:cs typeface="Times New Roman" pitchFamily="18" charset="0"/>
                      </a:endParaRPr>
                    </a:p>
                  </a:txBody>
                  <a:tcPr/>
                </a:tc>
              </a:tr>
              <a:tr h="467831">
                <a:tc>
                  <a:txBody>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Một phần</a:t>
                      </a:r>
                      <a:r>
                        <a:rPr lang="en-US" baseline="0" dirty="0" smtClean="0">
                          <a:latin typeface="Times New Roman" pitchFamily="18" charset="0"/>
                          <a:cs typeface="Times New Roman" pitchFamily="18" charset="0"/>
                        </a:rPr>
                        <a:t> tử a hoặc không có phần tử nào</a:t>
                      </a:r>
                      <a:endParaRPr lang="en-US" dirty="0">
                        <a:latin typeface="Times New Roman" pitchFamily="18" charset="0"/>
                        <a:cs typeface="Times New Roman" pitchFamily="18" charset="0"/>
                      </a:endParaRPr>
                    </a:p>
                  </a:txBody>
                  <a:tcPr/>
                </a:tc>
              </a:tr>
              <a:tr h="467831">
                <a:tc>
                  <a:txBody>
                    <a:bodyPr/>
                    <a:lstStyle/>
                    <a:p>
                      <a:pPr algn="ctr"/>
                      <a:r>
                        <a:rPr lang="en-US" dirty="0" smtClean="0">
                          <a:latin typeface="Times New Roman" pitchFamily="18" charset="0"/>
                          <a:cs typeface="Times New Roman" pitchFamily="18" charset="0"/>
                        </a:rPr>
                        <a:t>a,b</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Phần tử</a:t>
                      </a:r>
                      <a:r>
                        <a:rPr lang="en-US" baseline="0" dirty="0" smtClean="0">
                          <a:latin typeface="Times New Roman" pitchFamily="18" charset="0"/>
                          <a:cs typeface="Times New Roman" pitchFamily="18" charset="0"/>
                        </a:rPr>
                        <a:t> a tiếp đến là b</a:t>
                      </a:r>
                      <a:endParaRPr lang="en-US" dirty="0">
                        <a:latin typeface="Times New Roman" pitchFamily="18" charset="0"/>
                        <a:cs typeface="Times New Roman" pitchFamily="18" charset="0"/>
                      </a:endParaRPr>
                    </a:p>
                  </a:txBody>
                  <a:tcPr/>
                </a:tc>
              </a:tr>
              <a:tr h="467831">
                <a:tc>
                  <a:txBody>
                    <a:bodyPr/>
                    <a:lstStyle/>
                    <a:p>
                      <a:pPr algn="ctr"/>
                      <a:r>
                        <a:rPr lang="en-US" dirty="0" smtClean="0">
                          <a:latin typeface="Times New Roman" pitchFamily="18" charset="0"/>
                          <a:cs typeface="Times New Roman" pitchFamily="18" charset="0"/>
                        </a:rPr>
                        <a:t>a|b</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Phần</a:t>
                      </a:r>
                      <a:r>
                        <a:rPr lang="en-US" baseline="0" dirty="0" smtClean="0">
                          <a:latin typeface="Times New Roman" pitchFamily="18" charset="0"/>
                          <a:cs typeface="Times New Roman" pitchFamily="18" charset="0"/>
                        </a:rPr>
                        <a:t> tử a hoặc phần tử b nhưng không được cả hai</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191632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1000"/>
                                        <p:tgtEl>
                                          <p:spTgt spid="3">
                                            <p:txEl>
                                              <p:pRg st="9" end="9"/>
                                            </p:txEl>
                                          </p:spTgt>
                                        </p:tgtEl>
                                      </p:cBhvr>
                                    </p:animEffect>
                                    <p:anim calcmode="lin" valueType="num">
                                      <p:cBhvr>
                                        <p:cTn id="3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Định nghĩa phần tử con</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16</a:t>
            </a:fld>
            <a:endParaRPr lang="en-US"/>
          </a:p>
        </p:txBody>
      </p:sp>
      <p:sp>
        <p:nvSpPr>
          <p:cNvPr id="3" name="Content Placeholder 2"/>
          <p:cNvSpPr>
            <a:spLocks noGrp="1"/>
          </p:cNvSpPr>
          <p:nvPr>
            <p:ph sz="quarter" idx="1"/>
          </p:nvPr>
        </p:nvSpPr>
        <p:spPr>
          <a:xfrm>
            <a:off x="-36443" y="1295400"/>
            <a:ext cx="8382000" cy="5082207"/>
          </a:xfrm>
          <a:ln>
            <a:noFill/>
          </a:ln>
        </p:spPr>
        <p:txBody>
          <a:bodyPr>
            <a:normAutofit/>
          </a:bodyPr>
          <a:lstStyle/>
          <a:p>
            <a:pPr lvl="1"/>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ELEMENT ROOT (LIMB_A</a:t>
            </a:r>
            <a:r>
              <a:rPr lang="en-US" dirty="0" smtClean="0">
                <a:latin typeface="Times New Roman" pitchFamily="18" charset="0"/>
                <a:cs typeface="Times New Roman" pitchFamily="18" charset="0"/>
              </a:rPr>
              <a:t>+)&gt;</a:t>
            </a:r>
          </a:p>
          <a:p>
            <a:pPr marL="1200150" lvl="2" indent="-342900"/>
            <a:r>
              <a:rPr lang="en-US" dirty="0" smtClean="0">
                <a:latin typeface="+mj-lt"/>
              </a:rPr>
              <a:t>Phần </a:t>
            </a:r>
            <a:r>
              <a:rPr lang="en-US" dirty="0">
                <a:latin typeface="+mj-lt"/>
              </a:rPr>
              <a:t>tử ROOT có một hoặc nhiều phần tử con </a:t>
            </a:r>
            <a:r>
              <a:rPr lang="en-US" dirty="0" smtClean="0">
                <a:latin typeface="+mj-lt"/>
              </a:rPr>
              <a:t>LIMB_A</a:t>
            </a:r>
          </a:p>
          <a:p>
            <a:pPr lvl="1"/>
            <a:r>
              <a:rPr lang="en-US" dirty="0">
                <a:latin typeface="Times New Roman" pitchFamily="18" charset="0"/>
                <a:cs typeface="Times New Roman" pitchFamily="18" charset="0"/>
              </a:rPr>
              <a:t>&lt;!ELEMENT ROOT (LIMB_A?)&gt;</a:t>
            </a:r>
          </a:p>
          <a:p>
            <a:pPr marL="1200150" lvl="2" indent="-342900"/>
            <a:r>
              <a:rPr lang="en-US" dirty="0">
                <a:latin typeface="+mj-lt"/>
              </a:rPr>
              <a:t>Phần tử ROOT không có hoặc có một phần tử con </a:t>
            </a:r>
            <a:r>
              <a:rPr lang="en-US" dirty="0" smtClean="0">
                <a:latin typeface="+mj-lt"/>
              </a:rPr>
              <a:t>LIMB_A</a:t>
            </a:r>
          </a:p>
          <a:p>
            <a:pPr lvl="1"/>
            <a:r>
              <a:rPr lang="en-US" dirty="0">
                <a:latin typeface="Times New Roman" pitchFamily="18" charset="0"/>
                <a:cs typeface="Times New Roman" pitchFamily="18" charset="0"/>
              </a:rPr>
              <a:t>&lt;!ELEMENT ROOT (LIMB_A, LIMB_B)&gt;</a:t>
            </a:r>
          </a:p>
          <a:p>
            <a:pPr marL="1200150" lvl="2" indent="-342900"/>
            <a:r>
              <a:rPr lang="vi-VN" dirty="0">
                <a:latin typeface="+mj-lt"/>
              </a:rPr>
              <a:t>Phần tử ROOT có 2 phần tử con, đầu tiên là phần tử LIMB_A tiếp đến </a:t>
            </a:r>
            <a:r>
              <a:rPr lang="vi-VN" dirty="0" smtClean="0">
                <a:latin typeface="+mj-lt"/>
              </a:rPr>
              <a:t>là</a:t>
            </a:r>
            <a:r>
              <a:rPr lang="en-US" dirty="0" smtClean="0">
                <a:latin typeface="+mj-lt"/>
              </a:rPr>
              <a:t> LIMB_B</a:t>
            </a:r>
            <a:endParaRPr lang="en-US" dirty="0">
              <a:latin typeface="+mj-lt"/>
            </a:endParaRPr>
          </a:p>
          <a:p>
            <a:pPr marL="857250" lvl="1" indent="-457200"/>
            <a:r>
              <a:rPr lang="en-US" dirty="0" smtClean="0"/>
              <a:t> </a:t>
            </a:r>
            <a:r>
              <a:rPr lang="en-US" dirty="0" smtClean="0">
                <a:latin typeface="+mj-lt"/>
              </a:rPr>
              <a:t>&lt;!ELEMENT ROOT (LIMB_A | LIMB_B)&gt;</a:t>
            </a:r>
            <a:endParaRPr lang="en-US" dirty="0">
              <a:latin typeface="+mj-lt"/>
            </a:endParaRPr>
          </a:p>
          <a:p>
            <a:pPr marL="1200150" lvl="2" indent="-342900"/>
            <a:r>
              <a:rPr lang="en-US" dirty="0">
                <a:latin typeface="+mj-lt"/>
              </a:rPr>
              <a:t>Phần tử ROOT có một phần tử con hoặc là LIMB_A hoặc là LIMB_B</a:t>
            </a:r>
            <a:endParaRPr lang="en-US" dirty="0" smtClean="0">
              <a:latin typeface="+mj-lt"/>
            </a:endParaRPr>
          </a:p>
        </p:txBody>
      </p:sp>
      <p:pic>
        <p:nvPicPr>
          <p:cNvPr id="4" name="Picture 50" descr="174">
            <a:hlinkClick r:id="rId3" action="ppaction://hlinkpres?slideindex=1&amp;slidetitl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9191" y="5840425"/>
            <a:ext cx="780809" cy="7875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598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04800"/>
            <a:ext cx="7543800" cy="1143000"/>
          </a:xfrm>
        </p:spPr>
        <p:txBody>
          <a:bodyPr>
            <a:normAutofit fontScale="90000"/>
          </a:bodyPr>
          <a:lstStyle/>
          <a:p>
            <a:r>
              <a:rPr lang="en-US" dirty="0"/>
              <a:t>Tập các phần tử trong ngoặc đơn</a:t>
            </a:r>
          </a:p>
        </p:txBody>
      </p:sp>
      <p:sp>
        <p:nvSpPr>
          <p:cNvPr id="2" name="Slide Number Placeholder 1"/>
          <p:cNvSpPr>
            <a:spLocks noGrp="1"/>
          </p:cNvSpPr>
          <p:nvPr>
            <p:ph type="sldNum" sz="quarter" idx="12"/>
          </p:nvPr>
        </p:nvSpPr>
        <p:spPr/>
        <p:txBody>
          <a:bodyPr/>
          <a:lstStyle/>
          <a:p>
            <a:fld id="{8682E253-0D2C-474D-9405-D55FA82CDA2E}" type="slidenum">
              <a:rPr lang="en-US" smtClean="0"/>
              <a:pPr/>
              <a:t>17</a:t>
            </a:fld>
            <a:endParaRPr lang="en-US"/>
          </a:p>
        </p:txBody>
      </p:sp>
      <p:sp>
        <p:nvSpPr>
          <p:cNvPr id="3" name="Content Placeholder 2"/>
          <p:cNvSpPr>
            <a:spLocks noGrp="1"/>
          </p:cNvSpPr>
          <p:nvPr>
            <p:ph sz="quarter" idx="1"/>
          </p:nvPr>
        </p:nvSpPr>
        <p:spPr>
          <a:xfrm>
            <a:off x="152400" y="1981200"/>
            <a:ext cx="8153400" cy="3657600"/>
          </a:xfrm>
        </p:spPr>
        <p:txBody>
          <a:bodyPr/>
          <a:lstStyle/>
          <a:p>
            <a:r>
              <a:rPr lang="en-US" b="0" dirty="0" smtClean="0">
                <a:latin typeface="Times New Roman" pitchFamily="18" charset="0"/>
                <a:cs typeface="Times New Roman" pitchFamily="18" charset="0"/>
              </a:rPr>
              <a:t>Các phần tử được kết hợp bởi dấu ngoặc đơn như là một phần tử duy nhất. Tập các phần tử trong dấu ngoặc sẽ chịu ảnh hưởng của những kí tự đại diện *, + hoặc ?</a:t>
            </a:r>
          </a:p>
          <a:p>
            <a:r>
              <a:rPr lang="en-US" b="0" dirty="0" smtClean="0">
                <a:latin typeface="Times New Roman" pitchFamily="18" charset="0"/>
                <a:cs typeface="Times New Roman" pitchFamily="18" charset="0"/>
              </a:rPr>
              <a:t>Ví dụ:</a:t>
            </a:r>
          </a:p>
          <a:p>
            <a:pPr lvl="1"/>
            <a:r>
              <a:rPr lang="en-US" b="0" dirty="0" smtClean="0">
                <a:latin typeface="Times New Roman" pitchFamily="18" charset="0"/>
                <a:cs typeface="Times New Roman" pitchFamily="18" charset="0"/>
              </a:rPr>
              <a:t> &lt;!ELEMENT DOCUMENT (TITLE, (PARAGRAP| IMAGE)*, SIGNATURE?)&gt;</a:t>
            </a:r>
          </a:p>
          <a:p>
            <a:pPr marL="457200" lvl="1"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63383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95400" y="152400"/>
            <a:ext cx="4191000" cy="1066800"/>
          </a:xfrm>
        </p:spPr>
        <p:txBody>
          <a:bodyPr>
            <a:normAutofit fontScale="90000"/>
          </a:bodyPr>
          <a:lstStyle/>
          <a:p>
            <a:r>
              <a:rPr lang="en-US" dirty="0"/>
              <a:t>Nội dung hỗn hợp</a:t>
            </a:r>
          </a:p>
        </p:txBody>
      </p:sp>
      <p:sp>
        <p:nvSpPr>
          <p:cNvPr id="2" name="Slide Number Placeholder 1"/>
          <p:cNvSpPr>
            <a:spLocks noGrp="1"/>
          </p:cNvSpPr>
          <p:nvPr>
            <p:ph type="sldNum" sz="quarter" idx="12"/>
          </p:nvPr>
        </p:nvSpPr>
        <p:spPr/>
        <p:txBody>
          <a:bodyPr/>
          <a:lstStyle/>
          <a:p>
            <a:fld id="{8682E253-0D2C-474D-9405-D55FA82CDA2E}" type="slidenum">
              <a:rPr lang="en-US" smtClean="0"/>
              <a:pPr/>
              <a:t>18</a:t>
            </a:fld>
            <a:endParaRPr lang="en-US"/>
          </a:p>
        </p:txBody>
      </p:sp>
      <p:sp>
        <p:nvSpPr>
          <p:cNvPr id="3" name="Content Placeholder 2"/>
          <p:cNvSpPr>
            <a:spLocks noGrp="1"/>
          </p:cNvSpPr>
          <p:nvPr>
            <p:ph sz="quarter" idx="1"/>
          </p:nvPr>
        </p:nvSpPr>
        <p:spPr>
          <a:xfrm>
            <a:off x="457200" y="2133601"/>
            <a:ext cx="7696200" cy="3581400"/>
          </a:xfrm>
        </p:spPr>
        <p:txBody>
          <a:bodyPr/>
          <a:lstStyle/>
          <a:p>
            <a:r>
              <a:rPr lang="en-US" b="0" dirty="0">
                <a:latin typeface="Times New Roman" pitchFamily="18" charset="0"/>
                <a:cs typeface="Times New Roman" pitchFamily="18" charset="0"/>
              </a:rPr>
              <a:t>L</a:t>
            </a:r>
            <a:r>
              <a:rPr lang="en-US" b="0" dirty="0" smtClean="0">
                <a:latin typeface="Times New Roman" pitchFamily="18" charset="0"/>
                <a:cs typeface="Times New Roman" pitchFamily="18" charset="0"/>
              </a:rPr>
              <a:t>à cách định nghĩa phần tử vừa có khả năng chứa dữ liệu thuần text (tương tự #PCDATA ) vừa chứa dữ liệu phần định dạng (markup).</a:t>
            </a:r>
          </a:p>
          <a:p>
            <a:pPr marL="857250" lvl="2" indent="0">
              <a:buNone/>
            </a:pPr>
            <a:r>
              <a:rPr lang="en-US" dirty="0">
                <a:latin typeface="+mj-lt"/>
              </a:rPr>
              <a:t>&lt;!ELEMENT TEAM (#PCDATA | TEAM_CITY | TEAM_NAME | PLAYER)*&gt;</a:t>
            </a:r>
            <a:endParaRPr lang="en-US" b="1" dirty="0" smtClean="0">
              <a:latin typeface="+mj-lt"/>
              <a:cs typeface="Times New Roman" pitchFamily="18" charset="0"/>
            </a:endParaRPr>
          </a:p>
        </p:txBody>
      </p:sp>
      <p:pic>
        <p:nvPicPr>
          <p:cNvPr id="4" name="Picture 50" descr="174">
            <a:hlinkClick r:id="rId3" action="ppaction://hlinkpres?slideindex=1&amp;slidetitl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81801" y="5257800"/>
            <a:ext cx="838200" cy="8454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437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2209800" cy="1126435"/>
          </a:xfrm>
        </p:spPr>
        <p:txBody>
          <a:bodyPr>
            <a:normAutofit fontScale="90000"/>
          </a:bodyPr>
          <a:lstStyle/>
          <a:p>
            <a:r>
              <a:rPr lang="en-US" dirty="0"/>
              <a:t>Chú thích</a:t>
            </a:r>
          </a:p>
        </p:txBody>
      </p:sp>
      <p:sp>
        <p:nvSpPr>
          <p:cNvPr id="2" name="Slide Number Placeholder 1"/>
          <p:cNvSpPr>
            <a:spLocks noGrp="1"/>
          </p:cNvSpPr>
          <p:nvPr>
            <p:ph type="sldNum" sz="quarter" idx="12"/>
          </p:nvPr>
        </p:nvSpPr>
        <p:spPr/>
        <p:txBody>
          <a:bodyPr/>
          <a:lstStyle/>
          <a:p>
            <a:fld id="{8682E253-0D2C-474D-9405-D55FA82CDA2E}" type="slidenum">
              <a:rPr lang="en-US" smtClean="0"/>
              <a:pPr/>
              <a:t>19</a:t>
            </a:fld>
            <a:endParaRPr lang="en-US"/>
          </a:p>
        </p:txBody>
      </p:sp>
      <p:sp>
        <p:nvSpPr>
          <p:cNvPr id="3" name="Content Placeholder 2"/>
          <p:cNvSpPr>
            <a:spLocks noGrp="1"/>
          </p:cNvSpPr>
          <p:nvPr>
            <p:ph sz="quarter" idx="1"/>
          </p:nvPr>
        </p:nvSpPr>
        <p:spPr>
          <a:xfrm>
            <a:off x="381000" y="1600200"/>
            <a:ext cx="7696200" cy="4191000"/>
          </a:xfrm>
        </p:spPr>
        <p:txBody>
          <a:bodyPr/>
          <a:lstStyle/>
          <a:p>
            <a:r>
              <a:rPr lang="en-US" b="0" dirty="0" smtClean="0">
                <a:latin typeface="Times New Roman" pitchFamily="18" charset="0"/>
                <a:cs typeface="Times New Roman" pitchFamily="18" charset="0"/>
              </a:rPr>
              <a:t>Chú thích có thể dùng cách ghi chú XML chuẩn trong DTD, chú thích không được nằm trong khai báo.</a:t>
            </a:r>
          </a:p>
          <a:p>
            <a:pPr marL="457200" lvl="1" indent="0">
              <a:buNone/>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&lt;!– nội dung –&gt;</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Ví dụ: </a:t>
            </a:r>
          </a:p>
          <a:p>
            <a:pPr marL="857250" lvl="2" indent="0">
              <a:buNone/>
            </a:pPr>
            <a:r>
              <a:rPr lang="en-US" dirty="0" smtClean="0">
                <a:latin typeface="Times New Roman" pitchFamily="18" charset="0"/>
                <a:cs typeface="Times New Roman" pitchFamily="18" charset="0"/>
              </a:rPr>
              <a:t>&lt;!— </a:t>
            </a:r>
            <a:r>
              <a:rPr lang="en-US" dirty="0">
                <a:latin typeface="Times New Roman" pitchFamily="18" charset="0"/>
                <a:cs typeface="Times New Roman" pitchFamily="18" charset="0"/>
              </a:rPr>
              <a:t>A four digit year like 1998, 1999, or 2000 —&gt;</a:t>
            </a:r>
          </a:p>
          <a:p>
            <a:pPr marL="800100" lvl="2" indent="0">
              <a:buNone/>
            </a:pPr>
            <a:r>
              <a:rPr lang="en-US" dirty="0">
                <a:latin typeface="Times New Roman" pitchFamily="18" charset="0"/>
                <a:cs typeface="Times New Roman" pitchFamily="18" charset="0"/>
              </a:rPr>
              <a:t>&lt;!ELEMENT YEAR (#PCDATA)&gt;</a:t>
            </a:r>
          </a:p>
        </p:txBody>
      </p:sp>
    </p:spTree>
    <p:extLst>
      <p:ext uri="{BB962C8B-B14F-4D97-AF65-F5344CB8AC3E}">
        <p14:creationId xmlns:p14="http://schemas.microsoft.com/office/powerpoint/2010/main" xmlns="" val="238035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Nội dung</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682E253-0D2C-474D-9405-D55FA82CDA2E}" type="slidenum">
              <a:rPr lang="en-US" smtClean="0"/>
              <a:pPr/>
              <a:t>2</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1391521902"/>
              </p:ext>
            </p:extLst>
          </p:nvPr>
        </p:nvGraphicFramePr>
        <p:xfrm>
          <a:off x="152400" y="990600"/>
          <a:ext cx="7924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676400" y="2057400"/>
            <a:ext cx="1828800" cy="400110"/>
          </a:xfrm>
          <a:prstGeom prst="rect">
            <a:avLst/>
          </a:prstGeom>
          <a:noFill/>
        </p:spPr>
        <p:txBody>
          <a:bodyPr wrap="square" rtlCol="0">
            <a:spAutoFit/>
          </a:bodyPr>
          <a:lstStyle/>
          <a:p>
            <a:r>
              <a:rPr lang="en-US" sz="2000" b="1" dirty="0" smtClean="0">
                <a:solidFill>
                  <a:srgbClr val="FFFF00"/>
                </a:solidFill>
              </a:rPr>
              <a:t>Định Nghĩa</a:t>
            </a:r>
            <a:endParaRPr lang="en-US" sz="2000" b="1" dirty="0">
              <a:solidFill>
                <a:srgbClr val="FFFF00"/>
              </a:solidFill>
            </a:endParaRPr>
          </a:p>
        </p:txBody>
      </p:sp>
    </p:spTree>
    <p:extLst>
      <p:ext uri="{BB962C8B-B14F-4D97-AF65-F5344CB8AC3E}">
        <p14:creationId xmlns:p14="http://schemas.microsoft.com/office/powerpoint/2010/main" xmlns="" val="228296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Nội dung</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682E253-0D2C-474D-9405-D55FA82CDA2E}" type="slidenum">
              <a:rPr lang="en-US" smtClean="0"/>
              <a:pPr/>
              <a:t>20</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2456554734"/>
              </p:ext>
            </p:extLst>
          </p:nvPr>
        </p:nvGraphicFramePr>
        <p:xfrm>
          <a:off x="152400" y="990600"/>
          <a:ext cx="7924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981200" y="3440668"/>
            <a:ext cx="3733800" cy="400110"/>
          </a:xfrm>
          <a:prstGeom prst="rect">
            <a:avLst/>
          </a:prstGeom>
          <a:noFill/>
        </p:spPr>
        <p:txBody>
          <a:bodyPr wrap="square" rtlCol="0">
            <a:spAutoFit/>
          </a:bodyPr>
          <a:lstStyle/>
          <a:p>
            <a:r>
              <a:rPr lang="en-US" sz="2000" b="1" dirty="0" smtClean="0">
                <a:solidFill>
                  <a:srgbClr val="FFFF00"/>
                </a:solidFill>
              </a:rPr>
              <a:t>Sử dụng DTD tham chiếu ngoại</a:t>
            </a:r>
            <a:endParaRPr lang="en-US" sz="2000" b="1" dirty="0">
              <a:solidFill>
                <a:srgbClr val="FFFF00"/>
              </a:solidFill>
            </a:endParaRPr>
          </a:p>
        </p:txBody>
      </p:sp>
    </p:spTree>
    <p:extLst>
      <p:ext uri="{BB962C8B-B14F-4D97-AF65-F5344CB8AC3E}">
        <p14:creationId xmlns:p14="http://schemas.microsoft.com/office/powerpoint/2010/main" xmlns="" val="35255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Sử dụng DTD tham chiếu ngoại</a:t>
            </a:r>
            <a:endParaRPr lang="en-US" dirty="0"/>
          </a:p>
        </p:txBody>
      </p:sp>
      <p:sp>
        <p:nvSpPr>
          <p:cNvPr id="4" name="Slide Number Placeholder 3"/>
          <p:cNvSpPr>
            <a:spLocks noGrp="1"/>
          </p:cNvSpPr>
          <p:nvPr>
            <p:ph type="sldNum" sz="quarter" idx="12"/>
          </p:nvPr>
        </p:nvSpPr>
        <p:spPr/>
        <p:txBody>
          <a:bodyPr/>
          <a:lstStyle/>
          <a:p>
            <a:fld id="{8682E253-0D2C-474D-9405-D55FA82CDA2E}" type="slidenum">
              <a:rPr lang="en-US" smtClean="0"/>
              <a:pPr/>
              <a:t>21</a:t>
            </a:fld>
            <a:endParaRPr lang="en-US"/>
          </a:p>
        </p:txBody>
      </p:sp>
      <p:sp>
        <p:nvSpPr>
          <p:cNvPr id="3" name="Content Placeholder 2"/>
          <p:cNvSpPr>
            <a:spLocks noGrp="1"/>
          </p:cNvSpPr>
          <p:nvPr>
            <p:ph sz="quarter" idx="1"/>
          </p:nvPr>
        </p:nvSpPr>
        <p:spPr>
          <a:xfrm>
            <a:off x="381000" y="1447800"/>
            <a:ext cx="7696200" cy="4638675"/>
          </a:xfrm>
        </p:spPr>
        <p:txBody>
          <a:bodyPr/>
          <a:lstStyle/>
          <a:p>
            <a:r>
              <a:rPr lang="en-US" b="0" dirty="0" smtClean="0"/>
              <a:t>Giúp ứng dụng XML dễ dàng chia sẻ và dùng chung với các ứng dụng khác</a:t>
            </a:r>
          </a:p>
          <a:p>
            <a:r>
              <a:rPr lang="en-US" b="0" dirty="0" smtClean="0"/>
              <a:t>Được lưu trong một tập tin riêng có phần mở rộng là .dtd</a:t>
            </a:r>
          </a:p>
          <a:p>
            <a:r>
              <a:rPr lang="en-US" b="0" dirty="0" smtClean="0"/>
              <a:t>Có hai cách chỉ định một phần tử DTD tham chiếu ngoại</a:t>
            </a:r>
          </a:p>
          <a:p>
            <a:pPr lvl="1"/>
            <a:r>
              <a:rPr lang="en-US" dirty="0" smtClean="0">
                <a:latin typeface="+mj-lt"/>
              </a:rPr>
              <a:t>Tham chiếu ngoại riêng (private DTDs)</a:t>
            </a:r>
          </a:p>
          <a:p>
            <a:pPr lvl="1"/>
            <a:r>
              <a:rPr lang="en-US" dirty="0" smtClean="0">
                <a:latin typeface="+mj-lt"/>
              </a:rPr>
              <a:t>Tham chiếu ngoại chung (public DTDs)</a:t>
            </a:r>
            <a:endParaRPr lang="en-US" dirty="0">
              <a:latin typeface="+mj-lt"/>
            </a:endParaRPr>
          </a:p>
        </p:txBody>
      </p:sp>
    </p:spTree>
    <p:extLst>
      <p:ext uri="{BB962C8B-B14F-4D97-AF65-F5344CB8AC3E}">
        <p14:creationId xmlns:p14="http://schemas.microsoft.com/office/powerpoint/2010/main" xmlns="" val="86580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76200"/>
            <a:ext cx="6096000" cy="1143000"/>
          </a:xfrm>
        </p:spPr>
        <p:txBody>
          <a:bodyPr>
            <a:normAutofit/>
          </a:bodyPr>
          <a:lstStyle/>
          <a:p>
            <a:r>
              <a:rPr lang="en-US" dirty="0"/>
              <a:t>Tham chiếu ngoại riêng</a:t>
            </a:r>
          </a:p>
        </p:txBody>
      </p:sp>
      <p:sp>
        <p:nvSpPr>
          <p:cNvPr id="2" name="Slide Number Placeholder 1"/>
          <p:cNvSpPr>
            <a:spLocks noGrp="1"/>
          </p:cNvSpPr>
          <p:nvPr>
            <p:ph type="sldNum" sz="quarter" idx="12"/>
          </p:nvPr>
        </p:nvSpPr>
        <p:spPr/>
        <p:txBody>
          <a:bodyPr/>
          <a:lstStyle/>
          <a:p>
            <a:fld id="{8682E253-0D2C-474D-9405-D55FA82CDA2E}" type="slidenum">
              <a:rPr lang="en-US" smtClean="0"/>
              <a:pPr/>
              <a:t>22</a:t>
            </a:fld>
            <a:endParaRPr lang="en-US"/>
          </a:p>
        </p:txBody>
      </p:sp>
      <p:sp>
        <p:nvSpPr>
          <p:cNvPr id="3" name="Content Placeholder 2"/>
          <p:cNvSpPr>
            <a:spLocks noGrp="1"/>
          </p:cNvSpPr>
          <p:nvPr>
            <p:ph sz="quarter" idx="1"/>
          </p:nvPr>
        </p:nvSpPr>
        <p:spPr>
          <a:xfrm>
            <a:off x="457200" y="1981201"/>
            <a:ext cx="7772400" cy="3733800"/>
          </a:xfrm>
        </p:spPr>
        <p:txBody>
          <a:bodyPr/>
          <a:lstStyle/>
          <a:p>
            <a:r>
              <a:rPr lang="en-US" b="0" dirty="0" smtClean="0"/>
              <a:t>Tham chiếu ngoại riêng: dùng từ khóa SYSTEM trong chỉ thị khai báo &lt;!DOCTYPE&gt;</a:t>
            </a:r>
          </a:p>
          <a:p>
            <a:r>
              <a:rPr lang="en-US" b="0" dirty="0" smtClean="0"/>
              <a:t>Ví dụ: </a:t>
            </a:r>
          </a:p>
          <a:p>
            <a:pPr marL="457200" lvl="1" indent="0">
              <a:buNone/>
            </a:pPr>
            <a:r>
              <a:rPr lang="en-US" b="0" dirty="0" smtClean="0"/>
              <a:t>&lt;?xml vesion=“1.0” endoding=“UTF-8” </a:t>
            </a:r>
            <a:r>
              <a:rPr lang="en-US" b="0" dirty="0" smtClean="0">
                <a:effectLst>
                  <a:outerShdw blurRad="38100" dist="38100" dir="2700000" algn="tl">
                    <a:srgbClr val="000000">
                      <a:alpha val="43137"/>
                    </a:srgbClr>
                  </a:outerShdw>
                </a:effectLst>
              </a:rPr>
              <a:t>standalone=“no”</a:t>
            </a:r>
            <a:r>
              <a:rPr lang="en-US" b="0" dirty="0" smtClean="0"/>
              <a:t>?&gt;</a:t>
            </a:r>
          </a:p>
          <a:p>
            <a:pPr marL="457200" lvl="1" indent="0">
              <a:buNone/>
            </a:pPr>
            <a:r>
              <a:rPr lang="en-US" b="0" dirty="0" smtClean="0"/>
              <a:t>&lt;!DOCTYPE document SYSTEM “vidu4.dtd”&gt;</a:t>
            </a:r>
          </a:p>
          <a:p>
            <a:endParaRPr lang="en-US" dirty="0" smtClean="0"/>
          </a:p>
          <a:p>
            <a:pPr marL="0" indent="0">
              <a:buNone/>
            </a:pPr>
            <a:endParaRPr lang="en-US" dirty="0"/>
          </a:p>
        </p:txBody>
      </p:sp>
      <p:pic>
        <p:nvPicPr>
          <p:cNvPr id="5" name="Picture 50" descr="174">
            <a:hlinkClick r:id="rId3" action="ppaction://hlinkpres?slideindex=1&amp;slidetitl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58000" y="5410200"/>
            <a:ext cx="761999" cy="768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635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304800"/>
            <a:ext cx="5943600" cy="990600"/>
          </a:xfrm>
        </p:spPr>
        <p:txBody>
          <a:bodyPr>
            <a:normAutofit/>
          </a:bodyPr>
          <a:lstStyle/>
          <a:p>
            <a:r>
              <a:rPr lang="en-US" dirty="0"/>
              <a:t>Sử dụng DTD với URLs</a:t>
            </a:r>
          </a:p>
        </p:txBody>
      </p:sp>
      <p:sp>
        <p:nvSpPr>
          <p:cNvPr id="2" name="Slide Number Placeholder 1"/>
          <p:cNvSpPr>
            <a:spLocks noGrp="1"/>
          </p:cNvSpPr>
          <p:nvPr>
            <p:ph type="sldNum" sz="quarter" idx="12"/>
          </p:nvPr>
        </p:nvSpPr>
        <p:spPr/>
        <p:txBody>
          <a:bodyPr/>
          <a:lstStyle/>
          <a:p>
            <a:fld id="{8682E253-0D2C-474D-9405-D55FA82CDA2E}" type="slidenum">
              <a:rPr lang="en-US" smtClean="0"/>
              <a:pPr/>
              <a:t>23</a:t>
            </a:fld>
            <a:endParaRPr lang="en-US"/>
          </a:p>
        </p:txBody>
      </p:sp>
      <p:sp>
        <p:nvSpPr>
          <p:cNvPr id="3" name="Content Placeholder 2"/>
          <p:cNvSpPr>
            <a:spLocks noGrp="1"/>
          </p:cNvSpPr>
          <p:nvPr>
            <p:ph sz="quarter" idx="1"/>
          </p:nvPr>
        </p:nvSpPr>
        <p:spPr>
          <a:xfrm>
            <a:off x="228600" y="1447800"/>
            <a:ext cx="8305800" cy="4525963"/>
          </a:xfrm>
        </p:spPr>
        <p:txBody>
          <a:bodyPr>
            <a:normAutofit/>
          </a:bodyPr>
          <a:lstStyle/>
          <a:p>
            <a:r>
              <a:rPr lang="en-US" b="0" dirty="0" smtClean="0"/>
              <a:t>Sử dụng DTD với URLs : Tham chiếu ngoại bằng địa chỉ URL rất tiện lợi. Bạn có thể sử dụng các định nghĩa DTD của một tổ chức hay cá nhân nào đó từ bất kỳ nơi đâu trên thế giới mà không phải xây dựng lại từ đầu.</a:t>
            </a:r>
          </a:p>
          <a:p>
            <a:r>
              <a:rPr lang="en-US" b="0" dirty="0" smtClean="0"/>
              <a:t>Ví dụ :</a:t>
            </a:r>
          </a:p>
          <a:p>
            <a:pPr marL="400050" lvl="1" indent="0">
              <a:buNone/>
            </a:pPr>
            <a:r>
              <a:rPr lang="en-US" dirty="0" smtClean="0">
                <a:latin typeface="+mj-lt"/>
              </a:rPr>
              <a:t>&lt;?xml version=“1.0” standalone=“no”?&gt;</a:t>
            </a:r>
          </a:p>
          <a:p>
            <a:pPr marL="400050" lvl="1" indent="0">
              <a:buNone/>
            </a:pPr>
            <a:r>
              <a:rPr lang="en-US" dirty="0" smtClean="0">
                <a:latin typeface="+mj-lt"/>
              </a:rPr>
              <a:t>&lt;!DOCTYPE DOCUMENT SYSTEM “http://www.minhkhai.com.vn/product/order.dtd”&gt;</a:t>
            </a:r>
          </a:p>
          <a:p>
            <a:endParaRPr lang="en-US" dirty="0"/>
          </a:p>
        </p:txBody>
      </p:sp>
    </p:spTree>
    <p:extLst>
      <p:ext uri="{BB962C8B-B14F-4D97-AF65-F5344CB8AC3E}">
        <p14:creationId xmlns:p14="http://schemas.microsoft.com/office/powerpoint/2010/main" xmlns="" val="375451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457200"/>
            <a:ext cx="6019800" cy="990600"/>
          </a:xfrm>
        </p:spPr>
        <p:txBody>
          <a:bodyPr>
            <a:normAutofit/>
          </a:bodyPr>
          <a:lstStyle/>
          <a:p>
            <a:r>
              <a:rPr lang="en-US" dirty="0"/>
              <a:t>Tham chiếu ngoại chung</a:t>
            </a:r>
          </a:p>
        </p:txBody>
      </p:sp>
      <p:sp>
        <p:nvSpPr>
          <p:cNvPr id="2" name="Slide Number Placeholder 1"/>
          <p:cNvSpPr>
            <a:spLocks noGrp="1"/>
          </p:cNvSpPr>
          <p:nvPr>
            <p:ph type="sldNum" sz="quarter" idx="12"/>
          </p:nvPr>
        </p:nvSpPr>
        <p:spPr/>
        <p:txBody>
          <a:bodyPr/>
          <a:lstStyle/>
          <a:p>
            <a:fld id="{8682E253-0D2C-474D-9405-D55FA82CDA2E}" type="slidenum">
              <a:rPr lang="en-US" smtClean="0"/>
              <a:pPr/>
              <a:t>24</a:t>
            </a:fld>
            <a:endParaRPr lang="en-US"/>
          </a:p>
        </p:txBody>
      </p:sp>
      <p:sp>
        <p:nvSpPr>
          <p:cNvPr id="3" name="Content Placeholder 2"/>
          <p:cNvSpPr>
            <a:spLocks noGrp="1"/>
          </p:cNvSpPr>
          <p:nvPr>
            <p:ph sz="quarter" idx="1"/>
          </p:nvPr>
        </p:nvSpPr>
        <p:spPr>
          <a:xfrm>
            <a:off x="457200" y="1905001"/>
            <a:ext cx="7772400" cy="3048000"/>
          </a:xfrm>
        </p:spPr>
        <p:txBody>
          <a:bodyPr/>
          <a:lstStyle/>
          <a:p>
            <a:r>
              <a:rPr lang="en-US" b="0" dirty="0" smtClean="0"/>
              <a:t>Tham chiếu ngoại chung: dùng từ khóa PUBLIC trong chỉ thị khai báo &lt;!DOCTYPE&gt;</a:t>
            </a:r>
          </a:p>
          <a:p>
            <a:r>
              <a:rPr lang="en-US" b="0" dirty="0" smtClean="0"/>
              <a:t>Để sử dụng từ khóa PUBLIC cần phải tạo một định danh chung hình thức (FPI – Formal Public Identifier) là một chuỗi văn bản nằm trong dấu nháy có 4 trường phân cách nhau bằng dấu //</a:t>
            </a:r>
            <a:endParaRPr lang="en-US" b="0" dirty="0"/>
          </a:p>
        </p:txBody>
      </p:sp>
    </p:spTree>
    <p:extLst>
      <p:ext uri="{BB962C8B-B14F-4D97-AF65-F5344CB8AC3E}">
        <p14:creationId xmlns:p14="http://schemas.microsoft.com/office/powerpoint/2010/main" xmlns="" val="43419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304800"/>
            <a:ext cx="6172200" cy="990600"/>
          </a:xfrm>
        </p:spPr>
        <p:txBody>
          <a:bodyPr>
            <a:normAutofit/>
          </a:bodyPr>
          <a:lstStyle/>
          <a:p>
            <a:r>
              <a:rPr lang="en-US" dirty="0"/>
              <a:t>Tham chiếu ngoại chung</a:t>
            </a:r>
          </a:p>
        </p:txBody>
      </p:sp>
      <p:sp>
        <p:nvSpPr>
          <p:cNvPr id="2" name="Slide Number Placeholder 1"/>
          <p:cNvSpPr>
            <a:spLocks noGrp="1"/>
          </p:cNvSpPr>
          <p:nvPr>
            <p:ph type="sldNum" sz="quarter" idx="12"/>
          </p:nvPr>
        </p:nvSpPr>
        <p:spPr/>
        <p:txBody>
          <a:bodyPr/>
          <a:lstStyle/>
          <a:p>
            <a:fld id="{8682E253-0D2C-474D-9405-D55FA82CDA2E}" type="slidenum">
              <a:rPr lang="en-US" smtClean="0"/>
              <a:pPr/>
              <a:t>25</a:t>
            </a:fld>
            <a:endParaRPr lang="en-US"/>
          </a:p>
        </p:txBody>
      </p:sp>
      <p:sp>
        <p:nvSpPr>
          <p:cNvPr id="3" name="Content Placeholder 2"/>
          <p:cNvSpPr>
            <a:spLocks noGrp="1"/>
          </p:cNvSpPr>
          <p:nvPr>
            <p:ph sz="quarter" idx="1"/>
          </p:nvPr>
        </p:nvSpPr>
        <p:spPr>
          <a:xfrm>
            <a:off x="381000" y="1524000"/>
            <a:ext cx="7924800" cy="4525963"/>
          </a:xfrm>
        </p:spPr>
        <p:txBody>
          <a:bodyPr/>
          <a:lstStyle/>
          <a:p>
            <a:r>
              <a:rPr lang="en-US" b="0" dirty="0" smtClean="0"/>
              <a:t>Trường thứ nhất: chỉ ra rằng DTD dùng cho chuẩn chính thức. DTD do bạn tự định nghĩa thì trường này là -, nếu DTD có phần thân không là chuẩn chính thức thì trường này là +, với phần thân có chuẩn chính thức thì trương này tham khảo đến chuẩn của chính nó.</a:t>
            </a:r>
          </a:p>
          <a:p>
            <a:r>
              <a:rPr lang="en-US" b="0" dirty="0" smtClean="0"/>
              <a:t>Trường thứ 2 lưu tên hoặc nhóm cho cá nhân chịu trách nhiệm cho DTD</a:t>
            </a:r>
          </a:p>
          <a:p>
            <a:endParaRPr lang="en-US" dirty="0"/>
          </a:p>
        </p:txBody>
      </p:sp>
    </p:spTree>
    <p:extLst>
      <p:ext uri="{BB962C8B-B14F-4D97-AF65-F5344CB8AC3E}">
        <p14:creationId xmlns:p14="http://schemas.microsoft.com/office/powerpoint/2010/main" xmlns="" val="83758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152400"/>
            <a:ext cx="6019800" cy="990600"/>
          </a:xfrm>
        </p:spPr>
        <p:txBody>
          <a:bodyPr>
            <a:normAutofit/>
          </a:bodyPr>
          <a:lstStyle/>
          <a:p>
            <a:r>
              <a:rPr lang="en-US" dirty="0"/>
              <a:t>Tham chiếu ngoại chung</a:t>
            </a:r>
          </a:p>
        </p:txBody>
      </p:sp>
      <p:sp>
        <p:nvSpPr>
          <p:cNvPr id="2" name="Slide Number Placeholder 1"/>
          <p:cNvSpPr>
            <a:spLocks noGrp="1"/>
          </p:cNvSpPr>
          <p:nvPr>
            <p:ph type="sldNum" sz="quarter" idx="12"/>
          </p:nvPr>
        </p:nvSpPr>
        <p:spPr/>
        <p:txBody>
          <a:bodyPr/>
          <a:lstStyle/>
          <a:p>
            <a:fld id="{8682E253-0D2C-474D-9405-D55FA82CDA2E}" type="slidenum">
              <a:rPr lang="en-US" smtClean="0"/>
              <a:pPr/>
              <a:t>26</a:t>
            </a:fld>
            <a:endParaRPr lang="en-US"/>
          </a:p>
        </p:txBody>
      </p:sp>
      <p:sp>
        <p:nvSpPr>
          <p:cNvPr id="3" name="Content Placeholder 2"/>
          <p:cNvSpPr>
            <a:spLocks noGrp="1"/>
          </p:cNvSpPr>
          <p:nvPr>
            <p:ph sz="quarter" idx="1"/>
          </p:nvPr>
        </p:nvSpPr>
        <p:spPr>
          <a:xfrm>
            <a:off x="304800" y="1295401"/>
            <a:ext cx="8610601" cy="4724400"/>
          </a:xfrm>
        </p:spPr>
        <p:txBody>
          <a:bodyPr/>
          <a:lstStyle/>
          <a:p>
            <a:r>
              <a:rPr lang="en-US" b="0" dirty="0" smtClean="0"/>
              <a:t>Trường thứ 3 chỉ ra kiểu tài liệu DTD</a:t>
            </a:r>
          </a:p>
          <a:p>
            <a:r>
              <a:rPr lang="en-US" b="0" dirty="0" smtClean="0"/>
              <a:t>Trường thứ 4 chỉ ra ngôn ngữ dùng viết DTD</a:t>
            </a:r>
          </a:p>
          <a:p>
            <a:r>
              <a:rPr lang="en-US" b="0" dirty="0" smtClean="0"/>
              <a:t>Cú pháp: &lt;!DOCTYPE rootname PUBLIC FPI URLs&gt;</a:t>
            </a:r>
          </a:p>
          <a:p>
            <a:r>
              <a:rPr lang="en-US" b="0" dirty="0" smtClean="0"/>
              <a:t>Ví dụ:</a:t>
            </a:r>
          </a:p>
          <a:p>
            <a:pPr marL="457200" lvl="1" indent="0">
              <a:buNone/>
            </a:pPr>
            <a:r>
              <a:rPr lang="en-US" dirty="0" smtClean="0">
                <a:latin typeface="+mj-lt"/>
              </a:rPr>
              <a:t>&lt;?xml version=“1.0” encoding=“UTF-8” standalone=“no”?&gt;</a:t>
            </a:r>
          </a:p>
          <a:p>
            <a:pPr marL="457200" lvl="1" indent="0">
              <a:buNone/>
            </a:pPr>
            <a:r>
              <a:rPr lang="en-US" dirty="0" smtClean="0">
                <a:latin typeface="+mj-lt"/>
              </a:rPr>
              <a:t>&lt;!DOCTYPE document PUBLIC “-//DTDS4ALL//Custom DTD Version 1.0//EN” http://www.viduxml.com/dtds/vidu.dtd&gt;</a:t>
            </a:r>
            <a:endParaRPr lang="en-US" dirty="0">
              <a:latin typeface="+mj-lt"/>
            </a:endParaRPr>
          </a:p>
        </p:txBody>
      </p:sp>
    </p:spTree>
    <p:extLst>
      <p:ext uri="{BB962C8B-B14F-4D97-AF65-F5344CB8AC3E}">
        <p14:creationId xmlns:p14="http://schemas.microsoft.com/office/powerpoint/2010/main" xmlns="" val="1043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Nội dung</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682E253-0D2C-474D-9405-D55FA82CDA2E}" type="slidenum">
              <a:rPr lang="en-US" smtClean="0"/>
              <a:pPr/>
              <a:t>27</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4138389887"/>
              </p:ext>
            </p:extLst>
          </p:nvPr>
        </p:nvGraphicFramePr>
        <p:xfrm>
          <a:off x="152400" y="990600"/>
          <a:ext cx="7924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752600" y="4202668"/>
            <a:ext cx="6324600" cy="400110"/>
          </a:xfrm>
          <a:prstGeom prst="rect">
            <a:avLst/>
          </a:prstGeom>
          <a:noFill/>
        </p:spPr>
        <p:txBody>
          <a:bodyPr wrap="square" rtlCol="0">
            <a:spAutoFit/>
          </a:bodyPr>
          <a:lstStyle/>
          <a:p>
            <a:r>
              <a:rPr lang="en-US" sz="2000" b="1" dirty="0" smtClean="0">
                <a:solidFill>
                  <a:srgbClr val="FFFF00"/>
                </a:solidFill>
              </a:rPr>
              <a:t>Sử dụng DTD tham chiếu nội và tham chiếu ngoại</a:t>
            </a:r>
            <a:endParaRPr lang="en-US" sz="2000" b="1" dirty="0">
              <a:solidFill>
                <a:srgbClr val="FFFF00"/>
              </a:solidFill>
            </a:endParaRPr>
          </a:p>
        </p:txBody>
      </p:sp>
    </p:spTree>
    <p:extLst>
      <p:ext uri="{BB962C8B-B14F-4D97-AF65-F5344CB8AC3E}">
        <p14:creationId xmlns:p14="http://schemas.microsoft.com/office/powerpoint/2010/main" xmlns="" val="35255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001000" cy="563563"/>
          </a:xfrm>
        </p:spPr>
        <p:txBody>
          <a:bodyPr>
            <a:normAutofit fontScale="90000"/>
          </a:bodyPr>
          <a:lstStyle/>
          <a:p>
            <a:r>
              <a:rPr lang="en-US" dirty="0" smtClean="0"/>
              <a:t>Sử dụng DTD tham chiếu nội và tham chiếu ngoại</a:t>
            </a:r>
            <a:endParaRPr lang="en-US" dirty="0"/>
          </a:p>
        </p:txBody>
      </p:sp>
      <p:sp>
        <p:nvSpPr>
          <p:cNvPr id="4" name="Slide Number Placeholder 3"/>
          <p:cNvSpPr>
            <a:spLocks noGrp="1"/>
          </p:cNvSpPr>
          <p:nvPr>
            <p:ph type="sldNum" sz="quarter" idx="12"/>
          </p:nvPr>
        </p:nvSpPr>
        <p:spPr/>
        <p:txBody>
          <a:bodyPr/>
          <a:lstStyle/>
          <a:p>
            <a:fld id="{8682E253-0D2C-474D-9405-D55FA82CDA2E}" type="slidenum">
              <a:rPr lang="en-US" smtClean="0"/>
              <a:pPr/>
              <a:t>28</a:t>
            </a:fld>
            <a:endParaRPr lang="en-US"/>
          </a:p>
        </p:txBody>
      </p:sp>
      <p:sp>
        <p:nvSpPr>
          <p:cNvPr id="3" name="Content Placeholder 2"/>
          <p:cNvSpPr>
            <a:spLocks noGrp="1"/>
          </p:cNvSpPr>
          <p:nvPr>
            <p:ph sz="quarter" idx="1"/>
          </p:nvPr>
        </p:nvSpPr>
        <p:spPr>
          <a:xfrm>
            <a:off x="228600" y="1600200"/>
            <a:ext cx="8229600" cy="3876675"/>
          </a:xfrm>
        </p:spPr>
        <p:txBody>
          <a:bodyPr/>
          <a:lstStyle/>
          <a:p>
            <a:r>
              <a:rPr lang="en-US" b="0" dirty="0" smtClean="0"/>
              <a:t>Khai báo</a:t>
            </a:r>
          </a:p>
          <a:p>
            <a:pPr marL="457200" lvl="1" indent="0">
              <a:buNone/>
            </a:pPr>
            <a:r>
              <a:rPr lang="en-US" dirty="0" smtClean="0">
                <a:effectLst>
                  <a:outerShdw blurRad="38100" dist="38100" dir="2700000" algn="tl">
                    <a:srgbClr val="000000">
                      <a:alpha val="43137"/>
                    </a:srgbClr>
                  </a:outerShdw>
                </a:effectLst>
                <a:latin typeface="+mj-lt"/>
              </a:rPr>
              <a:t>&lt;!DOCTYPE rootname SYSTEM URL [DTD]&gt; </a:t>
            </a:r>
          </a:p>
          <a:p>
            <a:pPr marL="457200" lvl="1" indent="0">
              <a:buNone/>
            </a:pPr>
            <a:r>
              <a:rPr lang="en-US" dirty="0" smtClean="0">
                <a:effectLst>
                  <a:outerShdw blurRad="38100" dist="38100" dir="2700000" algn="tl">
                    <a:srgbClr val="000000">
                      <a:alpha val="43137"/>
                    </a:srgbClr>
                  </a:outerShdw>
                </a:effectLst>
                <a:latin typeface="+mj-lt"/>
              </a:rPr>
              <a:t>&lt;!DOCTYPE rootname PUBLIC FPI URL [DTD]&gt;</a:t>
            </a:r>
          </a:p>
          <a:p>
            <a:r>
              <a:rPr lang="en-US" b="0" dirty="0" smtClean="0"/>
              <a:t>URL được sử dụng để tham chiếu đến các DTD tham chiếu ngoại</a:t>
            </a:r>
          </a:p>
          <a:p>
            <a:r>
              <a:rPr lang="en-US" b="0" dirty="0" smtClean="0"/>
              <a:t>[DTD] được sử dụng cho các định nghĩa kiểu DTD tham chiếu nội</a:t>
            </a:r>
          </a:p>
          <a:p>
            <a:pPr marL="0" indent="0">
              <a:buNone/>
            </a:pPr>
            <a:endParaRPr lang="en-US" dirty="0"/>
          </a:p>
        </p:txBody>
      </p:sp>
    </p:spTree>
    <p:extLst>
      <p:ext uri="{BB962C8B-B14F-4D97-AF65-F5344CB8AC3E}">
        <p14:creationId xmlns:p14="http://schemas.microsoft.com/office/powerpoint/2010/main" xmlns="" val="18527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4400" y="838200"/>
            <a:ext cx="8001000" cy="563563"/>
          </a:xfrm>
        </p:spPr>
        <p:txBody>
          <a:bodyPr>
            <a:normAutofit fontScale="90000"/>
          </a:bodyPr>
          <a:lstStyle/>
          <a:p>
            <a:r>
              <a:rPr lang="en-US" dirty="0" smtClean="0"/>
              <a:t>Sử dụng DTD tham chiếu nội và tham chiếu ngoại</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29</a:t>
            </a:fld>
            <a:endParaRPr lang="en-US"/>
          </a:p>
        </p:txBody>
      </p:sp>
      <p:sp>
        <p:nvSpPr>
          <p:cNvPr id="3" name="Content Placeholder 2"/>
          <p:cNvSpPr>
            <a:spLocks noGrp="1"/>
          </p:cNvSpPr>
          <p:nvPr>
            <p:ph sz="quarter" idx="1"/>
          </p:nvPr>
        </p:nvSpPr>
        <p:spPr>
          <a:xfrm>
            <a:off x="304800" y="1828800"/>
            <a:ext cx="8229600" cy="3429000"/>
          </a:xfrm>
        </p:spPr>
        <p:txBody>
          <a:bodyPr/>
          <a:lstStyle/>
          <a:p>
            <a:r>
              <a:rPr lang="en-US" b="0" dirty="0" smtClean="0"/>
              <a:t>Ví dụ:</a:t>
            </a:r>
          </a:p>
          <a:p>
            <a:pPr marL="457200" lvl="1" indent="0">
              <a:buNone/>
            </a:pPr>
            <a:r>
              <a:rPr lang="en-US" dirty="0" smtClean="0">
                <a:latin typeface="+mj-lt"/>
              </a:rPr>
              <a:t>&lt;?xml version=“1.0” standalone=“no”?&gt;</a:t>
            </a:r>
          </a:p>
          <a:p>
            <a:pPr marL="457200" lvl="1" indent="0">
              <a:buNone/>
            </a:pPr>
            <a:r>
              <a:rPr lang="en-US" dirty="0" smtClean="0">
                <a:latin typeface="+mj-lt"/>
              </a:rPr>
              <a:t>&lt;!DOCTYPE DOCUMENT SYSTEM “order.dtd” [</a:t>
            </a:r>
          </a:p>
          <a:p>
            <a:pPr marL="457200" lvl="1" indent="0">
              <a:buNone/>
            </a:pPr>
            <a:r>
              <a:rPr lang="en-US" dirty="0">
                <a:latin typeface="+mj-lt"/>
              </a:rPr>
              <a:t>	</a:t>
            </a:r>
            <a:r>
              <a:rPr lang="en-US" dirty="0" smtClean="0">
                <a:latin typeface="+mj-lt"/>
              </a:rPr>
              <a:t>&lt;!ELEMENT PRODUCT (#PCDATA)&gt;</a:t>
            </a:r>
          </a:p>
          <a:p>
            <a:pPr marL="457200" lvl="1" indent="0">
              <a:buNone/>
            </a:pPr>
            <a:r>
              <a:rPr lang="en-US" dirty="0" smtClean="0">
                <a:latin typeface="+mj-lt"/>
              </a:rPr>
              <a:t>]&gt;</a:t>
            </a:r>
          </a:p>
        </p:txBody>
      </p:sp>
      <p:pic>
        <p:nvPicPr>
          <p:cNvPr id="4" name="Picture 50" descr="174">
            <a:hlinkClick r:id="rId2" action="ppaction://hlinkpres?slideindex=1&amp;slidetitle="/>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16690" y="5486400"/>
            <a:ext cx="783431" cy="7902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99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Định nghĩa</a:t>
            </a:r>
            <a:endParaRPr lang="en-US" dirty="0"/>
          </a:p>
        </p:txBody>
      </p:sp>
      <p:sp>
        <p:nvSpPr>
          <p:cNvPr id="4" name="Slide Number Placeholder 3"/>
          <p:cNvSpPr>
            <a:spLocks noGrp="1"/>
          </p:cNvSpPr>
          <p:nvPr>
            <p:ph type="sldNum" sz="quarter" idx="12"/>
          </p:nvPr>
        </p:nvSpPr>
        <p:spPr/>
        <p:txBody>
          <a:bodyPr/>
          <a:lstStyle/>
          <a:p>
            <a:fld id="{8682E253-0D2C-474D-9405-D55FA82CDA2E}" type="slidenum">
              <a:rPr lang="en-US" smtClean="0"/>
              <a:pPr/>
              <a:t>3</a:t>
            </a:fld>
            <a:endParaRPr lang="en-US"/>
          </a:p>
        </p:txBody>
      </p:sp>
      <p:sp>
        <p:nvSpPr>
          <p:cNvPr id="3" name="Content Placeholder 2"/>
          <p:cNvSpPr>
            <a:spLocks noGrp="1"/>
          </p:cNvSpPr>
          <p:nvPr>
            <p:ph sz="quarter" idx="1"/>
          </p:nvPr>
        </p:nvSpPr>
        <p:spPr>
          <a:xfrm>
            <a:off x="457200" y="1143000"/>
            <a:ext cx="8229600" cy="5248275"/>
          </a:xfrm>
        </p:spPr>
        <p:txBody>
          <a:bodyPr/>
          <a:lstStyle/>
          <a:p>
            <a:pPr marL="0" indent="0">
              <a:buNone/>
            </a:pPr>
            <a:r>
              <a:rPr lang="en-US" b="0" dirty="0" smtClean="0">
                <a:latin typeface="+mj-lt"/>
              </a:rPr>
              <a:t>&lt;?xml version=“1.0” edcoding =“UTF-8” standalone=“yes”?&gt;</a:t>
            </a:r>
          </a:p>
          <a:p>
            <a:pPr marL="0" indent="0">
              <a:buNone/>
            </a:pPr>
            <a:r>
              <a:rPr lang="en-US" b="0" dirty="0" smtClean="0">
                <a:latin typeface="+mj-lt"/>
              </a:rPr>
              <a:t>&lt;document&gt;</a:t>
            </a:r>
          </a:p>
          <a:p>
            <a:pPr marL="457200" lvl="1" indent="0">
              <a:buNone/>
            </a:pPr>
            <a:r>
              <a:rPr lang="en-US" dirty="0" smtClean="0">
                <a:latin typeface="+mj-lt"/>
              </a:rPr>
              <a:t>&lt;employee&gt;</a:t>
            </a:r>
          </a:p>
          <a:p>
            <a:pPr marL="914400" lvl="2" indent="0">
              <a:buNone/>
            </a:pPr>
            <a:r>
              <a:rPr lang="en-US" sz="2800" dirty="0" smtClean="0">
                <a:latin typeface="+mj-lt"/>
              </a:rPr>
              <a:t>&lt;name&gt;</a:t>
            </a:r>
          </a:p>
          <a:p>
            <a:pPr marL="1371600" lvl="3" indent="0">
              <a:buNone/>
            </a:pPr>
            <a:r>
              <a:rPr lang="en-US" sz="2800" dirty="0" smtClean="0">
                <a:latin typeface="+mj-lt"/>
              </a:rPr>
              <a:t>&lt;firstname&gt; Nguyen&lt;/firstname&gt;</a:t>
            </a:r>
          </a:p>
          <a:p>
            <a:pPr marL="1371600" lvl="3" indent="0">
              <a:buNone/>
            </a:pPr>
            <a:r>
              <a:rPr lang="en-US" sz="2800" dirty="0" smtClean="0">
                <a:latin typeface="+mj-lt"/>
              </a:rPr>
              <a:t>&lt;lastname&gt; Tuan&lt;/lastname&gt;</a:t>
            </a:r>
          </a:p>
          <a:p>
            <a:pPr marL="914400" lvl="2" indent="0">
              <a:buNone/>
            </a:pPr>
            <a:r>
              <a:rPr lang="en-US" sz="2800" dirty="0" smtClean="0">
                <a:latin typeface="+mj-lt"/>
              </a:rPr>
              <a:t>&lt;/name&gt;</a:t>
            </a:r>
          </a:p>
          <a:p>
            <a:pPr marL="457200" lvl="1" indent="0">
              <a:buNone/>
            </a:pPr>
            <a:r>
              <a:rPr lang="en-US" dirty="0" smtClean="0">
                <a:latin typeface="+mj-lt"/>
              </a:rPr>
              <a:t>&lt;/employee&gt;</a:t>
            </a:r>
          </a:p>
          <a:p>
            <a:pPr marL="0" indent="0">
              <a:buNone/>
            </a:pPr>
            <a:r>
              <a:rPr lang="en-US" b="0" dirty="0" smtClean="0">
                <a:latin typeface="+mj-lt"/>
              </a:rPr>
              <a:t>&lt;/document&gt;</a:t>
            </a:r>
          </a:p>
        </p:txBody>
      </p:sp>
    </p:spTree>
    <p:extLst>
      <p:ext uri="{BB962C8B-B14F-4D97-AF65-F5344CB8AC3E}">
        <p14:creationId xmlns:p14="http://schemas.microsoft.com/office/powerpoint/2010/main" xmlns="" val="255181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Nội dung</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682E253-0D2C-474D-9405-D55FA82CDA2E}" type="slidenum">
              <a:rPr lang="en-US" smtClean="0"/>
              <a:pPr/>
              <a:t>30</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2145405297"/>
              </p:ext>
            </p:extLst>
          </p:nvPr>
        </p:nvGraphicFramePr>
        <p:xfrm>
          <a:off x="152400" y="990600"/>
          <a:ext cx="7924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71600" y="5010090"/>
            <a:ext cx="5791200" cy="400110"/>
          </a:xfrm>
          <a:prstGeom prst="rect">
            <a:avLst/>
          </a:prstGeom>
          <a:noFill/>
        </p:spPr>
        <p:txBody>
          <a:bodyPr wrap="square" rtlCol="0">
            <a:spAutoFit/>
          </a:bodyPr>
          <a:lstStyle/>
          <a:p>
            <a:r>
              <a:rPr lang="en-US" sz="2000" b="1" dirty="0" smtClean="0">
                <a:solidFill>
                  <a:srgbClr val="FFFF00"/>
                </a:solidFill>
              </a:rPr>
              <a:t>Dùng DTD kiểm tra tính hợp lệ XML</a:t>
            </a:r>
            <a:endParaRPr lang="en-US" sz="2000" b="1" dirty="0">
              <a:solidFill>
                <a:srgbClr val="FFFF00"/>
              </a:solidFill>
            </a:endParaRPr>
          </a:p>
        </p:txBody>
      </p:sp>
    </p:spTree>
    <p:extLst>
      <p:ext uri="{BB962C8B-B14F-4D97-AF65-F5344CB8AC3E}">
        <p14:creationId xmlns:p14="http://schemas.microsoft.com/office/powerpoint/2010/main" xmlns="" val="35255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8229600" cy="1143000"/>
          </a:xfrm>
        </p:spPr>
        <p:txBody>
          <a:bodyPr>
            <a:normAutofit fontScale="90000"/>
          </a:bodyPr>
          <a:lstStyle/>
          <a:p>
            <a:r>
              <a:rPr lang="en-US" dirty="0" smtClean="0"/>
              <a:t>Dùng DTD kiểm tra tính hợp lệ XML</a:t>
            </a:r>
            <a:endParaRPr lang="en-US" dirty="0"/>
          </a:p>
        </p:txBody>
      </p:sp>
      <p:sp>
        <p:nvSpPr>
          <p:cNvPr id="4" name="Slide Number Placeholder 3"/>
          <p:cNvSpPr>
            <a:spLocks noGrp="1"/>
          </p:cNvSpPr>
          <p:nvPr>
            <p:ph type="sldNum" sz="quarter" idx="12"/>
          </p:nvPr>
        </p:nvSpPr>
        <p:spPr/>
        <p:txBody>
          <a:bodyPr/>
          <a:lstStyle/>
          <a:p>
            <a:fld id="{8682E253-0D2C-474D-9405-D55FA82CDA2E}" type="slidenum">
              <a:rPr lang="en-US" smtClean="0"/>
              <a:pPr/>
              <a:t>31</a:t>
            </a:fld>
            <a:endParaRPr lang="en-US"/>
          </a:p>
        </p:txBody>
      </p:sp>
      <p:sp>
        <p:nvSpPr>
          <p:cNvPr id="3" name="Content Placeholder 2"/>
          <p:cNvSpPr>
            <a:spLocks noGrp="1"/>
          </p:cNvSpPr>
          <p:nvPr>
            <p:ph sz="quarter" idx="1"/>
          </p:nvPr>
        </p:nvSpPr>
        <p:spPr>
          <a:xfrm>
            <a:off x="304800" y="1676400"/>
            <a:ext cx="8001000" cy="3581400"/>
          </a:xfrm>
        </p:spPr>
        <p:txBody>
          <a:bodyPr/>
          <a:lstStyle/>
          <a:p>
            <a:r>
              <a:rPr lang="en-US" b="0" dirty="0" smtClean="0"/>
              <a:t>Sử dụng một số địa chỉ cung cấp dịch vụ kiểm tra trực tuyến dùng DTD.</a:t>
            </a:r>
          </a:p>
          <a:p>
            <a:pPr lvl="1"/>
            <a:r>
              <a:rPr lang="en-US" dirty="0" smtClean="0"/>
              <a:t>Ví dụ như bộ kiểm tra XML của Scholarly Technology Group:</a:t>
            </a:r>
          </a:p>
          <a:p>
            <a:pPr lvl="2"/>
            <a:r>
              <a:rPr lang="en-US" dirty="0" smtClean="0">
                <a:hlinkClick r:id="rId2"/>
              </a:rPr>
              <a:t>http://www.stg.brown.edu/service/xmlvalid</a:t>
            </a:r>
            <a:endParaRPr lang="en-US" dirty="0" smtClean="0"/>
          </a:p>
          <a:p>
            <a:r>
              <a:rPr lang="en-US" b="0" dirty="0" smtClean="0"/>
              <a:t>Sử dụng các trình soạn thảo XML như XML writer, Altova XMLSpy...</a:t>
            </a:r>
            <a:endParaRPr lang="en-US" b="0" dirty="0"/>
          </a:p>
        </p:txBody>
      </p:sp>
    </p:spTree>
    <p:extLst>
      <p:ext uri="{BB962C8B-B14F-4D97-AF65-F5344CB8AC3E}">
        <p14:creationId xmlns:p14="http://schemas.microsoft.com/office/powerpoint/2010/main" xmlns="" val="280465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Nhóm</a:t>
            </a:r>
            <a:r>
              <a:rPr lang="en-US" dirty="0" smtClean="0"/>
              <a:t> 3</a:t>
            </a:r>
            <a:endParaRPr lang="en-US" dirty="0"/>
          </a:p>
        </p:txBody>
      </p:sp>
      <p:sp>
        <p:nvSpPr>
          <p:cNvPr id="4" name="Slide Number Placeholder 3"/>
          <p:cNvSpPr>
            <a:spLocks noGrp="1"/>
          </p:cNvSpPr>
          <p:nvPr>
            <p:ph type="sldNum" sz="quarter" idx="12"/>
          </p:nvPr>
        </p:nvSpPr>
        <p:spPr/>
        <p:txBody>
          <a:bodyPr/>
          <a:lstStyle/>
          <a:p>
            <a:fld id="{8682E253-0D2C-474D-9405-D55FA82CDA2E}" type="slidenum">
              <a:rPr lang="en-US" smtClean="0"/>
              <a:pPr/>
              <a:t>32</a:t>
            </a:fld>
            <a:endParaRPr lang="en-US"/>
          </a:p>
        </p:txBody>
      </p:sp>
      <p:sp>
        <p:nvSpPr>
          <p:cNvPr id="8" name="Rectangle 7"/>
          <p:cNvSpPr/>
          <p:nvPr/>
        </p:nvSpPr>
        <p:spPr>
          <a:xfrm>
            <a:off x="247654" y="2667000"/>
            <a:ext cx="8362945" cy="147732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Cảm ơn các bạn đã lắng nghe</a:t>
            </a:r>
            <a:endParaRPr lang="en-US" sz="4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214957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772400" cy="1143000"/>
          </a:xfrm>
        </p:spPr>
        <p:txBody>
          <a:bodyPr/>
          <a:lstStyle/>
          <a:p>
            <a:r>
              <a:rPr lang="en-US" dirty="0" smtClean="0">
                <a:latin typeface="Times New Roman" pitchFamily="18" charset="0"/>
                <a:cs typeface="Times New Roman" pitchFamily="18" charset="0"/>
              </a:rPr>
              <a:t>Định nghĩa</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682E253-0D2C-474D-9405-D55FA82CDA2E}" type="slidenum">
              <a:rPr lang="en-US" smtClean="0"/>
              <a:pPr/>
              <a:t>4</a:t>
            </a:fld>
            <a:endParaRPr lang="en-US"/>
          </a:p>
        </p:txBody>
      </p:sp>
      <p:sp>
        <p:nvSpPr>
          <p:cNvPr id="3" name="Content Placeholder 2"/>
          <p:cNvSpPr>
            <a:spLocks noGrp="1"/>
          </p:cNvSpPr>
          <p:nvPr>
            <p:ph sz="quarter" idx="1"/>
          </p:nvPr>
        </p:nvSpPr>
        <p:spPr>
          <a:xfrm>
            <a:off x="228600" y="1828800"/>
            <a:ext cx="8229600" cy="3267075"/>
          </a:xfrm>
        </p:spPr>
        <p:txBody>
          <a:bodyPr/>
          <a:lstStyle/>
          <a:p>
            <a:r>
              <a:rPr lang="vi-VN" b="0" dirty="0">
                <a:effectLst>
                  <a:outerShdw blurRad="38100" dist="38100" dir="2700000" algn="tl">
                    <a:srgbClr val="000000">
                      <a:alpha val="43137"/>
                    </a:srgbClr>
                  </a:outerShdw>
                </a:effectLst>
                <a:latin typeface="Times New Roman" pitchFamily="18" charset="0"/>
                <a:cs typeface="Times New Roman" pitchFamily="18" charset="0"/>
              </a:rPr>
              <a:t>DTD (Document Type Definition</a:t>
            </a:r>
            <a:r>
              <a:rPr lang="vi-VN" b="0" dirty="0">
                <a:latin typeface="Times New Roman" pitchFamily="18" charset="0"/>
                <a:cs typeface="Times New Roman" pitchFamily="18" charset="0"/>
              </a:rPr>
              <a:t>) </a:t>
            </a:r>
            <a:r>
              <a:rPr lang="vi-VN" b="0" dirty="0">
                <a:latin typeface="+mj-lt"/>
              </a:rPr>
              <a:t>được dùng để định nghĩa cấu trúc của một tài liệu XML thông qua việc định nghĩa và khai báo các thành phần, thuộc tính, thực thể.</a:t>
            </a:r>
            <a:endParaRPr lang="en-US" b="0" dirty="0" smtClean="0">
              <a:latin typeface="+mj-lt"/>
              <a:cs typeface="Times New Roman" pitchFamily="18" charset="0"/>
            </a:endParaRPr>
          </a:p>
          <a:p>
            <a:r>
              <a:rPr lang="en-US" b="0" dirty="0" smtClean="0">
                <a:latin typeface="Times New Roman" pitchFamily="18" charset="0"/>
                <a:cs typeface="Times New Roman" pitchFamily="18" charset="0"/>
              </a:rPr>
              <a:t>Ngoài ra DTD còn được dùng để kiểm tra tính hợp lệ </a:t>
            </a:r>
            <a:r>
              <a:rPr lang="en-US" b="0" smtClean="0">
                <a:latin typeface="Times New Roman" pitchFamily="18" charset="0"/>
                <a:cs typeface="Times New Roman" pitchFamily="18" charset="0"/>
              </a:rPr>
              <a:t>của tài liệu XML bởi các trình phân tích XML.</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xmlns="" val="35211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Nội dung</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682E253-0D2C-474D-9405-D55FA82CDA2E}" type="slidenum">
              <a:rPr lang="en-US" smtClean="0"/>
              <a:pPr/>
              <a:t>5</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668250785"/>
              </p:ext>
            </p:extLst>
          </p:nvPr>
        </p:nvGraphicFramePr>
        <p:xfrm>
          <a:off x="152400" y="990600"/>
          <a:ext cx="7924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057400" y="2667000"/>
            <a:ext cx="2133600" cy="400110"/>
          </a:xfrm>
          <a:prstGeom prst="rect">
            <a:avLst/>
          </a:prstGeom>
          <a:noFill/>
        </p:spPr>
        <p:txBody>
          <a:bodyPr wrap="square" rtlCol="0">
            <a:spAutoFit/>
          </a:bodyPr>
          <a:lstStyle/>
          <a:p>
            <a:r>
              <a:rPr lang="en-US" sz="2000" b="1" dirty="0" smtClean="0">
                <a:solidFill>
                  <a:srgbClr val="FFFF00"/>
                </a:solidFill>
              </a:rPr>
              <a:t>Tạo khai báo</a:t>
            </a:r>
            <a:endParaRPr lang="en-US" sz="2000" b="1" dirty="0">
              <a:solidFill>
                <a:srgbClr val="FFFF00"/>
              </a:solidFill>
            </a:endParaRPr>
          </a:p>
        </p:txBody>
      </p:sp>
    </p:spTree>
    <p:extLst>
      <p:ext uri="{BB962C8B-B14F-4D97-AF65-F5344CB8AC3E}">
        <p14:creationId xmlns:p14="http://schemas.microsoft.com/office/powerpoint/2010/main" xmlns="" val="35255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682E253-0D2C-474D-9405-D55FA82CDA2E}" type="slidenum">
              <a:rPr lang="en-US" smtClean="0"/>
              <a:pPr/>
              <a:t>6</a:t>
            </a:fld>
            <a:endParaRPr lang="en-US"/>
          </a:p>
        </p:txBody>
      </p:sp>
      <p:sp>
        <p:nvSpPr>
          <p:cNvPr id="3" name="Content Placeholder 2"/>
          <p:cNvSpPr>
            <a:spLocks noGrp="1"/>
          </p:cNvSpPr>
          <p:nvPr>
            <p:ph sz="quarter" idx="1"/>
          </p:nvPr>
        </p:nvSpPr>
        <p:spPr>
          <a:xfrm>
            <a:off x="381000" y="1828800"/>
            <a:ext cx="8229600" cy="4333875"/>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Một khai báo bắt đầu với &lt;!DOCTYPE và kết thúc bằng ]&gt;</a:t>
            </a:r>
          </a:p>
          <a:p>
            <a:pPr lvl="1"/>
            <a:r>
              <a:rPr lang="en-US" dirty="0" smtClean="0">
                <a:latin typeface="Times New Roman" pitchFamily="18" charset="0"/>
                <a:cs typeface="Times New Roman" pitchFamily="18" charset="0"/>
              </a:rPr>
              <a:t>&lt;!DOCTYPE rootname [DTD]&gt;</a:t>
            </a:r>
          </a:p>
          <a:p>
            <a:pPr lvl="1"/>
            <a:r>
              <a:rPr lang="en-US" dirty="0">
                <a:latin typeface="Times New Roman" pitchFamily="18" charset="0"/>
                <a:cs typeface="Times New Roman" pitchFamily="18" charset="0"/>
              </a:rPr>
              <a:t>&lt;!DOCTYPE </a:t>
            </a:r>
            <a:r>
              <a:rPr lang="en-US" dirty="0" smtClean="0">
                <a:latin typeface="Times New Roman" pitchFamily="18" charset="0"/>
                <a:cs typeface="Times New Roman" pitchFamily="18" charset="0"/>
              </a:rPr>
              <a:t>rootname SYSTEM URI&gt;</a:t>
            </a:r>
          </a:p>
          <a:p>
            <a:pPr lvl="1"/>
            <a:r>
              <a:rPr lang="en-US" dirty="0">
                <a:latin typeface="Times New Roman" pitchFamily="18" charset="0"/>
                <a:cs typeface="Times New Roman" pitchFamily="18" charset="0"/>
              </a:rPr>
              <a:t>&lt;!DOCTYPE </a:t>
            </a:r>
            <a:r>
              <a:rPr lang="en-US" dirty="0" smtClean="0">
                <a:latin typeface="Times New Roman" pitchFamily="18" charset="0"/>
                <a:cs typeface="Times New Roman" pitchFamily="18" charset="0"/>
              </a:rPr>
              <a:t>rootname SYSTEM URI [DTD]&gt;</a:t>
            </a:r>
          </a:p>
          <a:p>
            <a:pPr lvl="1"/>
            <a:r>
              <a:rPr lang="en-US" dirty="0">
                <a:latin typeface="Times New Roman" pitchFamily="18" charset="0"/>
                <a:cs typeface="Times New Roman" pitchFamily="18" charset="0"/>
              </a:rPr>
              <a:t>&lt;!DOCTYPE </a:t>
            </a:r>
            <a:r>
              <a:rPr lang="en-US" dirty="0" smtClean="0">
                <a:latin typeface="Times New Roman" pitchFamily="18" charset="0"/>
                <a:cs typeface="Times New Roman" pitchFamily="18" charset="0"/>
              </a:rPr>
              <a:t>rootname PUBLIC indentifier URI&gt;</a:t>
            </a:r>
          </a:p>
          <a:p>
            <a:pPr lvl="1"/>
            <a:r>
              <a:rPr lang="en-US" dirty="0">
                <a:latin typeface="Times New Roman" pitchFamily="18" charset="0"/>
                <a:cs typeface="Times New Roman" pitchFamily="18" charset="0"/>
              </a:rPr>
              <a:t>&lt;!DOCTYPE </a:t>
            </a:r>
            <a:r>
              <a:rPr lang="en-US" dirty="0" smtClean="0">
                <a:latin typeface="Times New Roman" pitchFamily="18" charset="0"/>
                <a:cs typeface="Times New Roman" pitchFamily="18" charset="0"/>
              </a:rPr>
              <a:t>rootname PUBLIC indentifier URI [DTD]&gt;</a:t>
            </a:r>
          </a:p>
        </p:txBody>
      </p:sp>
    </p:spTree>
    <p:extLst>
      <p:ext uri="{BB962C8B-B14F-4D97-AF65-F5344CB8AC3E}">
        <p14:creationId xmlns:p14="http://schemas.microsoft.com/office/powerpoint/2010/main" xmlns="" val="1237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7772400" cy="1143000"/>
          </a:xfrm>
        </p:spPr>
        <p:txBody>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8682E253-0D2C-474D-9405-D55FA82CDA2E}" type="slidenum">
              <a:rPr lang="en-US" smtClean="0"/>
              <a:pPr/>
              <a:t>7</a:t>
            </a:fld>
            <a:endParaRPr lang="en-US"/>
          </a:p>
        </p:txBody>
      </p:sp>
      <p:sp>
        <p:nvSpPr>
          <p:cNvPr id="3" name="Content Placeholder 2"/>
          <p:cNvSpPr>
            <a:spLocks noGrp="1"/>
          </p:cNvSpPr>
          <p:nvPr>
            <p:ph sz="quarter" idx="1"/>
          </p:nvPr>
        </p:nvSpPr>
        <p:spPr>
          <a:xfrm>
            <a:off x="228600" y="2057400"/>
            <a:ext cx="8229600" cy="3267075"/>
          </a:xfrm>
        </p:spPr>
        <p:txBody>
          <a:bodyPr/>
          <a:lstStyle/>
          <a:p>
            <a:r>
              <a:rPr lang="en-US" b="0" dirty="0">
                <a:latin typeface="Times New Roman" pitchFamily="18" charset="0"/>
                <a:cs typeface="Times New Roman" pitchFamily="18" charset="0"/>
              </a:rPr>
              <a:t>Phần tử &lt;!DOCTYPE&gt; là một phần của phần mở đầu tài </a:t>
            </a:r>
            <a:r>
              <a:rPr lang="en-US" b="0" dirty="0" smtClean="0">
                <a:latin typeface="Times New Roman" pitchFamily="18" charset="0"/>
                <a:cs typeface="Times New Roman" pitchFamily="18" charset="0"/>
              </a:rPr>
              <a:t>liệu</a:t>
            </a:r>
          </a:p>
          <a:p>
            <a:r>
              <a:rPr lang="en-US" b="0" dirty="0">
                <a:latin typeface="Times New Roman" pitchFamily="18" charset="0"/>
                <a:cs typeface="Times New Roman" pitchFamily="18" charset="0"/>
              </a:rPr>
              <a:t>r</a:t>
            </a:r>
            <a:r>
              <a:rPr lang="en-US" b="0" dirty="0" smtClean="0">
                <a:latin typeface="Times New Roman" pitchFamily="18" charset="0"/>
                <a:cs typeface="Times New Roman" pitchFamily="18" charset="0"/>
              </a:rPr>
              <a:t>ootname</a:t>
            </a:r>
            <a:r>
              <a:rPr lang="en-US" b="0" dirty="0">
                <a:latin typeface="Times New Roman" pitchFamily="18" charset="0"/>
                <a:cs typeface="Times New Roman" pitchFamily="18" charset="0"/>
              </a:rPr>
              <a:t>: Tên phần tử gốc</a:t>
            </a:r>
          </a:p>
          <a:p>
            <a:r>
              <a:rPr lang="en-US" b="0" dirty="0">
                <a:latin typeface="Times New Roman" pitchFamily="18" charset="0"/>
                <a:cs typeface="Times New Roman" pitchFamily="18" charset="0"/>
              </a:rPr>
              <a:t>URI: Định danh của DTD bên ngoài tài liệu XML hiện thời trên không gian mạng internet.</a:t>
            </a:r>
          </a:p>
          <a:p>
            <a:endParaRPr lang="en-US" dirty="0"/>
          </a:p>
        </p:txBody>
      </p:sp>
    </p:spTree>
    <p:extLst>
      <p:ext uri="{BB962C8B-B14F-4D97-AF65-F5344CB8AC3E}">
        <p14:creationId xmlns:p14="http://schemas.microsoft.com/office/powerpoint/2010/main" xmlns="" val="54491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Tạo khai báo</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8682E253-0D2C-474D-9405-D55FA82CDA2E}" type="slidenum">
              <a:rPr lang="en-US" smtClean="0"/>
              <a:pPr/>
              <a:t>8</a:t>
            </a:fld>
            <a:endParaRPr lang="en-US"/>
          </a:p>
        </p:txBody>
      </p:sp>
      <p:sp>
        <p:nvSpPr>
          <p:cNvPr id="3" name="Content Placeholder 2"/>
          <p:cNvSpPr>
            <a:spLocks noGrp="1"/>
          </p:cNvSpPr>
          <p:nvPr>
            <p:ph sz="quarter" idx="1"/>
          </p:nvPr>
        </p:nvSpPr>
        <p:spPr>
          <a:xfrm>
            <a:off x="228600" y="1905000"/>
            <a:ext cx="8229600" cy="3648075"/>
          </a:xfrm>
        </p:spPr>
        <p:txBody>
          <a:bodyPr/>
          <a:lstStyle/>
          <a:p>
            <a:r>
              <a:rPr lang="vi-VN" b="0" dirty="0">
                <a:latin typeface="Times New Roman" pitchFamily="18" charset="0"/>
                <a:cs typeface="Times New Roman" pitchFamily="18" charset="0"/>
              </a:rPr>
              <a:t>Định nghĩa kiểu </a:t>
            </a:r>
            <a:r>
              <a:rPr lang="en-US" b="0" dirty="0" smtClean="0">
                <a:latin typeface="Times New Roman" pitchFamily="18" charset="0"/>
                <a:cs typeface="Times New Roman" pitchFamily="18" charset="0"/>
              </a:rPr>
              <a:t>dữ</a:t>
            </a:r>
            <a:r>
              <a:rPr lang="vi-VN" b="0" dirty="0" smtClean="0">
                <a:latin typeface="Times New Roman" pitchFamily="18" charset="0"/>
                <a:cs typeface="Times New Roman" pitchFamily="18" charset="0"/>
              </a:rPr>
              <a:t> </a:t>
            </a:r>
            <a:r>
              <a:rPr lang="vi-VN" b="0" dirty="0">
                <a:latin typeface="Times New Roman" pitchFamily="18" charset="0"/>
                <a:cs typeface="Times New Roman" pitchFamily="18" charset="0"/>
              </a:rPr>
              <a:t>liệu có 2 dạng, đó là DTD </a:t>
            </a:r>
            <a:r>
              <a:rPr lang="vi-VN" b="0" dirty="0" smtClean="0">
                <a:latin typeface="Times New Roman" pitchFamily="18" charset="0"/>
                <a:cs typeface="Times New Roman" pitchFamily="18" charset="0"/>
              </a:rPr>
              <a:t>tham </a:t>
            </a:r>
            <a:r>
              <a:rPr lang="vi-VN" b="0" dirty="0">
                <a:latin typeface="Times New Roman" pitchFamily="18" charset="0"/>
                <a:cs typeface="Times New Roman" pitchFamily="18" charset="0"/>
              </a:rPr>
              <a:t>chiếu nội và DTD </a:t>
            </a:r>
            <a:r>
              <a:rPr lang="vi-VN" b="0" dirty="0"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chiếu ngoại.</a:t>
            </a:r>
          </a:p>
          <a:p>
            <a:pPr lvl="1"/>
            <a:r>
              <a:rPr lang="vi-VN" dirty="0">
                <a:latin typeface="Times New Roman" pitchFamily="18" charset="0"/>
                <a:cs typeface="Times New Roman" pitchFamily="18" charset="0"/>
              </a:rPr>
              <a:t>DTD tham chiếu nội là DTD được định nghĩa ngay trong tài </a:t>
            </a:r>
            <a:r>
              <a:rPr lang="vi-VN" dirty="0"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XML</a:t>
            </a:r>
          </a:p>
          <a:p>
            <a:pPr lvl="1"/>
            <a:r>
              <a:rPr lang="vi-VN" dirty="0">
                <a:latin typeface="Times New Roman" pitchFamily="18" charset="0"/>
                <a:cs typeface="Times New Roman" pitchFamily="18" charset="0"/>
              </a:rPr>
              <a:t>DTD tham chiếu ngoại là DTD được định nghĩa bên ngoài tài </a:t>
            </a:r>
            <a:r>
              <a:rPr lang="vi-VN" dirty="0"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XML</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xmlns="" val="208994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Tạo cú pháp cho phần </a:t>
            </a:r>
            <a:r>
              <a:rPr lang="en-US" dirty="0" smtClean="0"/>
              <a:t>tử</a:t>
            </a:r>
            <a:endParaRPr lang="en-US" dirty="0"/>
          </a:p>
        </p:txBody>
      </p:sp>
      <p:sp>
        <p:nvSpPr>
          <p:cNvPr id="2" name="Slide Number Placeholder 1"/>
          <p:cNvSpPr>
            <a:spLocks noGrp="1"/>
          </p:cNvSpPr>
          <p:nvPr>
            <p:ph type="sldNum" sz="quarter" idx="12"/>
          </p:nvPr>
        </p:nvSpPr>
        <p:spPr/>
        <p:txBody>
          <a:bodyPr/>
          <a:lstStyle/>
          <a:p>
            <a:fld id="{8682E253-0D2C-474D-9405-D55FA82CDA2E}" type="slidenum">
              <a:rPr lang="en-US" smtClean="0"/>
              <a:pPr/>
              <a:t>9</a:t>
            </a:fld>
            <a:endParaRPr lang="en-US"/>
          </a:p>
        </p:txBody>
      </p:sp>
      <p:sp>
        <p:nvSpPr>
          <p:cNvPr id="3" name="Content Placeholder 2"/>
          <p:cNvSpPr>
            <a:spLocks noGrp="1"/>
          </p:cNvSpPr>
          <p:nvPr>
            <p:ph sz="quarter" idx="1"/>
          </p:nvPr>
        </p:nvSpPr>
        <p:spPr>
          <a:xfrm>
            <a:off x="228600" y="1981200"/>
            <a:ext cx="7924800" cy="3505200"/>
          </a:xfrm>
        </p:spPr>
        <p:txBody>
          <a:bodyPr/>
          <a:lstStyle/>
          <a:p>
            <a:pPr marL="57150" indent="0">
              <a:buNone/>
            </a:pPr>
            <a:r>
              <a:rPr lang="en-US" b="0" dirty="0" smtClean="0">
                <a:effectLst>
                  <a:outerShdw blurRad="38100" dist="38100" dir="2700000" algn="tl">
                    <a:srgbClr val="000000">
                      <a:alpha val="43137"/>
                    </a:srgbClr>
                  </a:outerShdw>
                </a:effectLst>
                <a:latin typeface="Times New Roman" pitchFamily="18" charset="0"/>
                <a:cs typeface="Times New Roman" pitchFamily="18" charset="0"/>
              </a:rPr>
              <a:t>&lt;!ELEMENT name content_model&gt;</a:t>
            </a:r>
          </a:p>
          <a:p>
            <a:pPr lvl="1"/>
            <a:r>
              <a:rPr lang="en-US" dirty="0" smtClean="0">
                <a:latin typeface="+mj-lt"/>
                <a:cs typeface="Times New Roman" pitchFamily="18" charset="0"/>
              </a:rPr>
              <a:t>Name: </a:t>
            </a:r>
            <a:r>
              <a:rPr lang="vi-VN" dirty="0">
                <a:latin typeface="+mj-lt"/>
              </a:rPr>
              <a:t>là tên của phần tử mà ta muốn định nghĩa</a:t>
            </a:r>
            <a:endParaRPr lang="en-US" dirty="0" smtClean="0">
              <a:latin typeface="+mj-lt"/>
              <a:cs typeface="Times New Roman" pitchFamily="18" charset="0"/>
            </a:endParaRPr>
          </a:p>
          <a:p>
            <a:pPr marL="857250" lvl="1" indent="-457200"/>
            <a:r>
              <a:rPr lang="en-US" dirty="0" smtClean="0">
                <a:latin typeface="+mj-lt"/>
                <a:cs typeface="Times New Roman" pitchFamily="18" charset="0"/>
              </a:rPr>
              <a:t>Content_model: </a:t>
            </a:r>
            <a:r>
              <a:rPr lang="en-US" dirty="0">
                <a:latin typeface="+mj-lt"/>
              </a:rPr>
              <a:t>là kiểu của phần tử này, có thể là EMPTY, ANY</a:t>
            </a:r>
            <a:r>
              <a:rPr lang="en-US" dirty="0" smtClean="0">
                <a:latin typeface="+mj-lt"/>
              </a:rPr>
              <a:t>, #</a:t>
            </a:r>
            <a:r>
              <a:rPr lang="en-US" dirty="0">
                <a:latin typeface="+mj-lt"/>
              </a:rPr>
              <a:t>PCDATA, các phần tử con hay trộn lẫn nhiều thành </a:t>
            </a:r>
            <a:r>
              <a:rPr lang="en-US" dirty="0" smtClean="0">
                <a:latin typeface="+mj-lt"/>
              </a:rPr>
              <a:t>phần</a:t>
            </a:r>
          </a:p>
        </p:txBody>
      </p:sp>
    </p:spTree>
    <p:extLst>
      <p:ext uri="{BB962C8B-B14F-4D97-AF65-F5344CB8AC3E}">
        <p14:creationId xmlns:p14="http://schemas.microsoft.com/office/powerpoint/2010/main" xmlns="" val="14833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616</TotalTime>
  <Words>1863</Words>
  <Application>Microsoft Office PowerPoint</Application>
  <PresentationFormat>On-screen Show (4:3)</PresentationFormat>
  <Paragraphs>252</Paragraphs>
  <Slides>32</Slides>
  <Notes>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Equity</vt:lpstr>
      <vt:lpstr>Định nghĩa kiểu tài liệu và kiểm tra tính hợp lệ của XML</vt:lpstr>
      <vt:lpstr>Nội dung</vt:lpstr>
      <vt:lpstr>Định nghĩa</vt:lpstr>
      <vt:lpstr>Định nghĩa</vt:lpstr>
      <vt:lpstr>Nội dung</vt:lpstr>
      <vt:lpstr>Tạo khai báo</vt:lpstr>
      <vt:lpstr>Tạo khai báo</vt:lpstr>
      <vt:lpstr>Tạo khai báo</vt:lpstr>
      <vt:lpstr>Tạo cú pháp cho phần tử</vt:lpstr>
      <vt:lpstr>Tạo cú pháp cho phần tử</vt:lpstr>
      <vt:lpstr>Content model</vt:lpstr>
      <vt:lpstr>Content model</vt:lpstr>
      <vt:lpstr>Content model</vt:lpstr>
      <vt:lpstr>Định nghĩa phần tử con</vt:lpstr>
      <vt:lpstr>Định nghĩa phần tử con</vt:lpstr>
      <vt:lpstr>Định nghĩa phần tử con</vt:lpstr>
      <vt:lpstr>Tập các phần tử trong ngoặc đơn</vt:lpstr>
      <vt:lpstr>Nội dung hỗn hợp</vt:lpstr>
      <vt:lpstr>Chú thích</vt:lpstr>
      <vt:lpstr>Nội dung</vt:lpstr>
      <vt:lpstr>Sử dụng DTD tham chiếu ngoại</vt:lpstr>
      <vt:lpstr>Tham chiếu ngoại riêng</vt:lpstr>
      <vt:lpstr>Sử dụng DTD với URLs</vt:lpstr>
      <vt:lpstr>Tham chiếu ngoại chung</vt:lpstr>
      <vt:lpstr>Tham chiếu ngoại chung</vt:lpstr>
      <vt:lpstr>Tham chiếu ngoại chung</vt:lpstr>
      <vt:lpstr>Nội dung</vt:lpstr>
      <vt:lpstr>Sử dụng DTD tham chiếu nội và tham chiếu ngoại</vt:lpstr>
      <vt:lpstr>Sử dụng DTD tham chiếu nội và tham chiếu ngoại</vt:lpstr>
      <vt:lpstr>Nội dung</vt:lpstr>
      <vt:lpstr>Dùng DTD kiểm tra tính hợp lệ XML</vt:lpstr>
      <vt:lpstr>Nhóm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Type Definitions  and Validity</dc:title>
  <dc:creator>tuanquoc</dc:creator>
  <cp:lastModifiedBy>dragon</cp:lastModifiedBy>
  <cp:revision>80</cp:revision>
  <dcterms:created xsi:type="dcterms:W3CDTF">2010-11-06T08:14:33Z</dcterms:created>
  <dcterms:modified xsi:type="dcterms:W3CDTF">2011-04-22T12:57:35Z</dcterms:modified>
</cp:coreProperties>
</file>