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4"/>
  </p:notesMasterIdLst>
  <p:sldIdLst>
    <p:sldId id="256" r:id="rId3"/>
    <p:sldId id="260" r:id="rId4"/>
    <p:sldId id="284" r:id="rId5"/>
    <p:sldId id="261" r:id="rId6"/>
    <p:sldId id="262" r:id="rId7"/>
    <p:sldId id="264" r:id="rId8"/>
    <p:sldId id="265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79" r:id="rId19"/>
    <p:sldId id="280" r:id="rId20"/>
    <p:sldId id="281" r:id="rId21"/>
    <p:sldId id="282" r:id="rId22"/>
    <p:sldId id="283" r:id="rId23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DAD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84" autoAdjust="0"/>
    <p:restoredTop sz="94660"/>
  </p:normalViewPr>
  <p:slideViewPr>
    <p:cSldViewPr>
      <p:cViewPr>
        <p:scale>
          <a:sx n="50" d="100"/>
          <a:sy n="50" d="100"/>
        </p:scale>
        <p:origin x="-1842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11E59-32B9-4AF1-9C5D-06D7B6A95FD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287D13-3BFB-4537-9135-D9211488CA81}">
      <dgm:prSet phldrT="[Text]"/>
      <dgm:spPr/>
      <dgm:t>
        <a:bodyPr/>
        <a:lstStyle/>
        <a:p>
          <a:r>
            <a:rPr lang="en-US" dirty="0" smtClean="0"/>
            <a:t>Entities</a:t>
          </a:r>
          <a:endParaRPr lang="en-US" dirty="0"/>
        </a:p>
      </dgm:t>
    </dgm:pt>
    <dgm:pt modelId="{AE0A9F98-24DC-4792-B7BF-D624B48B9D46}" type="parTrans" cxnId="{671D16B8-B31C-406D-98B0-27CF0BD2F89C}">
      <dgm:prSet/>
      <dgm:spPr/>
      <dgm:t>
        <a:bodyPr/>
        <a:lstStyle/>
        <a:p>
          <a:endParaRPr lang="en-US"/>
        </a:p>
      </dgm:t>
    </dgm:pt>
    <dgm:pt modelId="{AB860E7F-6CA8-4483-A604-006E1CA72159}" type="sibTrans" cxnId="{671D16B8-B31C-406D-98B0-27CF0BD2F89C}">
      <dgm:prSet/>
      <dgm:spPr/>
      <dgm:t>
        <a:bodyPr/>
        <a:lstStyle/>
        <a:p>
          <a:endParaRPr lang="en-US"/>
        </a:p>
      </dgm:t>
    </dgm:pt>
    <dgm:pt modelId="{FCE3A785-55DA-4BAF-BF0A-842CEB56EBEB}">
      <dgm:prSet phldrT="[Text]"/>
      <dgm:spPr/>
      <dgm:t>
        <a:bodyPr/>
        <a:lstStyle/>
        <a:p>
          <a:r>
            <a:rPr lang="en-US" dirty="0" smtClean="0"/>
            <a:t>General Entities</a:t>
          </a:r>
          <a:endParaRPr lang="en-US" dirty="0"/>
        </a:p>
      </dgm:t>
    </dgm:pt>
    <dgm:pt modelId="{E802A69C-21CC-451E-A762-7D8A626B402C}" type="parTrans" cxnId="{8EC173F4-81F1-4816-BA36-22B43B64F106}">
      <dgm:prSet/>
      <dgm:spPr/>
      <dgm:t>
        <a:bodyPr/>
        <a:lstStyle/>
        <a:p>
          <a:endParaRPr lang="en-US"/>
        </a:p>
      </dgm:t>
    </dgm:pt>
    <dgm:pt modelId="{9A7FD9C4-FED1-48DD-95BC-BE235A55F3CF}" type="sibTrans" cxnId="{8EC173F4-81F1-4816-BA36-22B43B64F106}">
      <dgm:prSet/>
      <dgm:spPr/>
      <dgm:t>
        <a:bodyPr/>
        <a:lstStyle/>
        <a:p>
          <a:endParaRPr lang="en-US"/>
        </a:p>
      </dgm:t>
    </dgm:pt>
    <dgm:pt modelId="{19F55520-0251-48C6-A62E-C8203AED84C2}">
      <dgm:prSet phldrT="[Text]"/>
      <dgm:spPr/>
      <dgm:t>
        <a:bodyPr/>
        <a:lstStyle/>
        <a:p>
          <a:r>
            <a:rPr lang="en-US" dirty="0" smtClean="0"/>
            <a:t>Internal General Entities</a:t>
          </a:r>
          <a:endParaRPr lang="en-US" dirty="0"/>
        </a:p>
      </dgm:t>
    </dgm:pt>
    <dgm:pt modelId="{6C9ED271-A092-4D71-BEC7-6B513CD30329}" type="parTrans" cxnId="{3D45CE84-B25E-4F09-8C49-F9A2EFFB7BAB}">
      <dgm:prSet/>
      <dgm:spPr/>
      <dgm:t>
        <a:bodyPr/>
        <a:lstStyle/>
        <a:p>
          <a:endParaRPr lang="en-US"/>
        </a:p>
      </dgm:t>
    </dgm:pt>
    <dgm:pt modelId="{200668F2-EBA5-4439-B4B4-9EFF99EA38A9}" type="sibTrans" cxnId="{3D45CE84-B25E-4F09-8C49-F9A2EFFB7BAB}">
      <dgm:prSet/>
      <dgm:spPr/>
      <dgm:t>
        <a:bodyPr/>
        <a:lstStyle/>
        <a:p>
          <a:endParaRPr lang="en-US"/>
        </a:p>
      </dgm:t>
    </dgm:pt>
    <dgm:pt modelId="{2F7BF986-007E-4EA3-9DFC-9CD4A84DC972}">
      <dgm:prSet phldrT="[Text]"/>
      <dgm:spPr/>
      <dgm:t>
        <a:bodyPr/>
        <a:lstStyle/>
        <a:p>
          <a:r>
            <a:rPr lang="en-US" dirty="0" smtClean="0"/>
            <a:t>External General Entities</a:t>
          </a:r>
          <a:endParaRPr lang="en-US" dirty="0"/>
        </a:p>
      </dgm:t>
    </dgm:pt>
    <dgm:pt modelId="{C5254299-E5F5-4D43-89C9-7A6FA8BAD502}" type="parTrans" cxnId="{C8572C3A-8528-4F82-8770-A9E7A3251A43}">
      <dgm:prSet/>
      <dgm:spPr/>
      <dgm:t>
        <a:bodyPr/>
        <a:lstStyle/>
        <a:p>
          <a:endParaRPr lang="en-US"/>
        </a:p>
      </dgm:t>
    </dgm:pt>
    <dgm:pt modelId="{436FCD93-A727-46FB-8266-1B52B0E5CED9}" type="sibTrans" cxnId="{C8572C3A-8528-4F82-8770-A9E7A3251A43}">
      <dgm:prSet/>
      <dgm:spPr/>
      <dgm:t>
        <a:bodyPr/>
        <a:lstStyle/>
        <a:p>
          <a:endParaRPr lang="en-US"/>
        </a:p>
      </dgm:t>
    </dgm:pt>
    <dgm:pt modelId="{5DC85752-4DFF-4A77-B7B8-3B38DB43AD09}">
      <dgm:prSet phldrT="[Text]"/>
      <dgm:spPr/>
      <dgm:t>
        <a:bodyPr/>
        <a:lstStyle/>
        <a:p>
          <a:r>
            <a:rPr lang="en-US" dirty="0" err="1" smtClean="0"/>
            <a:t>ParaParameter</a:t>
          </a:r>
          <a:r>
            <a:rPr lang="en-US" dirty="0" smtClean="0"/>
            <a:t> </a:t>
          </a:r>
          <a:r>
            <a:rPr lang="en-US" dirty="0" err="1" smtClean="0"/>
            <a:t>Entitiesmeter</a:t>
          </a:r>
          <a:r>
            <a:rPr lang="en-US" dirty="0" smtClean="0"/>
            <a:t> Entities</a:t>
          </a:r>
          <a:endParaRPr lang="en-US" dirty="0"/>
        </a:p>
      </dgm:t>
    </dgm:pt>
    <dgm:pt modelId="{6B6FE0DB-3A64-43C3-A83B-B3C897965EF9}" type="parTrans" cxnId="{8B9C3988-BEA8-4E27-8F6D-FCECD7CC7C46}">
      <dgm:prSet/>
      <dgm:spPr/>
      <dgm:t>
        <a:bodyPr/>
        <a:lstStyle/>
        <a:p>
          <a:endParaRPr lang="en-US"/>
        </a:p>
      </dgm:t>
    </dgm:pt>
    <dgm:pt modelId="{581B1BB5-1454-425C-A2E6-7BFC243380DA}" type="sibTrans" cxnId="{8B9C3988-BEA8-4E27-8F6D-FCECD7CC7C46}">
      <dgm:prSet/>
      <dgm:spPr/>
      <dgm:t>
        <a:bodyPr/>
        <a:lstStyle/>
        <a:p>
          <a:endParaRPr lang="en-US"/>
        </a:p>
      </dgm:t>
    </dgm:pt>
    <dgm:pt modelId="{99A4F07B-944B-416F-816B-AF5F8D49AD0E}">
      <dgm:prSet phldrT="[Text]"/>
      <dgm:spPr/>
      <dgm:t>
        <a:bodyPr/>
        <a:lstStyle/>
        <a:p>
          <a:r>
            <a:rPr lang="en-US" dirty="0" smtClean="0"/>
            <a:t>Internal Parameter Entities</a:t>
          </a:r>
          <a:endParaRPr lang="en-US" dirty="0"/>
        </a:p>
      </dgm:t>
    </dgm:pt>
    <dgm:pt modelId="{2A4841B4-EADA-4C97-85C0-6188F3E40869}" type="parTrans" cxnId="{8AC4795C-1E97-4F3C-AE63-690132B15DF3}">
      <dgm:prSet/>
      <dgm:spPr/>
      <dgm:t>
        <a:bodyPr/>
        <a:lstStyle/>
        <a:p>
          <a:endParaRPr lang="en-US"/>
        </a:p>
      </dgm:t>
    </dgm:pt>
    <dgm:pt modelId="{EE397A7C-EACA-4C4D-B05F-1AA7C7DFEC42}" type="sibTrans" cxnId="{8AC4795C-1E97-4F3C-AE63-690132B15DF3}">
      <dgm:prSet/>
      <dgm:spPr/>
      <dgm:t>
        <a:bodyPr/>
        <a:lstStyle/>
        <a:p>
          <a:endParaRPr lang="en-US"/>
        </a:p>
      </dgm:t>
    </dgm:pt>
    <dgm:pt modelId="{5B77F067-69AA-4DDB-9167-5DD2E643402B}">
      <dgm:prSet phldrT="[Text]"/>
      <dgm:spPr/>
      <dgm:t>
        <a:bodyPr/>
        <a:lstStyle/>
        <a:p>
          <a:r>
            <a:rPr lang="en-US" dirty="0" smtClean="0"/>
            <a:t>External Parameter Entities</a:t>
          </a:r>
          <a:endParaRPr lang="en-US" dirty="0"/>
        </a:p>
      </dgm:t>
    </dgm:pt>
    <dgm:pt modelId="{F7E6566F-1352-421A-9BEB-D1503AAE3DA0}" type="parTrans" cxnId="{EFB6F557-CEEC-4DFB-A828-6F1AECC4307D}">
      <dgm:prSet/>
      <dgm:spPr/>
      <dgm:t>
        <a:bodyPr/>
        <a:lstStyle/>
        <a:p>
          <a:endParaRPr lang="en-US"/>
        </a:p>
      </dgm:t>
    </dgm:pt>
    <dgm:pt modelId="{ED345BBE-8C80-46DA-88C8-71D432A5000C}" type="sibTrans" cxnId="{EFB6F557-CEEC-4DFB-A828-6F1AECC4307D}">
      <dgm:prSet/>
      <dgm:spPr/>
      <dgm:t>
        <a:bodyPr/>
        <a:lstStyle/>
        <a:p>
          <a:endParaRPr lang="en-US"/>
        </a:p>
      </dgm:t>
    </dgm:pt>
    <dgm:pt modelId="{50BF8490-2914-43B4-8370-48F061EC92E6}" type="pres">
      <dgm:prSet presAssocID="{80811E59-32B9-4AF1-9C5D-06D7B6A95F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9CC4B44-1134-4FCA-8A40-F66B13289FCA}" type="pres">
      <dgm:prSet presAssocID="{53287D13-3BFB-4537-9135-D9211488CA81}" presName="hierRoot1" presStyleCnt="0"/>
      <dgm:spPr/>
    </dgm:pt>
    <dgm:pt modelId="{A6A06A54-4ED6-4AA1-A2CD-1AEED8E7C84C}" type="pres">
      <dgm:prSet presAssocID="{53287D13-3BFB-4537-9135-D9211488CA81}" presName="composite" presStyleCnt="0"/>
      <dgm:spPr/>
    </dgm:pt>
    <dgm:pt modelId="{63FE56B7-529F-46FF-9BAD-D0B40AAF9519}" type="pres">
      <dgm:prSet presAssocID="{53287D13-3BFB-4537-9135-D9211488CA81}" presName="background" presStyleLbl="node0" presStyleIdx="0" presStyleCnt="1"/>
      <dgm:spPr/>
    </dgm:pt>
    <dgm:pt modelId="{FFB57133-E0D7-4AD7-9278-1950B148E31D}" type="pres">
      <dgm:prSet presAssocID="{53287D13-3BFB-4537-9135-D9211488CA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AC5E14-1C4F-45A6-A6E5-076C691F25FC}" type="pres">
      <dgm:prSet presAssocID="{53287D13-3BFB-4537-9135-D9211488CA81}" presName="hierChild2" presStyleCnt="0"/>
      <dgm:spPr/>
    </dgm:pt>
    <dgm:pt modelId="{C90AA5E0-1D14-47CA-8F27-3D1513D969D0}" type="pres">
      <dgm:prSet presAssocID="{E802A69C-21CC-451E-A762-7D8A626B402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45F4A32-FC87-48F3-8308-1F312A0D7586}" type="pres">
      <dgm:prSet presAssocID="{FCE3A785-55DA-4BAF-BF0A-842CEB56EBEB}" presName="hierRoot2" presStyleCnt="0"/>
      <dgm:spPr/>
    </dgm:pt>
    <dgm:pt modelId="{7242429C-13ED-476C-8716-90B671B16892}" type="pres">
      <dgm:prSet presAssocID="{FCE3A785-55DA-4BAF-BF0A-842CEB56EBEB}" presName="composite2" presStyleCnt="0"/>
      <dgm:spPr/>
    </dgm:pt>
    <dgm:pt modelId="{DC5997AE-B7C1-45C6-AE9B-6EBD3BBF59DD}" type="pres">
      <dgm:prSet presAssocID="{FCE3A785-55DA-4BAF-BF0A-842CEB56EBEB}" presName="background2" presStyleLbl="node2" presStyleIdx="0" presStyleCnt="2"/>
      <dgm:spPr/>
    </dgm:pt>
    <dgm:pt modelId="{C657FE28-4ECD-409D-9F07-88990D7AC0F6}" type="pres">
      <dgm:prSet presAssocID="{FCE3A785-55DA-4BAF-BF0A-842CEB56EBE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047BD1-F9E1-409C-B161-9A966E5A4E70}" type="pres">
      <dgm:prSet presAssocID="{FCE3A785-55DA-4BAF-BF0A-842CEB56EBEB}" presName="hierChild3" presStyleCnt="0"/>
      <dgm:spPr/>
    </dgm:pt>
    <dgm:pt modelId="{36A587A7-DEFE-4449-8AF7-1792E1F552BE}" type="pres">
      <dgm:prSet presAssocID="{6C9ED271-A092-4D71-BEC7-6B513CD30329}" presName="Name17" presStyleLbl="parChTrans1D3" presStyleIdx="0" presStyleCnt="4"/>
      <dgm:spPr/>
      <dgm:t>
        <a:bodyPr/>
        <a:lstStyle/>
        <a:p>
          <a:endParaRPr lang="en-US"/>
        </a:p>
      </dgm:t>
    </dgm:pt>
    <dgm:pt modelId="{823F0FD0-63B2-4FEC-A4D1-C0CB76DB3573}" type="pres">
      <dgm:prSet presAssocID="{19F55520-0251-48C6-A62E-C8203AED84C2}" presName="hierRoot3" presStyleCnt="0"/>
      <dgm:spPr/>
    </dgm:pt>
    <dgm:pt modelId="{BAB1EA70-A8F2-42E2-8EC1-BC49BF274A16}" type="pres">
      <dgm:prSet presAssocID="{19F55520-0251-48C6-A62E-C8203AED84C2}" presName="composite3" presStyleCnt="0"/>
      <dgm:spPr/>
    </dgm:pt>
    <dgm:pt modelId="{8628614B-1594-4F1C-94B4-6DE3ED020285}" type="pres">
      <dgm:prSet presAssocID="{19F55520-0251-48C6-A62E-C8203AED84C2}" presName="background3" presStyleLbl="node3" presStyleIdx="0" presStyleCnt="4"/>
      <dgm:spPr/>
    </dgm:pt>
    <dgm:pt modelId="{2080968C-9CB2-422F-9B02-1871452C42F2}" type="pres">
      <dgm:prSet presAssocID="{19F55520-0251-48C6-A62E-C8203AED84C2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0F3EC5-DAB7-468B-A397-A3B70423EF8A}" type="pres">
      <dgm:prSet presAssocID="{19F55520-0251-48C6-A62E-C8203AED84C2}" presName="hierChild4" presStyleCnt="0"/>
      <dgm:spPr/>
    </dgm:pt>
    <dgm:pt modelId="{E64CE4D8-F9A3-42EE-BCC6-0477F96AD1DD}" type="pres">
      <dgm:prSet presAssocID="{C5254299-E5F5-4D43-89C9-7A6FA8BAD502}" presName="Name17" presStyleLbl="parChTrans1D3" presStyleIdx="1" presStyleCnt="4"/>
      <dgm:spPr/>
      <dgm:t>
        <a:bodyPr/>
        <a:lstStyle/>
        <a:p>
          <a:endParaRPr lang="en-US"/>
        </a:p>
      </dgm:t>
    </dgm:pt>
    <dgm:pt modelId="{5839F71E-D38B-4D90-A6FD-161AB0D883F5}" type="pres">
      <dgm:prSet presAssocID="{2F7BF986-007E-4EA3-9DFC-9CD4A84DC972}" presName="hierRoot3" presStyleCnt="0"/>
      <dgm:spPr/>
    </dgm:pt>
    <dgm:pt modelId="{3EFA60A3-E4B0-4D3D-878F-774D7072CB6B}" type="pres">
      <dgm:prSet presAssocID="{2F7BF986-007E-4EA3-9DFC-9CD4A84DC972}" presName="composite3" presStyleCnt="0"/>
      <dgm:spPr/>
    </dgm:pt>
    <dgm:pt modelId="{98EE7F16-3ECF-477F-A37C-5857D9D069C5}" type="pres">
      <dgm:prSet presAssocID="{2F7BF986-007E-4EA3-9DFC-9CD4A84DC972}" presName="background3" presStyleLbl="node3" presStyleIdx="1" presStyleCnt="4"/>
      <dgm:spPr/>
    </dgm:pt>
    <dgm:pt modelId="{F5950231-9C62-41AC-97AE-E181763916AD}" type="pres">
      <dgm:prSet presAssocID="{2F7BF986-007E-4EA3-9DFC-9CD4A84DC972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C54ED6-CEC0-4E6B-BB41-A83CA2B5B742}" type="pres">
      <dgm:prSet presAssocID="{2F7BF986-007E-4EA3-9DFC-9CD4A84DC972}" presName="hierChild4" presStyleCnt="0"/>
      <dgm:spPr/>
    </dgm:pt>
    <dgm:pt modelId="{54DB5A3B-6A3C-4E42-8C1C-0E00BADA8C1D}" type="pres">
      <dgm:prSet presAssocID="{6B6FE0DB-3A64-43C3-A83B-B3C897965EF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AB77EEC-E227-48D9-8072-4F5D4EA20847}" type="pres">
      <dgm:prSet presAssocID="{5DC85752-4DFF-4A77-B7B8-3B38DB43AD09}" presName="hierRoot2" presStyleCnt="0"/>
      <dgm:spPr/>
    </dgm:pt>
    <dgm:pt modelId="{768EF054-D797-4F2E-8E48-4F86E7D70DBD}" type="pres">
      <dgm:prSet presAssocID="{5DC85752-4DFF-4A77-B7B8-3B38DB43AD09}" presName="composite2" presStyleCnt="0"/>
      <dgm:spPr/>
    </dgm:pt>
    <dgm:pt modelId="{FE8657EA-DC3F-4E7E-B4B7-66FA2DAD1661}" type="pres">
      <dgm:prSet presAssocID="{5DC85752-4DFF-4A77-B7B8-3B38DB43AD09}" presName="background2" presStyleLbl="node2" presStyleIdx="1" presStyleCnt="2"/>
      <dgm:spPr/>
    </dgm:pt>
    <dgm:pt modelId="{EAC09F49-2DC6-456F-B4F4-F3AF9BC6F6AF}" type="pres">
      <dgm:prSet presAssocID="{5DC85752-4DFF-4A77-B7B8-3B38DB43AD0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C08E77-E576-4CAA-BBFF-DAC708823023}" type="pres">
      <dgm:prSet presAssocID="{5DC85752-4DFF-4A77-B7B8-3B38DB43AD09}" presName="hierChild3" presStyleCnt="0"/>
      <dgm:spPr/>
    </dgm:pt>
    <dgm:pt modelId="{659FDDDE-80FF-4C6E-A14C-90CDDE89D2DF}" type="pres">
      <dgm:prSet presAssocID="{2A4841B4-EADA-4C97-85C0-6188F3E40869}" presName="Name17" presStyleLbl="parChTrans1D3" presStyleIdx="2" presStyleCnt="4"/>
      <dgm:spPr/>
      <dgm:t>
        <a:bodyPr/>
        <a:lstStyle/>
        <a:p>
          <a:endParaRPr lang="en-US"/>
        </a:p>
      </dgm:t>
    </dgm:pt>
    <dgm:pt modelId="{0ADEF664-3F59-4D4D-B534-E8E8C39EEAE7}" type="pres">
      <dgm:prSet presAssocID="{99A4F07B-944B-416F-816B-AF5F8D49AD0E}" presName="hierRoot3" presStyleCnt="0"/>
      <dgm:spPr/>
    </dgm:pt>
    <dgm:pt modelId="{7E9CA276-4AB1-4E7B-945A-95635B230942}" type="pres">
      <dgm:prSet presAssocID="{99A4F07B-944B-416F-816B-AF5F8D49AD0E}" presName="composite3" presStyleCnt="0"/>
      <dgm:spPr/>
    </dgm:pt>
    <dgm:pt modelId="{25FA1A50-EFF2-4452-B594-B90113D43FBF}" type="pres">
      <dgm:prSet presAssocID="{99A4F07B-944B-416F-816B-AF5F8D49AD0E}" presName="background3" presStyleLbl="node3" presStyleIdx="2" presStyleCnt="4"/>
      <dgm:spPr/>
    </dgm:pt>
    <dgm:pt modelId="{6173CDA5-10C7-4B52-A90A-672371A8B497}" type="pres">
      <dgm:prSet presAssocID="{99A4F07B-944B-416F-816B-AF5F8D49AD0E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AEA57C-4F0E-492C-89A3-A65AE1263E6C}" type="pres">
      <dgm:prSet presAssocID="{99A4F07B-944B-416F-816B-AF5F8D49AD0E}" presName="hierChild4" presStyleCnt="0"/>
      <dgm:spPr/>
    </dgm:pt>
    <dgm:pt modelId="{9CFE9B20-69E2-4553-B8CD-2BD6ED935F49}" type="pres">
      <dgm:prSet presAssocID="{F7E6566F-1352-421A-9BEB-D1503AAE3DA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940CF253-C156-499C-BD93-4B8C5DAA09E8}" type="pres">
      <dgm:prSet presAssocID="{5B77F067-69AA-4DDB-9167-5DD2E643402B}" presName="hierRoot3" presStyleCnt="0"/>
      <dgm:spPr/>
    </dgm:pt>
    <dgm:pt modelId="{AD736D54-1878-4C9F-9B87-B26EEDFF4587}" type="pres">
      <dgm:prSet presAssocID="{5B77F067-69AA-4DDB-9167-5DD2E643402B}" presName="composite3" presStyleCnt="0"/>
      <dgm:spPr/>
    </dgm:pt>
    <dgm:pt modelId="{69A4D52C-AF84-4C42-80AA-F31B7D2D2BB3}" type="pres">
      <dgm:prSet presAssocID="{5B77F067-69AA-4DDB-9167-5DD2E643402B}" presName="background3" presStyleLbl="node3" presStyleIdx="3" presStyleCnt="4"/>
      <dgm:spPr/>
    </dgm:pt>
    <dgm:pt modelId="{5E1AC55D-3C1E-42A9-B66B-7E2CB0DE9A5B}" type="pres">
      <dgm:prSet presAssocID="{5B77F067-69AA-4DDB-9167-5DD2E643402B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60FE59-7F5E-4F00-88C0-0AF7EBD6D7D9}" type="pres">
      <dgm:prSet presAssocID="{5B77F067-69AA-4DDB-9167-5DD2E643402B}" presName="hierChild4" presStyleCnt="0"/>
      <dgm:spPr/>
    </dgm:pt>
  </dgm:ptLst>
  <dgm:cxnLst>
    <dgm:cxn modelId="{3CC2431A-2B01-486A-9CBA-6393B53898E8}" type="presOf" srcId="{E802A69C-21CC-451E-A762-7D8A626B402C}" destId="{C90AA5E0-1D14-47CA-8F27-3D1513D969D0}" srcOrd="0" destOrd="0" presId="urn:microsoft.com/office/officeart/2005/8/layout/hierarchy1"/>
    <dgm:cxn modelId="{0D874C4C-11BB-44F3-A347-55A5935A6E7D}" type="presOf" srcId="{53287D13-3BFB-4537-9135-D9211488CA81}" destId="{FFB57133-E0D7-4AD7-9278-1950B148E31D}" srcOrd="0" destOrd="0" presId="urn:microsoft.com/office/officeart/2005/8/layout/hierarchy1"/>
    <dgm:cxn modelId="{3D45CE84-B25E-4F09-8C49-F9A2EFFB7BAB}" srcId="{FCE3A785-55DA-4BAF-BF0A-842CEB56EBEB}" destId="{19F55520-0251-48C6-A62E-C8203AED84C2}" srcOrd="0" destOrd="0" parTransId="{6C9ED271-A092-4D71-BEC7-6B513CD30329}" sibTransId="{200668F2-EBA5-4439-B4B4-9EFF99EA38A9}"/>
    <dgm:cxn modelId="{9CFBDFC0-523D-4810-9BBE-2ACC0631B407}" type="presOf" srcId="{5B77F067-69AA-4DDB-9167-5DD2E643402B}" destId="{5E1AC55D-3C1E-42A9-B66B-7E2CB0DE9A5B}" srcOrd="0" destOrd="0" presId="urn:microsoft.com/office/officeart/2005/8/layout/hierarchy1"/>
    <dgm:cxn modelId="{B5AA0349-5988-4097-8194-C71E1F7F40A2}" type="presOf" srcId="{5DC85752-4DFF-4A77-B7B8-3B38DB43AD09}" destId="{EAC09F49-2DC6-456F-B4F4-F3AF9BC6F6AF}" srcOrd="0" destOrd="0" presId="urn:microsoft.com/office/officeart/2005/8/layout/hierarchy1"/>
    <dgm:cxn modelId="{EFB6F557-CEEC-4DFB-A828-6F1AECC4307D}" srcId="{5DC85752-4DFF-4A77-B7B8-3B38DB43AD09}" destId="{5B77F067-69AA-4DDB-9167-5DD2E643402B}" srcOrd="1" destOrd="0" parTransId="{F7E6566F-1352-421A-9BEB-D1503AAE3DA0}" sibTransId="{ED345BBE-8C80-46DA-88C8-71D432A5000C}"/>
    <dgm:cxn modelId="{8AC4795C-1E97-4F3C-AE63-690132B15DF3}" srcId="{5DC85752-4DFF-4A77-B7B8-3B38DB43AD09}" destId="{99A4F07B-944B-416F-816B-AF5F8D49AD0E}" srcOrd="0" destOrd="0" parTransId="{2A4841B4-EADA-4C97-85C0-6188F3E40869}" sibTransId="{EE397A7C-EACA-4C4D-B05F-1AA7C7DFEC42}"/>
    <dgm:cxn modelId="{E2A88458-2433-4962-ABD9-6DEF4299BECE}" type="presOf" srcId="{FCE3A785-55DA-4BAF-BF0A-842CEB56EBEB}" destId="{C657FE28-4ECD-409D-9F07-88990D7AC0F6}" srcOrd="0" destOrd="0" presId="urn:microsoft.com/office/officeart/2005/8/layout/hierarchy1"/>
    <dgm:cxn modelId="{671D16B8-B31C-406D-98B0-27CF0BD2F89C}" srcId="{80811E59-32B9-4AF1-9C5D-06D7B6A95FDB}" destId="{53287D13-3BFB-4537-9135-D9211488CA81}" srcOrd="0" destOrd="0" parTransId="{AE0A9F98-24DC-4792-B7BF-D624B48B9D46}" sibTransId="{AB860E7F-6CA8-4483-A604-006E1CA72159}"/>
    <dgm:cxn modelId="{A33C3183-65D2-48B7-A28D-7B93ADAA3676}" type="presOf" srcId="{6C9ED271-A092-4D71-BEC7-6B513CD30329}" destId="{36A587A7-DEFE-4449-8AF7-1792E1F552BE}" srcOrd="0" destOrd="0" presId="urn:microsoft.com/office/officeart/2005/8/layout/hierarchy1"/>
    <dgm:cxn modelId="{6EC07F4F-4C08-4ABA-A449-C056B4C83C92}" type="presOf" srcId="{6B6FE0DB-3A64-43C3-A83B-B3C897965EF9}" destId="{54DB5A3B-6A3C-4E42-8C1C-0E00BADA8C1D}" srcOrd="0" destOrd="0" presId="urn:microsoft.com/office/officeart/2005/8/layout/hierarchy1"/>
    <dgm:cxn modelId="{DDA4FF38-60B2-455D-81C6-C5152CBF1260}" type="presOf" srcId="{80811E59-32B9-4AF1-9C5D-06D7B6A95FDB}" destId="{50BF8490-2914-43B4-8370-48F061EC92E6}" srcOrd="0" destOrd="0" presId="urn:microsoft.com/office/officeart/2005/8/layout/hierarchy1"/>
    <dgm:cxn modelId="{C8572C3A-8528-4F82-8770-A9E7A3251A43}" srcId="{FCE3A785-55DA-4BAF-BF0A-842CEB56EBEB}" destId="{2F7BF986-007E-4EA3-9DFC-9CD4A84DC972}" srcOrd="1" destOrd="0" parTransId="{C5254299-E5F5-4D43-89C9-7A6FA8BAD502}" sibTransId="{436FCD93-A727-46FB-8266-1B52B0E5CED9}"/>
    <dgm:cxn modelId="{27A7F53F-BC48-4B1D-904D-12950AA6A182}" type="presOf" srcId="{2F7BF986-007E-4EA3-9DFC-9CD4A84DC972}" destId="{F5950231-9C62-41AC-97AE-E181763916AD}" srcOrd="0" destOrd="0" presId="urn:microsoft.com/office/officeart/2005/8/layout/hierarchy1"/>
    <dgm:cxn modelId="{D5833B09-C1E9-4609-8F72-91CE5012C602}" type="presOf" srcId="{F7E6566F-1352-421A-9BEB-D1503AAE3DA0}" destId="{9CFE9B20-69E2-4553-B8CD-2BD6ED935F49}" srcOrd="0" destOrd="0" presId="urn:microsoft.com/office/officeart/2005/8/layout/hierarchy1"/>
    <dgm:cxn modelId="{8B9C3988-BEA8-4E27-8F6D-FCECD7CC7C46}" srcId="{53287D13-3BFB-4537-9135-D9211488CA81}" destId="{5DC85752-4DFF-4A77-B7B8-3B38DB43AD09}" srcOrd="1" destOrd="0" parTransId="{6B6FE0DB-3A64-43C3-A83B-B3C897965EF9}" sibTransId="{581B1BB5-1454-425C-A2E6-7BFC243380DA}"/>
    <dgm:cxn modelId="{ADF2C59D-2BB2-4607-AF50-880E6868786A}" type="presOf" srcId="{2A4841B4-EADA-4C97-85C0-6188F3E40869}" destId="{659FDDDE-80FF-4C6E-A14C-90CDDE89D2DF}" srcOrd="0" destOrd="0" presId="urn:microsoft.com/office/officeart/2005/8/layout/hierarchy1"/>
    <dgm:cxn modelId="{8EC173F4-81F1-4816-BA36-22B43B64F106}" srcId="{53287D13-3BFB-4537-9135-D9211488CA81}" destId="{FCE3A785-55DA-4BAF-BF0A-842CEB56EBEB}" srcOrd="0" destOrd="0" parTransId="{E802A69C-21CC-451E-A762-7D8A626B402C}" sibTransId="{9A7FD9C4-FED1-48DD-95BC-BE235A55F3CF}"/>
    <dgm:cxn modelId="{300E14A0-C96A-47C7-920F-912D7496AAF0}" type="presOf" srcId="{19F55520-0251-48C6-A62E-C8203AED84C2}" destId="{2080968C-9CB2-422F-9B02-1871452C42F2}" srcOrd="0" destOrd="0" presId="urn:microsoft.com/office/officeart/2005/8/layout/hierarchy1"/>
    <dgm:cxn modelId="{FEF49FB7-7ED1-42BE-B255-38A54BA734B3}" type="presOf" srcId="{C5254299-E5F5-4D43-89C9-7A6FA8BAD502}" destId="{E64CE4D8-F9A3-42EE-BCC6-0477F96AD1DD}" srcOrd="0" destOrd="0" presId="urn:microsoft.com/office/officeart/2005/8/layout/hierarchy1"/>
    <dgm:cxn modelId="{46BFFADE-78F2-4102-8238-EAD45817D6A7}" type="presOf" srcId="{99A4F07B-944B-416F-816B-AF5F8D49AD0E}" destId="{6173CDA5-10C7-4B52-A90A-672371A8B497}" srcOrd="0" destOrd="0" presId="urn:microsoft.com/office/officeart/2005/8/layout/hierarchy1"/>
    <dgm:cxn modelId="{663182C8-0E2B-4E4D-94D5-44D764915D67}" type="presParOf" srcId="{50BF8490-2914-43B4-8370-48F061EC92E6}" destId="{79CC4B44-1134-4FCA-8A40-F66B13289FCA}" srcOrd="0" destOrd="0" presId="urn:microsoft.com/office/officeart/2005/8/layout/hierarchy1"/>
    <dgm:cxn modelId="{17D87751-7313-4BC9-8070-A367EB567238}" type="presParOf" srcId="{79CC4B44-1134-4FCA-8A40-F66B13289FCA}" destId="{A6A06A54-4ED6-4AA1-A2CD-1AEED8E7C84C}" srcOrd="0" destOrd="0" presId="urn:microsoft.com/office/officeart/2005/8/layout/hierarchy1"/>
    <dgm:cxn modelId="{2B119199-CD19-4AC2-884D-DF738C8E9A18}" type="presParOf" srcId="{A6A06A54-4ED6-4AA1-A2CD-1AEED8E7C84C}" destId="{63FE56B7-529F-46FF-9BAD-D0B40AAF9519}" srcOrd="0" destOrd="0" presId="urn:microsoft.com/office/officeart/2005/8/layout/hierarchy1"/>
    <dgm:cxn modelId="{76E7CD1A-9527-472C-BC9D-739821C582E9}" type="presParOf" srcId="{A6A06A54-4ED6-4AA1-A2CD-1AEED8E7C84C}" destId="{FFB57133-E0D7-4AD7-9278-1950B148E31D}" srcOrd="1" destOrd="0" presId="urn:microsoft.com/office/officeart/2005/8/layout/hierarchy1"/>
    <dgm:cxn modelId="{20061756-C770-4645-AC04-6E13DA5157EF}" type="presParOf" srcId="{79CC4B44-1134-4FCA-8A40-F66B13289FCA}" destId="{28AC5E14-1C4F-45A6-A6E5-076C691F25FC}" srcOrd="1" destOrd="0" presId="urn:microsoft.com/office/officeart/2005/8/layout/hierarchy1"/>
    <dgm:cxn modelId="{9EAD40FB-6D2D-4A85-8AA2-BB8CCA884249}" type="presParOf" srcId="{28AC5E14-1C4F-45A6-A6E5-076C691F25FC}" destId="{C90AA5E0-1D14-47CA-8F27-3D1513D969D0}" srcOrd="0" destOrd="0" presId="urn:microsoft.com/office/officeart/2005/8/layout/hierarchy1"/>
    <dgm:cxn modelId="{7B31A0F7-23AE-4B33-92E5-D4A9B3C55DD9}" type="presParOf" srcId="{28AC5E14-1C4F-45A6-A6E5-076C691F25FC}" destId="{145F4A32-FC87-48F3-8308-1F312A0D7586}" srcOrd="1" destOrd="0" presId="urn:microsoft.com/office/officeart/2005/8/layout/hierarchy1"/>
    <dgm:cxn modelId="{D2050C36-2463-435A-BBCD-1674158DD8DE}" type="presParOf" srcId="{145F4A32-FC87-48F3-8308-1F312A0D7586}" destId="{7242429C-13ED-476C-8716-90B671B16892}" srcOrd="0" destOrd="0" presId="urn:microsoft.com/office/officeart/2005/8/layout/hierarchy1"/>
    <dgm:cxn modelId="{77D419BE-8FE7-4C29-9D02-64D0C3267778}" type="presParOf" srcId="{7242429C-13ED-476C-8716-90B671B16892}" destId="{DC5997AE-B7C1-45C6-AE9B-6EBD3BBF59DD}" srcOrd="0" destOrd="0" presId="urn:microsoft.com/office/officeart/2005/8/layout/hierarchy1"/>
    <dgm:cxn modelId="{862D88B9-021E-4654-923B-5CF670506869}" type="presParOf" srcId="{7242429C-13ED-476C-8716-90B671B16892}" destId="{C657FE28-4ECD-409D-9F07-88990D7AC0F6}" srcOrd="1" destOrd="0" presId="urn:microsoft.com/office/officeart/2005/8/layout/hierarchy1"/>
    <dgm:cxn modelId="{3232CACD-0334-4818-B5C1-39810C57167E}" type="presParOf" srcId="{145F4A32-FC87-48F3-8308-1F312A0D7586}" destId="{05047BD1-F9E1-409C-B161-9A966E5A4E70}" srcOrd="1" destOrd="0" presId="urn:microsoft.com/office/officeart/2005/8/layout/hierarchy1"/>
    <dgm:cxn modelId="{46209A03-FA5D-4700-927C-8528C20672DF}" type="presParOf" srcId="{05047BD1-F9E1-409C-B161-9A966E5A4E70}" destId="{36A587A7-DEFE-4449-8AF7-1792E1F552BE}" srcOrd="0" destOrd="0" presId="urn:microsoft.com/office/officeart/2005/8/layout/hierarchy1"/>
    <dgm:cxn modelId="{1DB1D433-5C40-48E1-B8C2-9EDF669DBC17}" type="presParOf" srcId="{05047BD1-F9E1-409C-B161-9A966E5A4E70}" destId="{823F0FD0-63B2-4FEC-A4D1-C0CB76DB3573}" srcOrd="1" destOrd="0" presId="urn:microsoft.com/office/officeart/2005/8/layout/hierarchy1"/>
    <dgm:cxn modelId="{EF59B3DA-54EB-4B7F-842F-F9D0B178A242}" type="presParOf" srcId="{823F0FD0-63B2-4FEC-A4D1-C0CB76DB3573}" destId="{BAB1EA70-A8F2-42E2-8EC1-BC49BF274A16}" srcOrd="0" destOrd="0" presId="urn:microsoft.com/office/officeart/2005/8/layout/hierarchy1"/>
    <dgm:cxn modelId="{0D16D3ED-2309-45B9-B87C-B58E86D5A3C4}" type="presParOf" srcId="{BAB1EA70-A8F2-42E2-8EC1-BC49BF274A16}" destId="{8628614B-1594-4F1C-94B4-6DE3ED020285}" srcOrd="0" destOrd="0" presId="urn:microsoft.com/office/officeart/2005/8/layout/hierarchy1"/>
    <dgm:cxn modelId="{96F85DAB-10ED-4299-BCC3-9341E0A1DC2A}" type="presParOf" srcId="{BAB1EA70-A8F2-42E2-8EC1-BC49BF274A16}" destId="{2080968C-9CB2-422F-9B02-1871452C42F2}" srcOrd="1" destOrd="0" presId="urn:microsoft.com/office/officeart/2005/8/layout/hierarchy1"/>
    <dgm:cxn modelId="{B24B913C-F6F9-4435-AE19-D61E49BB0DB9}" type="presParOf" srcId="{823F0FD0-63B2-4FEC-A4D1-C0CB76DB3573}" destId="{A40F3EC5-DAB7-468B-A397-A3B70423EF8A}" srcOrd="1" destOrd="0" presId="urn:microsoft.com/office/officeart/2005/8/layout/hierarchy1"/>
    <dgm:cxn modelId="{4E922E42-6215-4290-9A8A-C5DD19C4D402}" type="presParOf" srcId="{05047BD1-F9E1-409C-B161-9A966E5A4E70}" destId="{E64CE4D8-F9A3-42EE-BCC6-0477F96AD1DD}" srcOrd="2" destOrd="0" presId="urn:microsoft.com/office/officeart/2005/8/layout/hierarchy1"/>
    <dgm:cxn modelId="{50D5E97F-B2B1-4F4C-8358-3D1670E96CD5}" type="presParOf" srcId="{05047BD1-F9E1-409C-B161-9A966E5A4E70}" destId="{5839F71E-D38B-4D90-A6FD-161AB0D883F5}" srcOrd="3" destOrd="0" presId="urn:microsoft.com/office/officeart/2005/8/layout/hierarchy1"/>
    <dgm:cxn modelId="{BA223E84-24D8-4904-8D3E-5A683F84D4E9}" type="presParOf" srcId="{5839F71E-D38B-4D90-A6FD-161AB0D883F5}" destId="{3EFA60A3-E4B0-4D3D-878F-774D7072CB6B}" srcOrd="0" destOrd="0" presId="urn:microsoft.com/office/officeart/2005/8/layout/hierarchy1"/>
    <dgm:cxn modelId="{B192FCFE-3907-4B7D-92E8-2124C5307160}" type="presParOf" srcId="{3EFA60A3-E4B0-4D3D-878F-774D7072CB6B}" destId="{98EE7F16-3ECF-477F-A37C-5857D9D069C5}" srcOrd="0" destOrd="0" presId="urn:microsoft.com/office/officeart/2005/8/layout/hierarchy1"/>
    <dgm:cxn modelId="{ECBA216A-E082-4224-87CD-79CBBA5FF18A}" type="presParOf" srcId="{3EFA60A3-E4B0-4D3D-878F-774D7072CB6B}" destId="{F5950231-9C62-41AC-97AE-E181763916AD}" srcOrd="1" destOrd="0" presId="urn:microsoft.com/office/officeart/2005/8/layout/hierarchy1"/>
    <dgm:cxn modelId="{31FC9AAB-1454-4421-80A0-49A77DFEFC5B}" type="presParOf" srcId="{5839F71E-D38B-4D90-A6FD-161AB0D883F5}" destId="{27C54ED6-CEC0-4E6B-BB41-A83CA2B5B742}" srcOrd="1" destOrd="0" presId="urn:microsoft.com/office/officeart/2005/8/layout/hierarchy1"/>
    <dgm:cxn modelId="{B3E632F6-FDA6-4897-8949-32CA0A957905}" type="presParOf" srcId="{28AC5E14-1C4F-45A6-A6E5-076C691F25FC}" destId="{54DB5A3B-6A3C-4E42-8C1C-0E00BADA8C1D}" srcOrd="2" destOrd="0" presId="urn:microsoft.com/office/officeart/2005/8/layout/hierarchy1"/>
    <dgm:cxn modelId="{ED073F7C-9E7C-4DBE-BB47-768E2461145F}" type="presParOf" srcId="{28AC5E14-1C4F-45A6-A6E5-076C691F25FC}" destId="{CAB77EEC-E227-48D9-8072-4F5D4EA20847}" srcOrd="3" destOrd="0" presId="urn:microsoft.com/office/officeart/2005/8/layout/hierarchy1"/>
    <dgm:cxn modelId="{8A87B3D9-82CA-4DA7-8251-C9227B0CEEAF}" type="presParOf" srcId="{CAB77EEC-E227-48D9-8072-4F5D4EA20847}" destId="{768EF054-D797-4F2E-8E48-4F86E7D70DBD}" srcOrd="0" destOrd="0" presId="urn:microsoft.com/office/officeart/2005/8/layout/hierarchy1"/>
    <dgm:cxn modelId="{E65B3D55-10A8-47B4-B49B-5D79D5D40E22}" type="presParOf" srcId="{768EF054-D797-4F2E-8E48-4F86E7D70DBD}" destId="{FE8657EA-DC3F-4E7E-B4B7-66FA2DAD1661}" srcOrd="0" destOrd="0" presId="urn:microsoft.com/office/officeart/2005/8/layout/hierarchy1"/>
    <dgm:cxn modelId="{5452E4FB-1A64-47E8-AF67-50B622E4EAD2}" type="presParOf" srcId="{768EF054-D797-4F2E-8E48-4F86E7D70DBD}" destId="{EAC09F49-2DC6-456F-B4F4-F3AF9BC6F6AF}" srcOrd="1" destOrd="0" presId="urn:microsoft.com/office/officeart/2005/8/layout/hierarchy1"/>
    <dgm:cxn modelId="{52874D96-F3CB-4C55-8E5B-EAD3733F8B5E}" type="presParOf" srcId="{CAB77EEC-E227-48D9-8072-4F5D4EA20847}" destId="{CAC08E77-E576-4CAA-BBFF-DAC708823023}" srcOrd="1" destOrd="0" presId="urn:microsoft.com/office/officeart/2005/8/layout/hierarchy1"/>
    <dgm:cxn modelId="{F92C9307-5270-4E24-8644-70ED6D2D5547}" type="presParOf" srcId="{CAC08E77-E576-4CAA-BBFF-DAC708823023}" destId="{659FDDDE-80FF-4C6E-A14C-90CDDE89D2DF}" srcOrd="0" destOrd="0" presId="urn:microsoft.com/office/officeart/2005/8/layout/hierarchy1"/>
    <dgm:cxn modelId="{B6F59D05-E772-41B5-8698-20E46BC00536}" type="presParOf" srcId="{CAC08E77-E576-4CAA-BBFF-DAC708823023}" destId="{0ADEF664-3F59-4D4D-B534-E8E8C39EEAE7}" srcOrd="1" destOrd="0" presId="urn:microsoft.com/office/officeart/2005/8/layout/hierarchy1"/>
    <dgm:cxn modelId="{95E51DC1-B0EB-40F1-8754-304476A8D33B}" type="presParOf" srcId="{0ADEF664-3F59-4D4D-B534-E8E8C39EEAE7}" destId="{7E9CA276-4AB1-4E7B-945A-95635B230942}" srcOrd="0" destOrd="0" presId="urn:microsoft.com/office/officeart/2005/8/layout/hierarchy1"/>
    <dgm:cxn modelId="{B0C5CE27-6D21-4903-90C0-E827F94A27C0}" type="presParOf" srcId="{7E9CA276-4AB1-4E7B-945A-95635B230942}" destId="{25FA1A50-EFF2-4452-B594-B90113D43FBF}" srcOrd="0" destOrd="0" presId="urn:microsoft.com/office/officeart/2005/8/layout/hierarchy1"/>
    <dgm:cxn modelId="{BCCE4174-F213-4E2D-B460-AD2D8CF88A61}" type="presParOf" srcId="{7E9CA276-4AB1-4E7B-945A-95635B230942}" destId="{6173CDA5-10C7-4B52-A90A-672371A8B497}" srcOrd="1" destOrd="0" presId="urn:microsoft.com/office/officeart/2005/8/layout/hierarchy1"/>
    <dgm:cxn modelId="{22A47A19-5518-4EA5-B212-9BD615DBF2B4}" type="presParOf" srcId="{0ADEF664-3F59-4D4D-B534-E8E8C39EEAE7}" destId="{C9AEA57C-4F0E-492C-89A3-A65AE1263E6C}" srcOrd="1" destOrd="0" presId="urn:microsoft.com/office/officeart/2005/8/layout/hierarchy1"/>
    <dgm:cxn modelId="{1B06DB1D-B840-4F45-8075-724C75EEAFF1}" type="presParOf" srcId="{CAC08E77-E576-4CAA-BBFF-DAC708823023}" destId="{9CFE9B20-69E2-4553-B8CD-2BD6ED935F49}" srcOrd="2" destOrd="0" presId="urn:microsoft.com/office/officeart/2005/8/layout/hierarchy1"/>
    <dgm:cxn modelId="{66B7B66D-F4DA-4078-B494-3CD96D0EE0C7}" type="presParOf" srcId="{CAC08E77-E576-4CAA-BBFF-DAC708823023}" destId="{940CF253-C156-499C-BD93-4B8C5DAA09E8}" srcOrd="3" destOrd="0" presId="urn:microsoft.com/office/officeart/2005/8/layout/hierarchy1"/>
    <dgm:cxn modelId="{8C3F4CBF-538A-46B8-8CDC-ED7056A9C9CC}" type="presParOf" srcId="{940CF253-C156-499C-BD93-4B8C5DAA09E8}" destId="{AD736D54-1878-4C9F-9B87-B26EEDFF4587}" srcOrd="0" destOrd="0" presId="urn:microsoft.com/office/officeart/2005/8/layout/hierarchy1"/>
    <dgm:cxn modelId="{E7E3E231-02AB-4A48-8DA2-54CF106D121E}" type="presParOf" srcId="{AD736D54-1878-4C9F-9B87-B26EEDFF4587}" destId="{69A4D52C-AF84-4C42-80AA-F31B7D2D2BB3}" srcOrd="0" destOrd="0" presId="urn:microsoft.com/office/officeart/2005/8/layout/hierarchy1"/>
    <dgm:cxn modelId="{409F79AE-8F0E-436A-92FF-85DDB571F943}" type="presParOf" srcId="{AD736D54-1878-4C9F-9B87-B26EEDFF4587}" destId="{5E1AC55D-3C1E-42A9-B66B-7E2CB0DE9A5B}" srcOrd="1" destOrd="0" presId="urn:microsoft.com/office/officeart/2005/8/layout/hierarchy1"/>
    <dgm:cxn modelId="{A0BAB718-BBD0-4D34-B078-03D65144A5A3}" type="presParOf" srcId="{940CF253-C156-499C-BD93-4B8C5DAA09E8}" destId="{3160FE59-7F5E-4F00-88C0-0AF7EBD6D7D9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E9B20-69E2-4553-B8CD-2BD6ED935F49}">
      <dsp:nvSpPr>
        <dsp:cNvPr id="0" name=""/>
        <dsp:cNvSpPr/>
      </dsp:nvSpPr>
      <dsp:spPr>
        <a:xfrm>
          <a:off x="4535685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FDDDE-80FF-4C6E-A14C-90CDDE89D2DF}">
      <dsp:nvSpPr>
        <dsp:cNvPr id="0" name=""/>
        <dsp:cNvSpPr/>
      </dsp:nvSpPr>
      <dsp:spPr>
        <a:xfrm>
          <a:off x="3756421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B5A3B-6A3C-4E42-8C1C-0E00BADA8C1D}">
      <dsp:nvSpPr>
        <dsp:cNvPr id="0" name=""/>
        <dsp:cNvSpPr/>
      </dsp:nvSpPr>
      <dsp:spPr>
        <a:xfrm>
          <a:off x="2977157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CE4D8-F9A3-42EE-BCC6-0477F96AD1DD}">
      <dsp:nvSpPr>
        <dsp:cNvPr id="0" name=""/>
        <dsp:cNvSpPr/>
      </dsp:nvSpPr>
      <dsp:spPr>
        <a:xfrm>
          <a:off x="1418629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587A7-DEFE-4449-8AF7-1792E1F552BE}">
      <dsp:nvSpPr>
        <dsp:cNvPr id="0" name=""/>
        <dsp:cNvSpPr/>
      </dsp:nvSpPr>
      <dsp:spPr>
        <a:xfrm>
          <a:off x="639365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AA5E0-1D14-47CA-8F27-3D1513D969D0}">
      <dsp:nvSpPr>
        <dsp:cNvPr id="0" name=""/>
        <dsp:cNvSpPr/>
      </dsp:nvSpPr>
      <dsp:spPr>
        <a:xfrm>
          <a:off x="1418629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E56B7-529F-46FF-9BAD-D0B40AAF9519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57133-E0D7-4AD7-9278-1950B148E31D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Entities</a:t>
          </a:r>
          <a:endParaRPr lang="en-US" sz="1400" kern="1200" dirty="0"/>
        </a:p>
      </dsp:txBody>
      <dsp:txXfrm>
        <a:off x="2504978" y="537567"/>
        <a:ext cx="1227727" cy="762294"/>
      </dsp:txXfrm>
    </dsp:sp>
    <dsp:sp modelId="{DC5997AE-B7C1-45C6-AE9B-6EBD3BBF59DD}">
      <dsp:nvSpPr>
        <dsp:cNvPr id="0" name=""/>
        <dsp:cNvSpPr/>
      </dsp:nvSpPr>
      <dsp:spPr>
        <a:xfrm>
          <a:off x="781050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7FE28-4ECD-409D-9F07-88990D7AC0F6}">
      <dsp:nvSpPr>
        <dsp:cNvPr id="0" name=""/>
        <dsp:cNvSpPr/>
      </dsp:nvSpPr>
      <dsp:spPr>
        <a:xfrm>
          <a:off x="92273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General Entities</a:t>
          </a:r>
          <a:endParaRPr lang="en-US" sz="1400" kern="1200" dirty="0"/>
        </a:p>
      </dsp:txBody>
      <dsp:txXfrm>
        <a:off x="946450" y="1718152"/>
        <a:ext cx="1227727" cy="762294"/>
      </dsp:txXfrm>
    </dsp:sp>
    <dsp:sp modelId="{8628614B-1594-4F1C-94B4-6DE3ED020285}">
      <dsp:nvSpPr>
        <dsp:cNvPr id="0" name=""/>
        <dsp:cNvSpPr/>
      </dsp:nvSpPr>
      <dsp:spPr>
        <a:xfrm>
          <a:off x="1785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0968C-9CB2-422F-9B02-1871452C42F2}">
      <dsp:nvSpPr>
        <dsp:cNvPr id="0" name=""/>
        <dsp:cNvSpPr/>
      </dsp:nvSpPr>
      <dsp:spPr>
        <a:xfrm>
          <a:off x="14347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Internal General Entities</a:t>
          </a:r>
          <a:endParaRPr lang="en-US" sz="1400" kern="1200" dirty="0"/>
        </a:p>
      </dsp:txBody>
      <dsp:txXfrm>
        <a:off x="167186" y="2898738"/>
        <a:ext cx="1227727" cy="762294"/>
      </dsp:txXfrm>
    </dsp:sp>
    <dsp:sp modelId="{98EE7F16-3ECF-477F-A37C-5857D9D069C5}">
      <dsp:nvSpPr>
        <dsp:cNvPr id="0" name=""/>
        <dsp:cNvSpPr/>
      </dsp:nvSpPr>
      <dsp:spPr>
        <a:xfrm>
          <a:off x="1560314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50231-9C62-41AC-97AE-E181763916AD}">
      <dsp:nvSpPr>
        <dsp:cNvPr id="0" name=""/>
        <dsp:cNvSpPr/>
      </dsp:nvSpPr>
      <dsp:spPr>
        <a:xfrm>
          <a:off x="1701998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External General Entities</a:t>
          </a:r>
          <a:endParaRPr lang="en-US" sz="1400" kern="1200" dirty="0"/>
        </a:p>
      </dsp:txBody>
      <dsp:txXfrm>
        <a:off x="1725714" y="2898738"/>
        <a:ext cx="1227727" cy="762294"/>
      </dsp:txXfrm>
    </dsp:sp>
    <dsp:sp modelId="{FE8657EA-DC3F-4E7E-B4B7-66FA2DAD1661}">
      <dsp:nvSpPr>
        <dsp:cNvPr id="0" name=""/>
        <dsp:cNvSpPr/>
      </dsp:nvSpPr>
      <dsp:spPr>
        <a:xfrm>
          <a:off x="3898106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09F49-2DC6-456F-B4F4-F3AF9BC6F6AF}">
      <dsp:nvSpPr>
        <dsp:cNvPr id="0" name=""/>
        <dsp:cNvSpPr/>
      </dsp:nvSpPr>
      <dsp:spPr>
        <a:xfrm>
          <a:off x="403979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ParaParameter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Entitiesmeter</a:t>
          </a:r>
          <a:r>
            <a:rPr lang="en-US" sz="1400" kern="1200" dirty="0" smtClean="0"/>
            <a:t> Entities</a:t>
          </a:r>
          <a:endParaRPr lang="en-US" sz="1400" kern="1200" dirty="0"/>
        </a:p>
      </dsp:txBody>
      <dsp:txXfrm>
        <a:off x="4063506" y="1718152"/>
        <a:ext cx="1227727" cy="762294"/>
      </dsp:txXfrm>
    </dsp:sp>
    <dsp:sp modelId="{25FA1A50-EFF2-4452-B594-B90113D43FBF}">
      <dsp:nvSpPr>
        <dsp:cNvPr id="0" name=""/>
        <dsp:cNvSpPr/>
      </dsp:nvSpPr>
      <dsp:spPr>
        <a:xfrm>
          <a:off x="3118842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3CDA5-10C7-4B52-A90A-672371A8B497}">
      <dsp:nvSpPr>
        <dsp:cNvPr id="0" name=""/>
        <dsp:cNvSpPr/>
      </dsp:nvSpPr>
      <dsp:spPr>
        <a:xfrm>
          <a:off x="3260526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Internal Parameter Entities</a:t>
          </a:r>
          <a:endParaRPr lang="en-US" sz="1400" kern="1200" dirty="0"/>
        </a:p>
      </dsp:txBody>
      <dsp:txXfrm>
        <a:off x="3284242" y="2898738"/>
        <a:ext cx="1227727" cy="762294"/>
      </dsp:txXfrm>
    </dsp:sp>
    <dsp:sp modelId="{69A4D52C-AF84-4C42-80AA-F31B7D2D2BB3}">
      <dsp:nvSpPr>
        <dsp:cNvPr id="0" name=""/>
        <dsp:cNvSpPr/>
      </dsp:nvSpPr>
      <dsp:spPr>
        <a:xfrm>
          <a:off x="4677370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AC55D-3C1E-42A9-B66B-7E2CB0DE9A5B}">
      <dsp:nvSpPr>
        <dsp:cNvPr id="0" name=""/>
        <dsp:cNvSpPr/>
      </dsp:nvSpPr>
      <dsp:spPr>
        <a:xfrm>
          <a:off x="4819054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External Parameter Entities</a:t>
          </a:r>
          <a:endParaRPr lang="en-US" sz="1400" kern="1200" dirty="0"/>
        </a:p>
      </dsp:txBody>
      <dsp:txXfrm>
        <a:off x="4842770" y="2898738"/>
        <a:ext cx="1227727" cy="7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4A911-684A-48D2-8A5B-BFB2DEAC7EE6}" type="datetimeFigureOut">
              <a:rPr lang="en-GB" smtClean="0"/>
              <a:pPr/>
              <a:t>14/06/2011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EB851-3279-438F-8435-997DE994170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4916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B851-3279-438F-8435-997DE994170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2238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1C6C1-DAFF-41A4-903F-99E00A218E82}" type="datetimeFigureOut">
              <a:rPr lang="fr-FR"/>
              <a:pPr>
                <a:defRPr/>
              </a:pPr>
              <a:t>14/06/2011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CE7B-A09D-4C89-A697-5A4EB702C1E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4A708-1C04-4940-AEF0-B55C5104ECAD}" type="datetimeFigureOut">
              <a:rPr lang="fr-FR"/>
              <a:pPr>
                <a:defRPr/>
              </a:pPr>
              <a:t>14/06/2011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F7061-7EAE-4C07-B35B-048CFA3A2D5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B9CC4-C58D-4D38-8E12-D0615C85E2E4}" type="datetimeFigureOut">
              <a:rPr lang="fr-FR"/>
              <a:pPr>
                <a:defRPr/>
              </a:pPr>
              <a:t>14/06/2011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78D3C-C9F6-425A-B617-857A37E9850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7259C-DE37-463C-8831-7C1B39912A5A}" type="datetimeFigureOut">
              <a:rPr lang="fr-FR"/>
              <a:pPr>
                <a:defRPr/>
              </a:pPr>
              <a:t>14/06/2011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63384-BF29-4D20-A235-31E9871448F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F2CE5-D9C2-44E4-8D49-AD5BD5FCF52E}" type="datetimeFigureOut">
              <a:rPr lang="fr-FR"/>
              <a:pPr>
                <a:defRPr/>
              </a:pPr>
              <a:t>14/06/2011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4A013-E845-4EFB-B2AF-04C78122FCA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F49DB-CFE7-4EAA-8E25-83B28A00120F}" type="datetimeFigureOut">
              <a:rPr lang="fr-FR"/>
              <a:pPr>
                <a:defRPr/>
              </a:pPr>
              <a:t>14/06/2011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974DA-DF24-459F-B33B-E792E513C23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5A110-E2E3-49E8-B23C-59CDDE3DF29D}" type="datetimeFigureOut">
              <a:rPr lang="fr-FR"/>
              <a:pPr>
                <a:defRPr/>
              </a:pPr>
              <a:t>14/06/2011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4C32-F372-4590-9798-688E4D14976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EC220-4783-4B7C-B6EC-FDDBF3394847}" type="datetimeFigureOut">
              <a:rPr lang="fr-FR"/>
              <a:pPr>
                <a:defRPr/>
              </a:pPr>
              <a:t>14/06/2011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DB609-7B26-4F6A-9305-662970D18D9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787CE-844F-4BD6-8581-0FDE2A7AA650}" type="datetimeFigureOut">
              <a:rPr lang="fr-FR"/>
              <a:pPr>
                <a:defRPr/>
              </a:pPr>
              <a:t>14/06/2011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5894F-234E-480A-921E-ADB47FDEF2C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AE44C-7EF0-4CE1-9BD3-C040C588985F}" type="datetimeFigureOut">
              <a:rPr lang="fr-FR"/>
              <a:pPr>
                <a:defRPr/>
              </a:pPr>
              <a:t>14/06/2011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8D2B9-10E9-4B36-BCD5-10AA7D4F3A9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D27D6-7B85-4A17-B5D5-D072D6A3DC28}" type="datetimeFigureOut">
              <a:rPr lang="fr-FR"/>
              <a:pPr>
                <a:defRPr/>
              </a:pPr>
              <a:t>14/06/2011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3A450-1672-410C-AA00-8F477BAE442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18720CF-D8DC-44C6-9DF0-C1D605A14CED}" type="datetimeFigureOut">
              <a:rPr lang="fr-FR"/>
              <a:pPr>
                <a:defRPr/>
              </a:pPr>
              <a:t>14/06/2011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F5B94E6-70EF-45DB-BD63-BDB0B562AF0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ractice/Using%20General%20Entity%20References%20in%20the%20DTD.x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practice/Predefined%20General%20Entity%20References.x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ractice/External%20General%20Entities.x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actice/The%20ERH%20internal%20general%20entity%20reference.x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89024" cy="689289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0377">
            <a:off x="-475948" y="2343413"/>
            <a:ext cx="410166" cy="9047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0377">
            <a:off x="-654490" y="3083250"/>
            <a:ext cx="590035" cy="988886"/>
          </a:xfrm>
          <a:prstGeom prst="rect">
            <a:avLst/>
          </a:prstGeom>
        </p:spPr>
      </p:pic>
      <p:pic>
        <p:nvPicPr>
          <p:cNvPr id="30" name="Picture 29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9252">
            <a:off x="748399" y="122342"/>
            <a:ext cx="790733" cy="593807"/>
          </a:xfrm>
          <a:prstGeom prst="rect">
            <a:avLst/>
          </a:prstGeom>
          <a:effectLst/>
        </p:spPr>
      </p:pic>
      <p:sp>
        <p:nvSpPr>
          <p:cNvPr id="31" name="TextBox 30"/>
          <p:cNvSpPr txBox="1"/>
          <p:nvPr/>
        </p:nvSpPr>
        <p:spPr>
          <a:xfrm>
            <a:off x="1635731" y="190983"/>
            <a:ext cx="9488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/>
            <a:r>
              <a:rPr lang="en-GB" sz="3600" dirty="0" err="1" smtClean="0">
                <a:solidFill>
                  <a:srgbClr val="7DAD21"/>
                </a:solidFill>
              </a:rPr>
              <a:t>Chương</a:t>
            </a:r>
            <a:r>
              <a:rPr lang="en-GB" sz="3600" dirty="0" smtClean="0">
                <a:solidFill>
                  <a:srgbClr val="7DAD21"/>
                </a:solidFill>
              </a:rPr>
              <a:t> 9</a:t>
            </a:r>
            <a:r>
              <a:rPr lang="en-GB" sz="3600" dirty="0">
                <a:solidFill>
                  <a:srgbClr val="7DAD21"/>
                </a:solidFill>
              </a:rPr>
              <a:t>: </a:t>
            </a:r>
            <a:endParaRPr lang="en-GB" sz="3600" dirty="0" smtClean="0">
              <a:solidFill>
                <a:srgbClr val="7DAD21"/>
              </a:solidFill>
            </a:endParaRPr>
          </a:p>
          <a:p>
            <a:pPr marL="117475" indent="-117475"/>
            <a:r>
              <a:rPr lang="en-GB" sz="3600" dirty="0" err="1" smtClean="0">
                <a:solidFill>
                  <a:srgbClr val="7DAD21"/>
                </a:solidFill>
              </a:rPr>
              <a:t>Thực</a:t>
            </a:r>
            <a:r>
              <a:rPr lang="en-GB" sz="3600" dirty="0" smtClean="0">
                <a:solidFill>
                  <a:srgbClr val="7DAD21"/>
                </a:solidFill>
              </a:rPr>
              <a:t> </a:t>
            </a:r>
            <a:r>
              <a:rPr lang="en-GB" sz="3600" dirty="0" err="1" smtClean="0">
                <a:solidFill>
                  <a:srgbClr val="7DAD21"/>
                </a:solidFill>
              </a:rPr>
              <a:t>Thể</a:t>
            </a:r>
            <a:r>
              <a:rPr lang="en-GB" sz="3600" dirty="0" smtClean="0">
                <a:solidFill>
                  <a:srgbClr val="7DAD21"/>
                </a:solidFill>
              </a:rPr>
              <a:t> </a:t>
            </a:r>
            <a:r>
              <a:rPr lang="en-GB" sz="3600" dirty="0" err="1" smtClean="0">
                <a:solidFill>
                  <a:srgbClr val="7DAD21"/>
                </a:solidFill>
              </a:rPr>
              <a:t>Và</a:t>
            </a:r>
            <a:r>
              <a:rPr lang="en-GB" sz="3600" dirty="0" smtClean="0">
                <a:solidFill>
                  <a:srgbClr val="7DAD21"/>
                </a:solidFill>
              </a:rPr>
              <a:t> </a:t>
            </a:r>
            <a:r>
              <a:rPr lang="en-GB" sz="3600" dirty="0" err="1" smtClean="0">
                <a:solidFill>
                  <a:srgbClr val="7DAD21"/>
                </a:solidFill>
              </a:rPr>
              <a:t>Tập</a:t>
            </a:r>
            <a:r>
              <a:rPr lang="en-GB" sz="3600" dirty="0" smtClean="0">
                <a:solidFill>
                  <a:srgbClr val="7DAD21"/>
                </a:solidFill>
              </a:rPr>
              <a:t> Con DTD </a:t>
            </a:r>
            <a:r>
              <a:rPr lang="en-GB" sz="3600" dirty="0" err="1" smtClean="0">
                <a:solidFill>
                  <a:srgbClr val="7DAD21"/>
                </a:solidFill>
              </a:rPr>
              <a:t>Ngoại</a:t>
            </a:r>
            <a:endParaRPr lang="en-US" sz="3600" i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32040" y="1516068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2400" dirty="0" err="1" smtClean="0">
                <a:solidFill>
                  <a:srgbClr val="7DAD21"/>
                </a:solidFill>
              </a:rPr>
              <a:t>Nhóm</a:t>
            </a:r>
            <a:r>
              <a:rPr lang="fr-CA" sz="2400" dirty="0" smtClean="0">
                <a:solidFill>
                  <a:srgbClr val="7DAD21"/>
                </a:solidFill>
              </a:rPr>
              <a:t> 4</a:t>
            </a:r>
            <a:endParaRPr lang="fr-CA" sz="2400" dirty="0">
              <a:solidFill>
                <a:srgbClr val="7DAD21"/>
              </a:solidFill>
            </a:endParaRPr>
          </a:p>
          <a:p>
            <a:pPr algn="r"/>
            <a:r>
              <a:rPr lang="fr-CA" sz="2400" dirty="0" err="1">
                <a:solidFill>
                  <a:srgbClr val="7DAD21"/>
                </a:solidFill>
              </a:rPr>
              <a:t>Hà</a:t>
            </a:r>
            <a:r>
              <a:rPr lang="fr-CA" sz="2400" dirty="0">
                <a:solidFill>
                  <a:srgbClr val="7DAD21"/>
                </a:solidFill>
              </a:rPr>
              <a:t> Quang </a:t>
            </a:r>
            <a:r>
              <a:rPr lang="fr-CA" sz="2400" dirty="0" err="1">
                <a:solidFill>
                  <a:srgbClr val="7DAD21"/>
                </a:solidFill>
              </a:rPr>
              <a:t>Ngọc</a:t>
            </a:r>
            <a:r>
              <a:rPr lang="fr-CA" sz="2400" dirty="0">
                <a:solidFill>
                  <a:srgbClr val="7DAD21"/>
                </a:solidFill>
              </a:rPr>
              <a:t> </a:t>
            </a:r>
            <a:r>
              <a:rPr lang="fr-CA" sz="2400" dirty="0" err="1">
                <a:solidFill>
                  <a:srgbClr val="7DAD21"/>
                </a:solidFill>
              </a:rPr>
              <a:t>Ẩn</a:t>
            </a:r>
            <a:endParaRPr lang="fr-CA" sz="2400" dirty="0">
              <a:solidFill>
                <a:srgbClr val="7DAD21"/>
              </a:solidFill>
            </a:endParaRPr>
          </a:p>
          <a:p>
            <a:pPr algn="r"/>
            <a:r>
              <a:rPr lang="fr-CA" sz="2400" dirty="0" err="1">
                <a:solidFill>
                  <a:srgbClr val="7DAD21"/>
                </a:solidFill>
              </a:rPr>
              <a:t>Hoàng</a:t>
            </a:r>
            <a:r>
              <a:rPr lang="fr-CA" sz="2400" dirty="0">
                <a:solidFill>
                  <a:srgbClr val="7DAD21"/>
                </a:solidFill>
              </a:rPr>
              <a:t> Nam </a:t>
            </a:r>
            <a:r>
              <a:rPr lang="fr-CA" sz="2400" dirty="0" err="1">
                <a:solidFill>
                  <a:srgbClr val="7DAD21"/>
                </a:solidFill>
              </a:rPr>
              <a:t>Nguyên</a:t>
            </a:r>
            <a:endParaRPr lang="fr-CA" sz="2400" dirty="0">
              <a:solidFill>
                <a:srgbClr val="7DAD21"/>
              </a:solidFill>
            </a:endParaRPr>
          </a:p>
          <a:p>
            <a:pPr algn="r"/>
            <a:r>
              <a:rPr lang="fr-CA" sz="2400" dirty="0" err="1">
                <a:solidFill>
                  <a:srgbClr val="7DAD21"/>
                </a:solidFill>
              </a:rPr>
              <a:t>Nguyễn</a:t>
            </a:r>
            <a:r>
              <a:rPr lang="fr-CA" sz="2400" dirty="0">
                <a:solidFill>
                  <a:srgbClr val="7DAD21"/>
                </a:solidFill>
              </a:rPr>
              <a:t> </a:t>
            </a:r>
            <a:r>
              <a:rPr lang="fr-CA" sz="2400" dirty="0" err="1">
                <a:solidFill>
                  <a:srgbClr val="7DAD21"/>
                </a:solidFill>
              </a:rPr>
              <a:t>ĐứcThịnh</a:t>
            </a:r>
            <a:endParaRPr lang="fr-CA" sz="2400" dirty="0">
              <a:solidFill>
                <a:srgbClr val="7DAD2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43765" y="560752"/>
            <a:ext cx="2116282" cy="10079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43765" y="112694"/>
            <a:ext cx="2116282" cy="10079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Motion origin="layout" path="M -3.05556E-6 3.7037E-6 L -0.49809 -0.0025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13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14 0.04974 C 1.01737 0.03818 0.97674 0.0176 0.92396 0.0287 C 0.87136 0.04003 0.80851 0.10617 0.7356 0.11727 C 0.66285 0.12838 0.57744 0.08027 0.48664 0.0953 C 0.39549 0.11034 0.27119 0.19267 0.18907 0.20677 C 0.1073 0.22088 0.02709 0.18434 -0.00555 0.17995 " pathEditMode="fixed" rAng="0" ptsTypes="aaaaaa">
                                      <p:cBhvr>
                                        <p:cTn id="8" dur="3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0" fill="hold"/>
                                        <p:tgtEl>
                                          <p:spTgt spid="28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0901 0.07796 C 1.05451 0.08883 1.01145 0.10826 0.95607 0.09762 C 0.90051 0.08698 0.8342 0.02593 0.75763 0.01552 C 0.68055 0.00511 0.59097 0.04975 0.49496 0.03587 C 0.39913 0.022 0.26788 -0.05432 0.18159 -0.0675 C 0.09513 -0.08046 0.01128 -0.04669 -0.02343 -0.04253 " pathEditMode="fixed" rAng="0" ptsTypes="aaaaaa">
                                      <p:cBhvr>
                                        <p:cTn id="14" dur="4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" y="-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-21600000">
                                      <p:cBhvr>
                                        <p:cTn id="16" dur="8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autoRev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8" dur="5000" fill="hold"/>
                                        <p:tgtEl>
                                          <p:spTgt spid="29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animRot by="21600000">
                                      <p:cBhvr>
                                        <p:cTn id="25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2.77778E-6 -5.55042E-7 C 0.10799 0.02174 0.21649 0.04371 0.30885 0.08742 C 0.40139 0.13113 0.50521 0.19149 0.55521 0.26249 C 0.60521 0.33348 0.62621 0.43501 0.60903 0.51295 C 0.59167 0.59089 0.55104 0.68848 0.45069 0.72965 C 0.35017 0.77081 0.12656 0.77544 0.00573 0.75948 C -0.11493 0.74352 -0.19392 0.68871 -0.27309 0.63413 " pathEditMode="relative" ptsTypes="aaaaaaA">
                                      <p:cBhvr>
                                        <p:cTn id="27" dur="3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3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31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123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3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4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3" presetClass="path" presetSubtype="0" repeatCount="2000" accel="50000" decel="50000" autoRev="1" fill="hold" grpId="1" nodeType="withEffect">
                                  <p:stCondLst>
                                    <p:cond delay="8310"/>
                                  </p:stCondLst>
                                  <p:childTnLst>
                                    <p:animMotion origin="layout" path="M 5E-6 1.60962E-6 L 0.62605 1.60962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31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123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3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4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3" presetClass="path" presetSubtype="0" repeatCount="2000" accel="50000" decel="50000" autoRev="1" fill="hold" grpId="1" nodeType="withEffect">
                                  <p:stCondLst>
                                    <p:cond delay="8310"/>
                                  </p:stCondLst>
                                  <p:childTnLst>
                                    <p:animMotion origin="layout" path="M 1.38889E-6 -4.81481E-6 L 0.11753 0.000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  <p:bldP spid="9" grpId="3" animBg="1"/>
      <p:bldP spid="9" grpId="4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365" y="143054"/>
            <a:ext cx="893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2.2 </a:t>
            </a:r>
            <a:r>
              <a:rPr lang="en-US" sz="2800" b="1" dirty="0" err="1" smtClean="0"/>
              <a:t>Sử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dụng</a:t>
            </a:r>
            <a:r>
              <a:rPr lang="en-US" sz="2800" b="1" dirty="0"/>
              <a:t> </a:t>
            </a:r>
            <a:r>
              <a:rPr lang="en-US" sz="2800" b="1" dirty="0" err="1" smtClean="0"/>
              <a:t>tham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chiếu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thực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thể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trong</a:t>
            </a:r>
            <a:r>
              <a:rPr lang="en-US" sz="2800" b="1" dirty="0" smtClean="0"/>
              <a:t> DTD </a:t>
            </a:r>
            <a:endParaRPr lang="en-GB" sz="2800" b="1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764704"/>
            <a:ext cx="9144000" cy="520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gộp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VD: </a:t>
            </a:r>
            <a:r>
              <a:rPr lang="en-GB" dirty="0"/>
              <a:t>&lt;!ENTITY COPY99 “Copyright 1999 </a:t>
            </a:r>
            <a:r>
              <a:rPr lang="en-GB" b="1" dirty="0"/>
              <a:t>&amp;ERH</a:t>
            </a:r>
            <a:r>
              <a:rPr lang="en-GB" dirty="0" smtClean="0"/>
              <a:t>;”&gt;</a:t>
            </a:r>
          </a:p>
          <a:p>
            <a:r>
              <a:rPr lang="en-GB" dirty="0"/>
              <a:t>2 </a:t>
            </a:r>
            <a:r>
              <a:rPr lang="en-GB" dirty="0" err="1"/>
              <a:t>hạn</a:t>
            </a:r>
            <a:r>
              <a:rPr lang="en-GB" dirty="0"/>
              <a:t> </a:t>
            </a:r>
            <a:r>
              <a:rPr lang="en-GB" dirty="0" err="1"/>
              <a:t>chế</a:t>
            </a:r>
            <a:r>
              <a:rPr lang="en-GB" dirty="0"/>
              <a:t>: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DTD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VD: 	</a:t>
            </a:r>
            <a:r>
              <a:rPr lang="en-GB" dirty="0">
                <a:solidFill>
                  <a:srgbClr val="FF0000"/>
                </a:solidFill>
              </a:rPr>
              <a:t>&lt;!ENTITY PCD “(#PCDATA)”&gt;</a:t>
            </a:r>
          </a:p>
          <a:p>
            <a:pPr marL="914400" lvl="2" indent="0">
              <a:buNone/>
            </a:pPr>
            <a:r>
              <a:rPr lang="en-GB" sz="2800" dirty="0">
                <a:solidFill>
                  <a:srgbClr val="FF0000"/>
                </a:solidFill>
              </a:rPr>
              <a:t>	&lt;!ELEMENT ANIMAL &amp;PCD;&gt;</a:t>
            </a:r>
          </a:p>
          <a:p>
            <a:pPr marL="914400" lvl="2" indent="0">
              <a:buNone/>
            </a:pPr>
            <a:r>
              <a:rPr lang="en-GB" sz="2800" dirty="0"/>
              <a:t>	&lt;!ELEMENT FOOD &amp;PCD;&gt;</a:t>
            </a:r>
            <a:endParaRPr lang="en-GB" dirty="0" smtClean="0"/>
          </a:p>
          <a:p>
            <a:r>
              <a:rPr lang="en-US" b="1" dirty="0" smtClean="0">
                <a:hlinkClick r:id="rId3" action="ppaction://hlinkpres?slideindex=1&amp;slidetitle="/>
              </a:rPr>
              <a:t>VD</a:t>
            </a:r>
            <a:endParaRPr lang="en-GB" b="1" dirty="0"/>
          </a:p>
          <a:p>
            <a:pPr marL="914400" lvl="2" indent="0">
              <a:buNone/>
            </a:pPr>
            <a:endParaRPr lang="vi-VN" sz="3600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96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365" y="143054"/>
            <a:ext cx="65325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2.3 </a:t>
            </a:r>
            <a:r>
              <a:rPr lang="en-US" sz="2800" b="1" dirty="0" err="1" smtClean="0"/>
              <a:t>tham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chiếu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thực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thể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chung</a:t>
            </a:r>
            <a:r>
              <a:rPr lang="en-US" sz="2800" b="1" dirty="0"/>
              <a:t> </a:t>
            </a:r>
            <a:r>
              <a:rPr lang="en-US" sz="2800" b="1" dirty="0" err="1" smtClean="0"/>
              <a:t>được</a:t>
            </a:r>
            <a:r>
              <a:rPr lang="en-US" sz="2800" b="1" dirty="0" smtClean="0"/>
              <a:t> </a:t>
            </a:r>
          </a:p>
          <a:p>
            <a:r>
              <a:rPr lang="en-US" sz="2800" b="1" dirty="0" err="1" smtClean="0"/>
              <a:t>định</a:t>
            </a:r>
            <a:r>
              <a:rPr lang="en-US" sz="2800" b="1" dirty="0" smtClean="0"/>
              <a:t> </a:t>
            </a:r>
            <a:r>
              <a:rPr lang="en-US" sz="2800" b="1" dirty="0" err="1"/>
              <a:t>nghĩa</a:t>
            </a:r>
            <a:r>
              <a:rPr lang="en-US" sz="2800" b="1" dirty="0"/>
              <a:t> </a:t>
            </a:r>
            <a:r>
              <a:rPr lang="en-US" sz="2800" b="1" dirty="0" err="1"/>
              <a:t>trước</a:t>
            </a:r>
            <a:r>
              <a:rPr lang="en-US" sz="2800" b="1" dirty="0"/>
              <a:t> </a:t>
            </a:r>
            <a:endParaRPr lang="en-GB" sz="2800" b="1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1052736"/>
            <a:ext cx="9144000" cy="520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vi-VN" sz="3600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7060656"/>
              </p:ext>
            </p:extLst>
          </p:nvPr>
        </p:nvGraphicFramePr>
        <p:xfrm>
          <a:off x="0" y="1628800"/>
          <a:ext cx="9144000" cy="403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en-GB" sz="32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Entity Reference</a:t>
                      </a:r>
                      <a:endParaRPr lang="en-US" sz="3200" i="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sz="3200" i="0" dirty="0"/>
                    </a:p>
                  </a:txBody>
                  <a:tcPr marT="45733" marB="45733"/>
                </a:tc>
              </a:tr>
              <a:tr h="672075">
                <a:tc>
                  <a:txBody>
                    <a:bodyPr/>
                    <a:lstStyle/>
                    <a:p>
                      <a:pPr algn="l"/>
                      <a:r>
                        <a:rPr lang="en-GB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&amp;amp; </a:t>
                      </a:r>
                      <a:endParaRPr lang="en-US" sz="32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3200" b="1" dirty="0"/>
                    </a:p>
                  </a:txBody>
                  <a:tcPr marT="45733" marB="45733"/>
                </a:tc>
              </a:tr>
              <a:tr h="672075">
                <a:tc>
                  <a:txBody>
                    <a:bodyPr/>
                    <a:lstStyle/>
                    <a:p>
                      <a:pPr algn="l"/>
                      <a:r>
                        <a:rPr lang="en-GB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3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GB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en-US" sz="32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3200" b="1" dirty="0"/>
                    </a:p>
                  </a:txBody>
                  <a:tcPr marT="45733" marB="45733"/>
                </a:tc>
              </a:tr>
              <a:tr h="672075">
                <a:tc>
                  <a:txBody>
                    <a:bodyPr/>
                    <a:lstStyle/>
                    <a:p>
                      <a:pPr algn="l"/>
                      <a:r>
                        <a:rPr lang="en-GB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3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GB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en-US" sz="32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3200" b="1" dirty="0"/>
                    </a:p>
                  </a:txBody>
                  <a:tcPr marT="45733" marB="45733"/>
                </a:tc>
              </a:tr>
              <a:tr h="672075">
                <a:tc>
                  <a:txBody>
                    <a:bodyPr/>
                    <a:lstStyle/>
                    <a:p>
                      <a:pPr algn="l"/>
                      <a:r>
                        <a:rPr lang="en-GB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3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GB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32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endParaRPr lang="en-US" sz="3200" b="1" dirty="0"/>
                    </a:p>
                  </a:txBody>
                  <a:tcPr marT="45733" marB="45733"/>
                </a:tc>
              </a:tr>
              <a:tr h="672075">
                <a:tc>
                  <a:txBody>
                    <a:bodyPr/>
                    <a:lstStyle/>
                    <a:p>
                      <a:pPr algn="l"/>
                      <a:r>
                        <a:rPr lang="en-GB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3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apos</a:t>
                      </a:r>
                      <a:r>
                        <a:rPr lang="en-GB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	</a:t>
                      </a:r>
                      <a:endParaRPr lang="en-US" sz="32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endParaRPr lang="en-US" sz="3200" b="1" dirty="0"/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260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365" y="143054"/>
            <a:ext cx="65325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2.3 </a:t>
            </a:r>
            <a:r>
              <a:rPr lang="en-US" sz="2800" b="1" dirty="0" err="1" smtClean="0"/>
              <a:t>tham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chiếu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thực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thể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chung</a:t>
            </a:r>
            <a:r>
              <a:rPr lang="en-US" sz="2800" b="1" dirty="0"/>
              <a:t> </a:t>
            </a:r>
            <a:r>
              <a:rPr lang="en-US" sz="2800" b="1" dirty="0" err="1" smtClean="0"/>
              <a:t>được</a:t>
            </a:r>
            <a:r>
              <a:rPr lang="en-US" sz="2800" b="1" dirty="0" smtClean="0"/>
              <a:t> </a:t>
            </a:r>
          </a:p>
          <a:p>
            <a:r>
              <a:rPr lang="en-US" sz="2800" b="1" dirty="0" err="1" smtClean="0"/>
              <a:t>định</a:t>
            </a:r>
            <a:r>
              <a:rPr lang="en-US" sz="2800" b="1" dirty="0" smtClean="0"/>
              <a:t> </a:t>
            </a:r>
            <a:r>
              <a:rPr lang="en-US" sz="2800" b="1" dirty="0" err="1"/>
              <a:t>nghĩa</a:t>
            </a:r>
            <a:r>
              <a:rPr lang="en-US" sz="2800" b="1" dirty="0"/>
              <a:t> </a:t>
            </a:r>
            <a:r>
              <a:rPr lang="en-US" sz="2800" b="1" dirty="0" err="1"/>
              <a:t>trước</a:t>
            </a:r>
            <a:r>
              <a:rPr lang="en-US" sz="2800" b="1" dirty="0"/>
              <a:t> </a:t>
            </a:r>
            <a:endParaRPr lang="en-GB" sz="2800" b="1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1052736"/>
            <a:ext cx="9144000" cy="520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r>
              <a:rPr lang="en-US" sz="2800" dirty="0" err="1" smtClean="0"/>
              <a:t>Mục</a:t>
            </a:r>
            <a:r>
              <a:rPr lang="en-US" sz="2800" dirty="0" smtClean="0"/>
              <a:t> </a:t>
            </a:r>
            <a:r>
              <a:rPr lang="en-US" sz="2800" dirty="0" err="1" smtClean="0"/>
              <a:t>đích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sữ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VD: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b="1" dirty="0" smtClean="0"/>
              <a:t>“ &amp;</a:t>
            </a:r>
            <a:r>
              <a:rPr lang="en-US" b="1" dirty="0" err="1" smtClean="0"/>
              <a:t>lt</a:t>
            </a:r>
            <a:r>
              <a:rPr lang="en-US" b="1" dirty="0" smtClean="0"/>
              <a:t> “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b="1" dirty="0" smtClean="0"/>
              <a:t>“ &lt; “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la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vi-VN" b="1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365" y="143054"/>
            <a:ext cx="65325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2.3 </a:t>
            </a:r>
            <a:r>
              <a:rPr lang="en-US" sz="2800" b="1" dirty="0" err="1" smtClean="0"/>
              <a:t>tham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chiếu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thực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thể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chung</a:t>
            </a:r>
            <a:r>
              <a:rPr lang="en-US" sz="2800" b="1" dirty="0"/>
              <a:t> </a:t>
            </a:r>
            <a:r>
              <a:rPr lang="en-US" sz="2800" b="1" dirty="0" err="1" smtClean="0"/>
              <a:t>được</a:t>
            </a:r>
            <a:r>
              <a:rPr lang="en-US" sz="2800" b="1" dirty="0" smtClean="0"/>
              <a:t> </a:t>
            </a:r>
          </a:p>
          <a:p>
            <a:r>
              <a:rPr lang="en-US" sz="2800" b="1" dirty="0" err="1" smtClean="0"/>
              <a:t>định</a:t>
            </a:r>
            <a:r>
              <a:rPr lang="en-US" sz="2800" b="1" dirty="0" smtClean="0"/>
              <a:t> </a:t>
            </a:r>
            <a:r>
              <a:rPr lang="en-US" sz="2800" b="1" dirty="0" err="1"/>
              <a:t>nghĩa</a:t>
            </a:r>
            <a:r>
              <a:rPr lang="en-US" sz="2800" b="1" dirty="0"/>
              <a:t> </a:t>
            </a:r>
            <a:r>
              <a:rPr lang="en-US" sz="2800" b="1" dirty="0" err="1"/>
              <a:t>trước</a:t>
            </a:r>
            <a:r>
              <a:rPr lang="en-US" sz="2800" b="1" dirty="0"/>
              <a:t> </a:t>
            </a:r>
            <a:endParaRPr lang="en-GB" sz="2800" b="1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1052736"/>
            <a:ext cx="9144000" cy="520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ên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DTD,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do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DTD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 err="1" smtClean="0"/>
              <a:t>Giải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ASCII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hlinkClick r:id="rId3" action="ppaction://hlinkpres?slideindex=1&amp;slidetitle="/>
              </a:rPr>
              <a:t>VD</a:t>
            </a:r>
            <a:r>
              <a:rPr lang="en-US" dirty="0" smtClean="0"/>
              <a:t>.</a:t>
            </a:r>
            <a:endParaRPr lang="vi-VN" b="1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17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365" y="143054"/>
            <a:ext cx="4458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3. </a:t>
            </a:r>
            <a:r>
              <a:rPr lang="en-US" sz="2800" b="1" dirty="0" err="1" smtClean="0"/>
              <a:t>thực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thể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ngoại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chung</a:t>
            </a:r>
            <a:r>
              <a:rPr lang="en-US" sz="2800" b="1" dirty="0" smtClean="0"/>
              <a:t>  </a:t>
            </a:r>
            <a:endParaRPr lang="en-GB" sz="2800" b="1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620688"/>
            <a:ext cx="9144000" cy="520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file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/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(</a:t>
            </a:r>
            <a:r>
              <a:rPr lang="en-GB" dirty="0" smtClean="0"/>
              <a:t>document entity).</a:t>
            </a:r>
            <a:endParaRPr lang="vi-VN" dirty="0"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XML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file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 </a:t>
            </a:r>
            <a:r>
              <a:rPr lang="en-GB" dirty="0"/>
              <a:t>&lt;!ENTITY </a:t>
            </a:r>
            <a:r>
              <a:rPr lang="en-GB" i="1" dirty="0"/>
              <a:t>name </a:t>
            </a:r>
            <a:r>
              <a:rPr lang="en-GB" dirty="0"/>
              <a:t>SYSTEM “</a:t>
            </a:r>
            <a:r>
              <a:rPr lang="en-GB" i="1" dirty="0"/>
              <a:t>URI</a:t>
            </a:r>
            <a:r>
              <a:rPr lang="en-GB" dirty="0" smtClean="0"/>
              <a:t>”&gt;</a:t>
            </a:r>
          </a:p>
          <a:p>
            <a:r>
              <a:rPr lang="en-US" b="1" dirty="0" smtClean="0">
                <a:hlinkClick r:id="rId3" action="ppaction://hlinkpres?slideindex=1&amp;slidetitle="/>
              </a:rPr>
              <a:t>VD</a:t>
            </a: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6808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365" y="143054"/>
            <a:ext cx="4139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4. </a:t>
            </a:r>
            <a:r>
              <a:rPr lang="en-US" sz="2800" b="1" dirty="0" err="1" smtClean="0"/>
              <a:t>thực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thể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số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nội</a:t>
            </a:r>
            <a:endParaRPr lang="en-GB" sz="2800" b="1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620688"/>
            <a:ext cx="9144000" cy="520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ở 2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trăm</a:t>
            </a:r>
            <a:r>
              <a:rPr lang="en-US" dirty="0" smtClean="0"/>
              <a:t> </a:t>
            </a:r>
            <a:r>
              <a:rPr lang="en-US" b="1" dirty="0" smtClean="0"/>
              <a:t>“ % “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/>
              <a:t>“ &amp; “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DTD, </a:t>
            </a:r>
            <a:r>
              <a:rPr lang="en-US" dirty="0" err="1" smtClean="0"/>
              <a:t>không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066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365" y="143054"/>
            <a:ext cx="4139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4. </a:t>
            </a:r>
            <a:r>
              <a:rPr lang="en-US" sz="2800" b="1" dirty="0" err="1" smtClean="0"/>
              <a:t>thực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thể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số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nội</a:t>
            </a:r>
            <a:endParaRPr lang="en-GB" sz="2800" b="1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620688"/>
            <a:ext cx="9144000" cy="520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DTD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b="1" dirty="0" smtClean="0"/>
              <a:t>“ % “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b="1" dirty="0" smtClean="0"/>
              <a:t>name.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GB" b="1" dirty="0"/>
              <a:t>&lt;!ENTITY % </a:t>
            </a:r>
            <a:r>
              <a:rPr lang="en-GB" b="1" i="1" dirty="0"/>
              <a:t>name </a:t>
            </a:r>
            <a:r>
              <a:rPr lang="en-GB" b="1" dirty="0"/>
              <a:t>“</a:t>
            </a:r>
            <a:r>
              <a:rPr lang="en-GB" b="1" i="1" dirty="0"/>
              <a:t>replacement text</a:t>
            </a:r>
            <a:r>
              <a:rPr lang="en-GB" b="1" dirty="0" smtClean="0"/>
              <a:t>”&gt;</a:t>
            </a:r>
          </a:p>
          <a:p>
            <a:r>
              <a:rPr lang="en-US" b="1" dirty="0" smtClean="0"/>
              <a:t>Name: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874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7584" y="404664"/>
            <a:ext cx="4519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Thực</a:t>
            </a:r>
            <a:r>
              <a:rPr lang="en-US" sz="2800" b="1" dirty="0"/>
              <a:t> </a:t>
            </a:r>
            <a:r>
              <a:rPr lang="en-US" sz="2800" b="1" dirty="0" err="1"/>
              <a:t>thể</a:t>
            </a:r>
            <a:r>
              <a:rPr lang="en-US" sz="2800" b="1" dirty="0"/>
              <a:t> </a:t>
            </a:r>
            <a:r>
              <a:rPr lang="en-US" sz="2800" b="1" dirty="0" err="1"/>
              <a:t>ngoại</a:t>
            </a:r>
            <a:r>
              <a:rPr lang="en-US" sz="2800" b="1" dirty="0"/>
              <a:t> </a:t>
            </a:r>
            <a:r>
              <a:rPr lang="en-US" sz="2800" b="1" dirty="0" err="1"/>
              <a:t>tổng</a:t>
            </a:r>
            <a:r>
              <a:rPr lang="en-US" sz="2800" b="1" dirty="0"/>
              <a:t> </a:t>
            </a:r>
            <a:r>
              <a:rPr lang="en-US" sz="2800" b="1" dirty="0" err="1"/>
              <a:t>quát</a:t>
            </a:r>
            <a:endParaRPr lang="en-GB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0" y="1484784"/>
            <a:ext cx="9144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III.1</a:t>
            </a:r>
            <a:r>
              <a:rPr lang="en-GB" b="1" dirty="0"/>
              <a:t>Internal Parameter Entities</a:t>
            </a:r>
            <a:endParaRPr lang="en-GB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GB" dirty="0" err="1"/>
              <a:t>Thông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chiếu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bắt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trăm</a:t>
            </a:r>
            <a:r>
              <a:rPr lang="en-GB" dirty="0"/>
              <a:t> (%) </a:t>
            </a:r>
            <a:r>
              <a:rPr lang="en-GB" dirty="0" err="1"/>
              <a:t>hơn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(&amp;)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GB" dirty="0" err="1"/>
              <a:t>Thông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chiếu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xuất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DTD,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lànội</a:t>
            </a:r>
            <a:r>
              <a:rPr lang="en-GB" dirty="0"/>
              <a:t> </a:t>
            </a:r>
            <a:r>
              <a:rPr lang="en-GB" dirty="0" err="1"/>
              <a:t>dungtài</a:t>
            </a:r>
            <a:r>
              <a:rPr lang="en-GB" dirty="0"/>
              <a:t> </a:t>
            </a:r>
            <a:r>
              <a:rPr lang="en-GB" dirty="0" err="1"/>
              <a:t>liệu</a:t>
            </a:r>
            <a:endParaRPr lang="en-GB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GB" dirty="0" err="1"/>
              <a:t>Cú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như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:</a:t>
            </a:r>
          </a:p>
          <a:p>
            <a:pPr marL="1257300" lvl="2" indent="-457200" eaLnBrk="1" hangingPunct="1">
              <a:buFontTx/>
              <a:buNone/>
              <a:defRPr/>
            </a:pPr>
            <a:r>
              <a:rPr lang="en-GB" dirty="0"/>
              <a:t>&lt;!ENTITY % </a:t>
            </a:r>
            <a:r>
              <a:rPr lang="en-GB" i="1" dirty="0"/>
              <a:t>name </a:t>
            </a:r>
            <a:r>
              <a:rPr lang="en-GB" dirty="0"/>
              <a:t>“</a:t>
            </a:r>
            <a:r>
              <a:rPr lang="en-GB" i="1" dirty="0"/>
              <a:t>replacement text</a:t>
            </a:r>
            <a:r>
              <a:rPr lang="en-GB" dirty="0"/>
              <a:t>”&gt;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</a:t>
            </a:r>
          </a:p>
          <a:p>
            <a:pPr lvl="2"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&lt;!ENTITY % ERH “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Elliotte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Rusty Harold”&gt;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&lt;!ENTITY COPY99 “Copyright 1999 %ERH;”&gt;</a:t>
            </a:r>
          </a:p>
          <a:p>
            <a:pPr lvl="2">
              <a:defRPr/>
            </a:pP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&lt;!ENTITY % PCD “(#PCDATA)”&gt;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defRPr/>
            </a:pP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&lt;!ELEMENT ANIMAL %PCD;&gt;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&lt;!ELEMENT FOOD %PCD;&gt;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23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7584" y="404664"/>
            <a:ext cx="4519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Thực</a:t>
            </a:r>
            <a:r>
              <a:rPr lang="en-US" sz="2800" b="1" dirty="0"/>
              <a:t> </a:t>
            </a:r>
            <a:r>
              <a:rPr lang="en-US" sz="2800" b="1" dirty="0" err="1"/>
              <a:t>thể</a:t>
            </a:r>
            <a:r>
              <a:rPr lang="en-US" sz="2800" b="1" dirty="0"/>
              <a:t> </a:t>
            </a:r>
            <a:r>
              <a:rPr lang="en-US" sz="2800" b="1" dirty="0" err="1"/>
              <a:t>ngoại</a:t>
            </a:r>
            <a:r>
              <a:rPr lang="en-US" sz="2800" b="1" dirty="0"/>
              <a:t> </a:t>
            </a:r>
            <a:r>
              <a:rPr lang="en-US" sz="2800" b="1" dirty="0" err="1"/>
              <a:t>tổng</a:t>
            </a:r>
            <a:r>
              <a:rPr lang="en-US" sz="2800" b="1" dirty="0"/>
              <a:t> </a:t>
            </a:r>
            <a:r>
              <a:rPr lang="en-US" sz="2800" b="1" dirty="0" err="1"/>
              <a:t>quát</a:t>
            </a:r>
            <a:endParaRPr lang="en-GB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0" y="1484784"/>
            <a:ext cx="9144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tế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chiếu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xuất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danh</a:t>
            </a:r>
            <a:r>
              <a:rPr lang="en-GB" dirty="0"/>
              <a:t> </a:t>
            </a:r>
            <a:r>
              <a:rPr lang="en-GB" dirty="0" err="1"/>
              <a:t>sách</a:t>
            </a:r>
            <a:r>
              <a:rPr lang="en-GB" dirty="0"/>
              <a:t> chia </a:t>
            </a:r>
            <a:r>
              <a:rPr lang="en-GB" dirty="0" err="1"/>
              <a:t>sẻ</a:t>
            </a:r>
            <a:r>
              <a:rPr lang="en-GB" dirty="0"/>
              <a:t> </a:t>
            </a:r>
            <a:r>
              <a:rPr lang="en-GB" dirty="0" err="1"/>
              <a:t>chung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chidren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giữa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:</a:t>
            </a:r>
          </a:p>
          <a:p>
            <a:pPr>
              <a:defRPr/>
            </a:pP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&lt;!ELEMENT PARAGRAPH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(PERSON | DEGREE | MODEL | PRODUCT | ANIMAL | INGREDIENT)*&gt;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&lt;!ELEMENT CELL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(PERSON | DEGREE | MODEL | PRODUCT | ANIMAL | INGREDIENT)*&gt;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&lt;!ELEMENT HEADING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(PERSON | DEGREE | MODEL | PRODUCT | ANIMAL | INGREDIENT)*&gt;</a:t>
            </a:r>
          </a:p>
          <a:p>
            <a:pPr>
              <a:defRPr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195736" y="3656014"/>
            <a:ext cx="3722688" cy="1376362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dirty="0" err="1"/>
              <a:t>vấn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</a:t>
            </a:r>
            <a:r>
              <a:rPr lang="en-GB" dirty="0" err="1"/>
              <a:t>nhân</a:t>
            </a:r>
            <a:r>
              <a:rPr lang="en-GB" dirty="0"/>
              <a:t> </a:t>
            </a:r>
            <a:r>
              <a:rPr lang="en-GB" dirty="0" err="1"/>
              <a:t>lên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bạn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30 hay 300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tử</a:t>
            </a:r>
            <a:r>
              <a:rPr lang="en-GB" dirty="0"/>
              <a:t> container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vì</a:t>
            </a:r>
            <a:r>
              <a:rPr lang="en-GB" dirty="0"/>
              <a:t> </a:t>
            </a:r>
            <a:r>
              <a:rPr lang="en-GB" dirty="0" err="1"/>
              <a:t>ba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9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7584" y="404664"/>
            <a:ext cx="4519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Thực</a:t>
            </a:r>
            <a:r>
              <a:rPr lang="en-US" sz="2800" b="1" dirty="0"/>
              <a:t> </a:t>
            </a:r>
            <a:r>
              <a:rPr lang="en-US" sz="2800" b="1" dirty="0" err="1"/>
              <a:t>thể</a:t>
            </a:r>
            <a:r>
              <a:rPr lang="en-US" sz="2800" b="1" dirty="0"/>
              <a:t> </a:t>
            </a:r>
            <a:r>
              <a:rPr lang="en-US" sz="2800" b="1" dirty="0" err="1"/>
              <a:t>ngoại</a:t>
            </a:r>
            <a:r>
              <a:rPr lang="en-US" sz="2800" b="1" dirty="0"/>
              <a:t> </a:t>
            </a:r>
            <a:r>
              <a:rPr lang="en-US" sz="2800" b="1" dirty="0" err="1"/>
              <a:t>tổng</a:t>
            </a:r>
            <a:r>
              <a:rPr lang="en-US" sz="2800" b="1" dirty="0"/>
              <a:t> </a:t>
            </a:r>
            <a:r>
              <a:rPr lang="en-US" sz="2800" b="1" dirty="0" err="1"/>
              <a:t>quát</a:t>
            </a:r>
            <a:endParaRPr lang="en-GB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0" y="1484784"/>
            <a:ext cx="91440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600" dirty="0" err="1">
                <a:latin typeface="Times New Roman" pitchFamily="18" charset="0"/>
                <a:cs typeface="Times New Roman" pitchFamily="18" charset="0"/>
              </a:rPr>
              <a:t>Giải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dirty="0" err="1">
                <a:latin typeface="Times New Roman" pitchFamily="18" charset="0"/>
                <a:cs typeface="Times New Roman" pitchFamily="18" charset="0"/>
              </a:rPr>
              <a:t>pháp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defRPr/>
            </a:pPr>
            <a:r>
              <a:rPr lang="en-GB" dirty="0"/>
              <a:t>&lt;!ENTITY % </a:t>
            </a:r>
            <a:r>
              <a:rPr lang="en-GB" dirty="0" err="1"/>
              <a:t>inlines</a:t>
            </a:r>
            <a:endParaRPr lang="en-US" dirty="0"/>
          </a:p>
          <a:p>
            <a:pPr>
              <a:defRPr/>
            </a:pPr>
            <a:r>
              <a:rPr lang="en-GB" dirty="0"/>
              <a:t>“(PERSON | DEGREE | MODEL | PRODUCT | ANIMAL | INGREDIENT)*”&gt;</a:t>
            </a:r>
            <a:endParaRPr lang="en-US" dirty="0"/>
          </a:p>
          <a:p>
            <a:pPr>
              <a:defRPr/>
            </a:pPr>
            <a:r>
              <a:rPr lang="en-GB" dirty="0"/>
              <a:t>&lt;!ELEMENT PARAGRAPH %</a:t>
            </a:r>
            <a:r>
              <a:rPr lang="en-GB" dirty="0" err="1"/>
              <a:t>inlines</a:t>
            </a:r>
            <a:r>
              <a:rPr lang="en-GB" dirty="0"/>
              <a:t>;&gt;</a:t>
            </a:r>
            <a:endParaRPr lang="en-US" dirty="0"/>
          </a:p>
          <a:p>
            <a:pPr>
              <a:defRPr/>
            </a:pPr>
            <a:r>
              <a:rPr lang="en-GB" dirty="0"/>
              <a:t>&lt;!ELEMENT CELL %</a:t>
            </a:r>
            <a:r>
              <a:rPr lang="en-GB" dirty="0" err="1"/>
              <a:t>inlines</a:t>
            </a:r>
            <a:r>
              <a:rPr lang="en-GB" dirty="0"/>
              <a:t>;&gt;</a:t>
            </a:r>
            <a:endParaRPr lang="en-US" dirty="0"/>
          </a:p>
          <a:p>
            <a:pPr>
              <a:defRPr/>
            </a:pPr>
            <a:r>
              <a:rPr lang="en-GB" dirty="0"/>
              <a:t>&lt;!ELEMENT HEADING %</a:t>
            </a:r>
            <a:r>
              <a:rPr lang="en-GB" dirty="0" err="1"/>
              <a:t>inlines</a:t>
            </a:r>
            <a:r>
              <a:rPr lang="en-GB" dirty="0"/>
              <a:t>;&gt;</a:t>
            </a:r>
          </a:p>
          <a:p>
            <a:pPr>
              <a:defRPr/>
            </a:pPr>
            <a:r>
              <a:rPr lang="en-GB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30,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300.</a:t>
            </a:r>
          </a:p>
          <a:p>
            <a:pPr>
              <a:defRPr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35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3203" y="113767"/>
            <a:ext cx="4898877" cy="8315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ranklin Gothic Medium Cond" pitchFamily="34" charset="0"/>
              </a:rPr>
              <a:t>	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Một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thực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thể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là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gì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?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69402" y="166973"/>
            <a:ext cx="616523" cy="64356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610191" y="315436"/>
            <a:ext cx="361409" cy="37726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9727" y="1052736"/>
            <a:ext cx="5396409" cy="8315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ranklin Gothic Medium Cond" pitchFamily="34" charset="0"/>
              </a:rPr>
              <a:t>	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Thực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thể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nội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chung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75926" y="1105942"/>
            <a:ext cx="616523" cy="6435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Chevron 8"/>
          <p:cNvSpPr/>
          <p:nvPr/>
        </p:nvSpPr>
        <p:spPr>
          <a:xfrm>
            <a:off x="610191" y="1215456"/>
            <a:ext cx="361409" cy="37726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3203" y="1944975"/>
            <a:ext cx="5834981" cy="8315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ranklin Gothic Medium Cond" pitchFamily="34" charset="0"/>
              </a:rPr>
              <a:t>	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TThực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thể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ngoại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chung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9402" y="1998181"/>
            <a:ext cx="616523" cy="6435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Chevron 11"/>
          <p:cNvSpPr/>
          <p:nvPr/>
        </p:nvSpPr>
        <p:spPr>
          <a:xfrm>
            <a:off x="610191" y="2115636"/>
            <a:ext cx="361409" cy="37726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9727" y="2830828"/>
            <a:ext cx="6332513" cy="8315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ranklin Gothic Medium Cond" pitchFamily="34" charset="0"/>
              </a:rPr>
              <a:t>	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Thực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thể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tham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số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nội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5926" y="2884034"/>
            <a:ext cx="616523" cy="6435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Chevron 14"/>
          <p:cNvSpPr/>
          <p:nvPr/>
        </p:nvSpPr>
        <p:spPr>
          <a:xfrm>
            <a:off x="610191" y="2979732"/>
            <a:ext cx="361409" cy="37726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3203" y="3729687"/>
            <a:ext cx="6915101" cy="8315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ranklin Gothic Medium Cond" pitchFamily="34" charset="0"/>
              </a:rPr>
              <a:t>	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Thực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thể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tham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số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ngoại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69402" y="3782893"/>
            <a:ext cx="616523" cy="64356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3" name="Chevron 22"/>
          <p:cNvSpPr/>
          <p:nvPr/>
        </p:nvSpPr>
        <p:spPr>
          <a:xfrm>
            <a:off x="610191" y="3915836"/>
            <a:ext cx="361409" cy="37726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99727" y="4660555"/>
            <a:ext cx="7484641" cy="8315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ranklin Gothic Medium Cond" pitchFamily="34" charset="0"/>
              </a:rPr>
              <a:t>	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Xây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dựng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một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tài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liệu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từ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nhiều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mảnh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75926" y="4713761"/>
            <a:ext cx="616523" cy="6435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Chevron 25"/>
          <p:cNvSpPr/>
          <p:nvPr/>
        </p:nvSpPr>
        <p:spPr>
          <a:xfrm>
            <a:off x="610191" y="4851940"/>
            <a:ext cx="361409" cy="37726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3203" y="5618244"/>
            <a:ext cx="8280920" cy="8315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ranklin Gothic Medium Cond" pitchFamily="34" charset="0"/>
              </a:rPr>
              <a:t>	</a:t>
            </a:r>
            <a:r>
              <a:rPr lang="vi-V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Thực </a:t>
            </a:r>
            <a:r>
              <a:rPr lang="vi-V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thể và DTD trong tài liệu đúng cú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	</a:t>
            </a:r>
            <a:r>
              <a:rPr lang="vi-V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pháp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 </a:t>
            </a:r>
            <a:r>
              <a:rPr lang="vi-V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(Well-Formed</a:t>
            </a:r>
            <a:r>
              <a:rPr lang="vi-V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itchFamily="34" charset="0"/>
              </a:rPr>
              <a:t>)</a:t>
            </a:r>
          </a:p>
        </p:txBody>
      </p:sp>
      <p:sp>
        <p:nvSpPr>
          <p:cNvPr id="28" name="Oval 27"/>
          <p:cNvSpPr/>
          <p:nvPr/>
        </p:nvSpPr>
        <p:spPr>
          <a:xfrm>
            <a:off x="469402" y="5671450"/>
            <a:ext cx="616523" cy="6435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Chevron 28"/>
          <p:cNvSpPr/>
          <p:nvPr/>
        </p:nvSpPr>
        <p:spPr>
          <a:xfrm>
            <a:off x="610191" y="5788044"/>
            <a:ext cx="361409" cy="37726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40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7584" y="404664"/>
            <a:ext cx="4519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Thực</a:t>
            </a:r>
            <a:r>
              <a:rPr lang="en-US" sz="2800" b="1" dirty="0"/>
              <a:t> </a:t>
            </a:r>
            <a:r>
              <a:rPr lang="en-US" sz="2800" b="1" dirty="0" err="1"/>
              <a:t>thể</a:t>
            </a:r>
            <a:r>
              <a:rPr lang="en-US" sz="2800" b="1" dirty="0"/>
              <a:t> </a:t>
            </a:r>
            <a:r>
              <a:rPr lang="en-US" sz="2800" b="1" dirty="0" err="1"/>
              <a:t>ngoại</a:t>
            </a:r>
            <a:r>
              <a:rPr lang="en-US" sz="2800" b="1" dirty="0"/>
              <a:t> </a:t>
            </a:r>
            <a:r>
              <a:rPr lang="en-US" sz="2800" b="1" dirty="0" err="1"/>
              <a:t>tổng</a:t>
            </a:r>
            <a:r>
              <a:rPr lang="en-US" sz="2800" b="1" dirty="0"/>
              <a:t> </a:t>
            </a:r>
            <a:r>
              <a:rPr lang="en-US" sz="2800" b="1" dirty="0" err="1"/>
              <a:t>quát</a:t>
            </a:r>
            <a:endParaRPr lang="en-GB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0" y="1484784"/>
            <a:ext cx="91440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/>
              <a:t>Parameter entity references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chúng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endParaRPr lang="en-GB" dirty="0"/>
          </a:p>
          <a:p>
            <a:pPr lvl="1">
              <a:defRPr/>
            </a:pPr>
            <a:r>
              <a:rPr lang="en-GB" dirty="0"/>
              <a:t>&lt;!ELEMENT FOOD %PCD;&gt;</a:t>
            </a:r>
            <a:endParaRPr lang="en-US" dirty="0"/>
          </a:p>
          <a:p>
            <a:pPr lvl="1">
              <a:defRPr/>
            </a:pPr>
            <a:r>
              <a:rPr lang="en-GB" dirty="0"/>
              <a:t>&lt;!ELEMENT ANIMAL %PCD;&gt;</a:t>
            </a:r>
            <a:endParaRPr lang="en-US" dirty="0"/>
          </a:p>
          <a:p>
            <a:pPr lvl="1">
              <a:defRPr/>
            </a:pPr>
            <a:r>
              <a:rPr lang="en-GB" dirty="0"/>
              <a:t>&lt;!ENTITY % PCD “(#PCDATA)”&gt;</a:t>
            </a:r>
          </a:p>
          <a:p>
            <a:pPr>
              <a:defRPr/>
            </a:pPr>
            <a:r>
              <a:rPr lang="en-GB" dirty="0" err="1">
                <a:solidFill>
                  <a:srgbClr val="FF0000"/>
                </a:solidFill>
              </a:rPr>
              <a:t>Khai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báo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này</a:t>
            </a:r>
            <a:r>
              <a:rPr lang="en-GB" dirty="0">
                <a:solidFill>
                  <a:srgbClr val="FF0000"/>
                </a:solidFill>
              </a:rPr>
              <a:t> là </a:t>
            </a:r>
            <a:r>
              <a:rPr lang="en-GB" dirty="0" err="1">
                <a:solidFill>
                  <a:srgbClr val="FF0000"/>
                </a:solidFill>
              </a:rPr>
              <a:t>không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hợp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lê</a:t>
            </a:r>
            <a:r>
              <a:rPr lang="en-GB" dirty="0">
                <a:solidFill>
                  <a:srgbClr val="FF0000"/>
                </a:solidFill>
              </a:rPr>
              <a:t>̣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80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7584" y="404664"/>
            <a:ext cx="4519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Thực</a:t>
            </a:r>
            <a:r>
              <a:rPr lang="en-US" sz="2800" b="1" dirty="0"/>
              <a:t> </a:t>
            </a:r>
            <a:r>
              <a:rPr lang="en-US" sz="2800" b="1" dirty="0" err="1"/>
              <a:t>thể</a:t>
            </a:r>
            <a:r>
              <a:rPr lang="en-US" sz="2800" b="1" dirty="0"/>
              <a:t> </a:t>
            </a:r>
            <a:r>
              <a:rPr lang="en-US" sz="2800" b="1" dirty="0" err="1"/>
              <a:t>ngoại</a:t>
            </a:r>
            <a:r>
              <a:rPr lang="en-US" sz="2800" b="1" dirty="0"/>
              <a:t> </a:t>
            </a:r>
            <a:r>
              <a:rPr lang="en-US" sz="2800" b="1" dirty="0" err="1"/>
              <a:t>tổng</a:t>
            </a:r>
            <a:r>
              <a:rPr lang="en-US" sz="2800" b="1" dirty="0"/>
              <a:t> </a:t>
            </a:r>
            <a:r>
              <a:rPr lang="en-US" sz="2800" b="1" dirty="0" err="1"/>
              <a:t>quát</a:t>
            </a:r>
            <a:endParaRPr lang="en-GB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0" y="2133600"/>
            <a:ext cx="91440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External parameter entities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phép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dựng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DTD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phần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VD: </a:t>
            </a:r>
            <a:r>
              <a:rPr lang="en-US" dirty="0"/>
              <a:t>DTDs for PLAYER, TEAM, and SEASON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GB" dirty="0"/>
              <a:t>&lt;!ENTITY % name SYSTEM “URI”&gt;</a:t>
            </a:r>
            <a:endParaRPr lang="en-US" dirty="0"/>
          </a:p>
          <a:p>
            <a:pPr lvl="1">
              <a:buFont typeface="Wingdings" pitchFamily="2" charset="2"/>
              <a:buChar char="§"/>
              <a:defRPr/>
            </a:pPr>
            <a:r>
              <a:rPr lang="en-GB" dirty="0"/>
              <a:t>%name;</a:t>
            </a:r>
            <a:endParaRPr lang="en-US" dirty="0"/>
          </a:p>
          <a:p>
            <a:pPr lvl="1">
              <a:buFont typeface="Wingdings" pitchFamily="2" charset="2"/>
              <a:buChar char="§"/>
              <a:defRPr/>
            </a:pPr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</a:t>
            </a:r>
            <a:endParaRPr lang="en-US" dirty="0"/>
          </a:p>
          <a:p>
            <a:pPr lvl="1">
              <a:buFont typeface="Wingdings" pitchFamily="2" charset="2"/>
              <a:buChar char="§"/>
              <a:defRPr/>
            </a:pPr>
            <a:r>
              <a:rPr lang="en-GB" dirty="0"/>
              <a:t>&lt;!ENTITY % player SYSTEM “player.dtd”&gt;</a:t>
            </a:r>
            <a:endParaRPr lang="en-US" dirty="0"/>
          </a:p>
          <a:p>
            <a:pPr lvl="1">
              <a:buFont typeface="Wingdings" pitchFamily="2" charset="2"/>
              <a:buChar char="§"/>
              <a:defRPr/>
            </a:pPr>
            <a:r>
              <a:rPr lang="en-GB" dirty="0"/>
              <a:t>%player;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70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523220"/>
            <a:ext cx="9144000" cy="506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đơn</a:t>
            </a:r>
            <a:r>
              <a:rPr lang="en-GB" dirty="0" smtClean="0"/>
              <a:t> </a:t>
            </a:r>
            <a:r>
              <a:rPr lang="en-GB" dirty="0" err="1" smtClean="0"/>
              <a:t>vị</a:t>
            </a:r>
            <a:r>
              <a:rPr lang="en-GB" dirty="0" smtClean="0"/>
              <a:t> </a:t>
            </a:r>
            <a:r>
              <a:rPr lang="en-GB" dirty="0" err="1" smtClean="0"/>
              <a:t>lưu</a:t>
            </a:r>
            <a:r>
              <a:rPr lang="en-GB" dirty="0" smtClean="0"/>
              <a:t> </a:t>
            </a:r>
            <a:r>
              <a:rPr lang="en-GB" dirty="0" err="1" smtClean="0"/>
              <a:t>trữ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chứa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cụ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tài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 XML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gọi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,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bao</a:t>
            </a:r>
            <a:r>
              <a:rPr lang="en-GB" dirty="0" smtClean="0"/>
              <a:t> </a:t>
            </a:r>
            <a:r>
              <a:rPr lang="en-GB" dirty="0" err="1" smtClean="0"/>
              <a:t>gồm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tập</a:t>
            </a:r>
            <a:r>
              <a:rPr lang="en-GB" dirty="0" smtClean="0"/>
              <a:t> tin,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dòng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(</a:t>
            </a:r>
            <a:r>
              <a:rPr lang="en-GB" dirty="0">
                <a:latin typeface="Times New Roman"/>
              </a:rPr>
              <a:t>database </a:t>
            </a:r>
            <a:r>
              <a:rPr lang="en-GB" dirty="0" smtClean="0">
                <a:latin typeface="Times New Roman"/>
              </a:rPr>
              <a:t>record)</a:t>
            </a:r>
            <a:r>
              <a:rPr lang="en-GB" dirty="0" smtClean="0"/>
              <a:t>, </a:t>
            </a:r>
            <a:r>
              <a:rPr lang="en-GB" dirty="0" err="1" smtClean="0"/>
              <a:t>hoặc</a:t>
            </a:r>
            <a:r>
              <a:rPr lang="en-GB" dirty="0" smtClean="0"/>
              <a:t> </a:t>
            </a:r>
            <a:r>
              <a:rPr lang="en-GB" dirty="0" err="1" smtClean="0"/>
              <a:t>bất</a:t>
            </a:r>
            <a:r>
              <a:rPr lang="en-GB" dirty="0" smtClean="0"/>
              <a:t> </a:t>
            </a:r>
            <a:r>
              <a:rPr lang="en-GB" dirty="0" err="1" smtClean="0"/>
              <a:t>kỳ</a:t>
            </a:r>
            <a:r>
              <a:rPr lang="en-GB" dirty="0" smtClean="0"/>
              <a:t> </a:t>
            </a:r>
            <a:r>
              <a:rPr lang="en-GB" dirty="0" err="1" smtClean="0"/>
              <a:t>mục</a:t>
            </a:r>
            <a:r>
              <a:rPr lang="en-GB" dirty="0" smtClean="0"/>
              <a:t> </a:t>
            </a:r>
            <a:r>
              <a:rPr lang="en-GB" dirty="0" err="1" smtClean="0"/>
              <a:t>nào</a:t>
            </a:r>
            <a:r>
              <a:rPr lang="en-GB" dirty="0" smtClean="0"/>
              <a:t> </a:t>
            </a:r>
            <a:r>
              <a:rPr lang="en-GB" dirty="0" err="1" smtClean="0"/>
              <a:t>khác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chứa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.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dung.</a:t>
            </a:r>
            <a:endParaRPr lang="en-GB" dirty="0" smtClean="0"/>
          </a:p>
          <a:p>
            <a:r>
              <a:rPr lang="en-GB" dirty="0" err="1" smtClean="0"/>
              <a:t>Hầu</a:t>
            </a:r>
            <a:r>
              <a:rPr lang="en-GB" dirty="0" smtClean="0"/>
              <a:t> </a:t>
            </a:r>
            <a:r>
              <a:rPr lang="en-GB" dirty="0" err="1" smtClean="0"/>
              <a:t>hết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tên</a:t>
            </a:r>
            <a:r>
              <a:rPr lang="en-GB" dirty="0" smtClean="0"/>
              <a:t> do </a:t>
            </a:r>
            <a:r>
              <a:rPr lang="en-GB" dirty="0" err="1" smtClean="0"/>
              <a:t>bạn</a:t>
            </a:r>
            <a:r>
              <a:rPr lang="en-GB" dirty="0" smtClean="0"/>
              <a:t> </a:t>
            </a:r>
            <a:r>
              <a:rPr lang="en-GB" dirty="0" err="1" smtClean="0"/>
              <a:t>đặt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. </a:t>
            </a:r>
            <a:r>
              <a:rPr lang="en-GB" dirty="0" err="1" smtClean="0"/>
              <a:t>Ngoại</a:t>
            </a:r>
            <a:r>
              <a:rPr lang="en-GB" dirty="0" smtClean="0"/>
              <a:t> </a:t>
            </a:r>
            <a:r>
              <a:rPr lang="en-GB" dirty="0" err="1" smtClean="0"/>
              <a:t>lệ</a:t>
            </a:r>
            <a:r>
              <a:rPr lang="en-GB" dirty="0" smtClean="0"/>
              <a:t> </a:t>
            </a:r>
            <a:r>
              <a:rPr lang="en-GB" dirty="0" err="1" smtClean="0"/>
              <a:t>duy</a:t>
            </a:r>
            <a:r>
              <a:rPr lang="en-GB" dirty="0" smtClean="0"/>
              <a:t> </a:t>
            </a:r>
            <a:r>
              <a:rPr lang="en-GB" dirty="0" err="1" smtClean="0"/>
              <a:t>nhất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tài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(</a:t>
            </a:r>
            <a:r>
              <a:rPr lang="en-US" dirty="0" smtClean="0"/>
              <a:t>document entity)</a:t>
            </a:r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99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err="1"/>
              <a:t>Một</a:t>
            </a:r>
            <a:r>
              <a:rPr lang="en-GB" sz="2800" b="1" dirty="0"/>
              <a:t> </a:t>
            </a:r>
            <a:r>
              <a:rPr lang="en-GB" sz="2800" b="1" dirty="0" err="1"/>
              <a:t>thực</a:t>
            </a:r>
            <a:r>
              <a:rPr lang="en-GB" sz="2800" b="1" dirty="0"/>
              <a:t> </a:t>
            </a:r>
            <a:r>
              <a:rPr lang="en-GB" sz="2800" b="1" dirty="0" err="1"/>
              <a:t>thể</a:t>
            </a:r>
            <a:r>
              <a:rPr lang="en-GB" sz="2800" b="1" dirty="0"/>
              <a:t> </a:t>
            </a:r>
            <a:r>
              <a:rPr lang="en-GB" sz="2800" b="1" dirty="0" err="1"/>
              <a:t>là</a:t>
            </a:r>
            <a:r>
              <a:rPr lang="en-GB" sz="2800" b="1" dirty="0"/>
              <a:t> </a:t>
            </a:r>
            <a:r>
              <a:rPr lang="en-GB" sz="2800" b="1" dirty="0" err="1"/>
              <a:t>gì</a:t>
            </a:r>
            <a:r>
              <a:rPr lang="en-GB" sz="2800" b="1" dirty="0"/>
              <a:t> ?</a:t>
            </a:r>
          </a:p>
        </p:txBody>
      </p:sp>
    </p:spTree>
    <p:extLst>
      <p:ext uri="{BB962C8B-B14F-4D97-AF65-F5344CB8AC3E}">
        <p14:creationId xmlns="" xmlns:p14="http://schemas.microsoft.com/office/powerpoint/2010/main" val="16741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7584" y="404664"/>
            <a:ext cx="3845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b="1" dirty="0" err="1"/>
              <a:t>Một</a:t>
            </a:r>
            <a:r>
              <a:rPr lang="en-GB" sz="2800" b="1" dirty="0"/>
              <a:t> </a:t>
            </a:r>
            <a:r>
              <a:rPr lang="en-GB" sz="2800" b="1" dirty="0" err="1"/>
              <a:t>thực</a:t>
            </a:r>
            <a:r>
              <a:rPr lang="en-GB" sz="2800" b="1" dirty="0"/>
              <a:t> </a:t>
            </a:r>
            <a:r>
              <a:rPr lang="en-GB" sz="2800" b="1" dirty="0" err="1"/>
              <a:t>thể</a:t>
            </a:r>
            <a:r>
              <a:rPr lang="en-GB" sz="2800" b="1" dirty="0"/>
              <a:t> </a:t>
            </a:r>
            <a:r>
              <a:rPr lang="en-GB" sz="2800" b="1" dirty="0" err="1"/>
              <a:t>là</a:t>
            </a:r>
            <a:r>
              <a:rPr lang="en-GB" sz="2800" b="1" dirty="0"/>
              <a:t> </a:t>
            </a:r>
            <a:r>
              <a:rPr lang="en-GB" sz="2800" b="1" dirty="0" err="1"/>
              <a:t>gì</a:t>
            </a:r>
            <a:r>
              <a:rPr lang="en-GB" sz="2800" b="1" dirty="0"/>
              <a:t> ?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066800" y="967581"/>
            <a:ext cx="7010400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200" i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Loại thực thể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111828" y="178888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16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7584" y="404664"/>
            <a:ext cx="3845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b="1" dirty="0" err="1"/>
              <a:t>Một</a:t>
            </a:r>
            <a:r>
              <a:rPr lang="en-GB" sz="2800" b="1" dirty="0"/>
              <a:t> </a:t>
            </a:r>
            <a:r>
              <a:rPr lang="en-GB" sz="2800" b="1" dirty="0" err="1"/>
              <a:t>thực</a:t>
            </a:r>
            <a:r>
              <a:rPr lang="en-GB" sz="2800" b="1" dirty="0"/>
              <a:t> </a:t>
            </a:r>
            <a:r>
              <a:rPr lang="en-GB" sz="2800" b="1" dirty="0" err="1"/>
              <a:t>thể</a:t>
            </a:r>
            <a:r>
              <a:rPr lang="en-GB" sz="2800" b="1" dirty="0"/>
              <a:t> </a:t>
            </a:r>
            <a:r>
              <a:rPr lang="en-GB" sz="2800" b="1" dirty="0" err="1"/>
              <a:t>là</a:t>
            </a:r>
            <a:r>
              <a:rPr lang="en-GB" sz="2800" b="1" dirty="0"/>
              <a:t> </a:t>
            </a:r>
            <a:r>
              <a:rPr lang="en-GB" sz="2800" b="1" dirty="0" err="1"/>
              <a:t>gì</a:t>
            </a:r>
            <a:r>
              <a:rPr lang="en-GB" sz="2800" b="1" dirty="0"/>
              <a:t> ?</a:t>
            </a: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827584" y="1044575"/>
            <a:ext cx="6869112" cy="492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Chia Thành 2 loại: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Parsed Entities</a:t>
            </a:r>
            <a:endParaRPr lang="vi-VN" dirty="0" smtClean="0"/>
          </a:p>
          <a:p>
            <a:pPr>
              <a:buFont typeface="Wingdings" pitchFamily="2" charset="2"/>
              <a:buChar char="Ø"/>
            </a:pPr>
            <a:r>
              <a:rPr lang="vi-VN" dirty="0" smtClean="0"/>
              <a:t>           </a:t>
            </a:r>
            <a:r>
              <a:rPr lang="en-US" dirty="0" smtClean="0"/>
              <a:t>Internal Entities</a:t>
            </a:r>
            <a:r>
              <a:rPr lang="vi-VN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Unparsed </a:t>
            </a:r>
            <a:r>
              <a:rPr lang="en-US" dirty="0" err="1" smtClean="0"/>
              <a:t>Entitie</a:t>
            </a:r>
            <a:r>
              <a:rPr lang="vi-VN" dirty="0" smtClean="0"/>
              <a:t>s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/>
              <a:t>           </a:t>
            </a:r>
            <a:r>
              <a:rPr lang="en-US" dirty="0" smtClean="0"/>
              <a:t>Internal Entities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/>
              <a:t>           </a:t>
            </a:r>
            <a:r>
              <a:rPr lang="en-US" dirty="0" smtClean="0"/>
              <a:t>External Entities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vi-VN" dirty="0" smtClean="0"/>
          </a:p>
          <a:p>
            <a:pPr>
              <a:buFont typeface="Wingdings" pitchFamily="2" charset="2"/>
              <a:buChar char="Ø"/>
            </a:pPr>
            <a:endParaRPr lang="vi-VN" dirty="0" smtClean="0"/>
          </a:p>
          <a:p>
            <a:pPr>
              <a:buFont typeface="Wingdings" pitchFamily="2" charset="2"/>
              <a:buChar char="v"/>
            </a:pPr>
            <a:endParaRPr lang="vi-VN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21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7584" y="404664"/>
            <a:ext cx="3845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b="1" dirty="0" err="1"/>
              <a:t>Một</a:t>
            </a:r>
            <a:r>
              <a:rPr lang="en-GB" sz="2800" b="1" dirty="0"/>
              <a:t> </a:t>
            </a:r>
            <a:r>
              <a:rPr lang="en-GB" sz="2800" b="1" dirty="0" err="1"/>
              <a:t>thực</a:t>
            </a:r>
            <a:r>
              <a:rPr lang="en-GB" sz="2800" b="1" dirty="0"/>
              <a:t> </a:t>
            </a:r>
            <a:r>
              <a:rPr lang="en-GB" sz="2800" b="1" dirty="0" err="1"/>
              <a:t>thể</a:t>
            </a:r>
            <a:r>
              <a:rPr lang="en-GB" sz="2800" b="1" dirty="0"/>
              <a:t> </a:t>
            </a:r>
            <a:r>
              <a:rPr lang="en-GB" sz="2800" b="1" dirty="0" err="1"/>
              <a:t>là</a:t>
            </a:r>
            <a:r>
              <a:rPr lang="en-GB" sz="2800" b="1" dirty="0"/>
              <a:t> </a:t>
            </a:r>
            <a:r>
              <a:rPr lang="en-GB" sz="2800" b="1" dirty="0" err="1"/>
              <a:t>gì</a:t>
            </a:r>
            <a:r>
              <a:rPr lang="en-GB" sz="2800" b="1" dirty="0"/>
              <a:t> ?</a:t>
            </a: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827584" y="1044575"/>
            <a:ext cx="6869112" cy="492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vi-VN" dirty="0"/>
              <a:t>Parsed Entities: chứa văn bản wellformed XML</a:t>
            </a:r>
          </a:p>
          <a:p>
            <a:pPr>
              <a:buFont typeface="Wingdings" pitchFamily="2" charset="2"/>
              <a:buChar char="v"/>
            </a:pPr>
            <a:r>
              <a:rPr lang="vi-VN" dirty="0"/>
              <a:t>Unparsed Entities : chứa hoặc dữ liệu nhị phân hoặc văn bản non-XML (giống như một tin nhắn email).Không hỗ trợ tốt (nếu có) nên chúng ta chỉ tập trung vào Parsed Entities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vi-VN" dirty="0" smtClean="0"/>
          </a:p>
          <a:p>
            <a:pPr>
              <a:buFont typeface="Wingdings" pitchFamily="2" charset="2"/>
              <a:buChar char="Ø"/>
            </a:pPr>
            <a:endParaRPr lang="vi-VN" dirty="0" smtClean="0"/>
          </a:p>
          <a:p>
            <a:pPr>
              <a:buFont typeface="Wingdings" pitchFamily="2" charset="2"/>
              <a:buChar char="v"/>
            </a:pPr>
            <a:endParaRPr lang="vi-VN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5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365" y="143054"/>
            <a:ext cx="8313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2.Thực </a:t>
            </a:r>
            <a:r>
              <a:rPr lang="en-US" sz="2800" b="1" dirty="0" err="1"/>
              <a:t>thể</a:t>
            </a:r>
            <a:r>
              <a:rPr lang="en-US" sz="2800" b="1" dirty="0"/>
              <a:t> </a:t>
            </a:r>
            <a:r>
              <a:rPr lang="en-US" sz="2800" b="1" dirty="0" err="1"/>
              <a:t>nội</a:t>
            </a:r>
            <a:r>
              <a:rPr lang="en-US" sz="2800" b="1" dirty="0"/>
              <a:t> </a:t>
            </a:r>
            <a:r>
              <a:rPr lang="en-US" sz="2800" b="1" dirty="0" err="1" smtClean="0"/>
              <a:t>chung</a:t>
            </a:r>
            <a:r>
              <a:rPr lang="en-US" sz="2800" b="1" dirty="0" smtClean="0"/>
              <a:t> (</a:t>
            </a:r>
            <a:r>
              <a:rPr lang="en-GB" sz="2800" b="1" dirty="0"/>
              <a:t>Internal General </a:t>
            </a:r>
            <a:r>
              <a:rPr lang="en-GB" sz="2800" b="1" dirty="0" smtClean="0"/>
              <a:t>Entities)</a:t>
            </a:r>
            <a:endParaRPr lang="en-GB" sz="2800" b="1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764704"/>
            <a:ext cx="9144000" cy="520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vi-VN" dirty="0" smtClean="0"/>
          </a:p>
          <a:p>
            <a:pPr>
              <a:buFont typeface="Wingdings" pitchFamily="2" charset="2"/>
              <a:buChar char="Ø"/>
            </a:pPr>
            <a:endParaRPr lang="vi-VN" dirty="0" smtClean="0"/>
          </a:p>
          <a:p>
            <a:pPr>
              <a:buFont typeface="Wingdings" pitchFamily="2" charset="2"/>
              <a:buChar char="v"/>
            </a:pPr>
            <a:endParaRPr lang="vi-VN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17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365" y="143054"/>
            <a:ext cx="8512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2.1 </a:t>
            </a:r>
            <a:r>
              <a:rPr lang="en-US" sz="2800" b="1" dirty="0" err="1" smtClean="0"/>
              <a:t>Định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nghĩa</a:t>
            </a:r>
            <a:r>
              <a:rPr lang="en-US" sz="2800" b="1" dirty="0" smtClean="0"/>
              <a:t> 1 </a:t>
            </a:r>
            <a:r>
              <a:rPr lang="en-US" sz="2800" b="1" dirty="0" err="1" smtClean="0"/>
              <a:t>tham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chiếu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thực</a:t>
            </a:r>
            <a:r>
              <a:rPr lang="en-US" sz="2800" b="1" dirty="0" smtClean="0"/>
              <a:t> </a:t>
            </a:r>
            <a:r>
              <a:rPr lang="en-US" sz="2800" b="1" dirty="0" err="1"/>
              <a:t>thể</a:t>
            </a:r>
            <a:r>
              <a:rPr lang="en-US" sz="2800" b="1" dirty="0"/>
              <a:t> </a:t>
            </a:r>
            <a:r>
              <a:rPr lang="en-US" sz="2800" b="1" dirty="0" err="1"/>
              <a:t>nội</a:t>
            </a:r>
            <a:r>
              <a:rPr lang="en-US" sz="2800" b="1" dirty="0"/>
              <a:t> </a:t>
            </a:r>
            <a:r>
              <a:rPr lang="en-US" sz="2800" b="1" dirty="0" err="1" smtClean="0"/>
              <a:t>chung</a:t>
            </a:r>
            <a:r>
              <a:rPr lang="en-US" sz="2800" b="1" dirty="0" smtClean="0"/>
              <a:t> </a:t>
            </a:r>
            <a:endParaRPr lang="en-GB" sz="2800" b="1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764704"/>
            <a:ext cx="9144000" cy="520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DTD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thẻ</a:t>
            </a:r>
            <a:r>
              <a:rPr lang="en-GB" dirty="0" smtClean="0"/>
              <a:t> </a:t>
            </a:r>
            <a:r>
              <a:rPr lang="en-GB" b="1" dirty="0"/>
              <a:t>&lt;!ENTITY</a:t>
            </a:r>
            <a:r>
              <a:rPr lang="en-GB" b="1" dirty="0" smtClean="0"/>
              <a:t>&gt;</a:t>
            </a:r>
            <a:r>
              <a:rPr lang="en-GB" dirty="0" smtClean="0"/>
              <a:t>, </a:t>
            </a:r>
            <a:r>
              <a:rPr lang="en-GB" dirty="0" err="1" smtClean="0"/>
              <a:t>theo</a:t>
            </a:r>
            <a:r>
              <a:rPr lang="en-GB" dirty="0" smtClean="0"/>
              <a:t> </a:t>
            </a:r>
            <a:r>
              <a:rPr lang="en-GB" dirty="0" err="1" smtClean="0"/>
              <a:t>mẫu</a:t>
            </a:r>
            <a:r>
              <a:rPr lang="en-GB" dirty="0" smtClean="0"/>
              <a:t> </a:t>
            </a:r>
            <a:r>
              <a:rPr lang="en-GB" dirty="0" err="1"/>
              <a:t>sau</a:t>
            </a:r>
            <a:r>
              <a:rPr lang="en-GB" dirty="0" smtClean="0"/>
              <a:t>:</a:t>
            </a:r>
            <a:r>
              <a:rPr lang="en-US" dirty="0" smtClean="0"/>
              <a:t> </a:t>
            </a:r>
            <a:r>
              <a:rPr lang="en-GB" b="1" dirty="0" smtClean="0"/>
              <a:t>&lt;!</a:t>
            </a:r>
            <a:r>
              <a:rPr lang="en-GB" b="1" dirty="0"/>
              <a:t>ENTITY name “replacement text</a:t>
            </a:r>
            <a:r>
              <a:rPr lang="en-GB" b="1" dirty="0" smtClean="0"/>
              <a:t>”&gt;.</a:t>
            </a:r>
          </a:p>
          <a:p>
            <a:pPr lvl="1"/>
            <a:r>
              <a:rPr lang="en-US" dirty="0" smtClean="0"/>
              <a:t>Name: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b="1" dirty="0" err="1" smtClean="0"/>
              <a:t>thay</a:t>
            </a:r>
            <a:r>
              <a:rPr lang="en-US" b="1" dirty="0" smtClean="0"/>
              <a:t> </a:t>
            </a:r>
            <a:r>
              <a:rPr lang="en-US" b="1" dirty="0" err="1" smtClean="0"/>
              <a:t>thế</a:t>
            </a:r>
            <a:r>
              <a:rPr lang="en-US" b="1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GB" b="1" dirty="0"/>
              <a:t>“replacement text</a:t>
            </a:r>
            <a:r>
              <a:rPr lang="en-GB" b="1" dirty="0" smtClean="0"/>
              <a:t>”.</a:t>
            </a:r>
          </a:p>
          <a:p>
            <a:pPr lvl="1"/>
            <a:r>
              <a:rPr lang="en-GB" b="1" dirty="0"/>
              <a:t>“replacement text</a:t>
            </a:r>
            <a:r>
              <a:rPr lang="en-GB" b="1" dirty="0" smtClean="0"/>
              <a:t>” </a:t>
            </a:r>
            <a:r>
              <a:rPr lang="en-GB" dirty="0" err="1" smtClean="0"/>
              <a:t>phải</a:t>
            </a:r>
            <a:r>
              <a:rPr lang="en-GB" dirty="0" smtClean="0"/>
              <a:t> </a:t>
            </a:r>
            <a:r>
              <a:rPr lang="en-GB" dirty="0" err="1" smtClean="0"/>
              <a:t>đặt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 2 </a:t>
            </a:r>
            <a:r>
              <a:rPr lang="en-GB" dirty="0" err="1" smtClean="0"/>
              <a:t>dấu</a:t>
            </a:r>
            <a:r>
              <a:rPr lang="en-GB" dirty="0" smtClean="0"/>
              <a:t>  </a:t>
            </a:r>
            <a:r>
              <a:rPr lang="en-GB" dirty="0" err="1" smtClean="0"/>
              <a:t>ngoặc</a:t>
            </a:r>
            <a:r>
              <a:rPr lang="en-GB" dirty="0" smtClean="0"/>
              <a:t> </a:t>
            </a:r>
            <a:r>
              <a:rPr lang="en-GB" dirty="0" err="1" smtClean="0"/>
              <a:t>kép</a:t>
            </a:r>
            <a:r>
              <a:rPr lang="en-GB" dirty="0" smtClean="0"/>
              <a:t> </a:t>
            </a:r>
            <a:r>
              <a:rPr lang="en-GB" b="1" dirty="0" smtClean="0"/>
              <a:t>“ ”.</a:t>
            </a:r>
          </a:p>
          <a:p>
            <a:r>
              <a:rPr lang="en-GB" b="1" dirty="0" smtClean="0">
                <a:hlinkClick r:id="rId3" action="ppaction://hlinkpres?slideindex=1&amp;slidetitle="/>
              </a:rPr>
              <a:t>VD </a:t>
            </a:r>
            <a:endParaRPr lang="en-US" b="1" dirty="0"/>
          </a:p>
          <a:p>
            <a:r>
              <a:rPr lang="vi-VN" b="1" dirty="0" smtClean="0"/>
              <a:t>Ư</a:t>
            </a:r>
            <a:r>
              <a:rPr lang="en-US" b="1" dirty="0" smtClean="0"/>
              <a:t>u </a:t>
            </a:r>
            <a:r>
              <a:rPr lang="en-US" b="1" dirty="0" err="1" smtClean="0"/>
              <a:t>điểm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dirty="0" err="1" smtClean="0"/>
              <a:t>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vi-VN" dirty="0" smtClean="0"/>
          </a:p>
          <a:p>
            <a:pPr>
              <a:buFont typeface="Wingdings" pitchFamily="2" charset="2"/>
              <a:buChar char="Ø"/>
            </a:pPr>
            <a:endParaRPr lang="vi-VN" dirty="0" smtClean="0"/>
          </a:p>
          <a:p>
            <a:pPr>
              <a:buFont typeface="Wingdings" pitchFamily="2" charset="2"/>
              <a:buChar char="v"/>
            </a:pPr>
            <a:endParaRPr lang="vi-VN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94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365" y="143054"/>
            <a:ext cx="893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2.2 </a:t>
            </a:r>
            <a:r>
              <a:rPr lang="en-US" sz="2800" b="1" dirty="0" err="1" smtClean="0"/>
              <a:t>Sử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dụng</a:t>
            </a:r>
            <a:r>
              <a:rPr lang="en-US" sz="2800" b="1" dirty="0"/>
              <a:t> </a:t>
            </a:r>
            <a:r>
              <a:rPr lang="en-US" sz="2800" b="1" dirty="0" err="1" smtClean="0"/>
              <a:t>tham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chiếu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thực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thể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trong</a:t>
            </a:r>
            <a:r>
              <a:rPr lang="en-US" sz="2800" b="1" dirty="0" smtClean="0"/>
              <a:t> DTD </a:t>
            </a:r>
            <a:endParaRPr lang="en-GB" sz="2800" b="1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764704"/>
            <a:ext cx="9144000" cy="520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gộp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VD: </a:t>
            </a:r>
            <a:r>
              <a:rPr lang="en-GB" dirty="0"/>
              <a:t>&lt;!ENTITY COPY99 “Copyright 1999 </a:t>
            </a:r>
            <a:r>
              <a:rPr lang="en-GB" b="1" dirty="0"/>
              <a:t>&amp;ERH</a:t>
            </a:r>
            <a:r>
              <a:rPr lang="en-GB" dirty="0" smtClean="0"/>
              <a:t>;”&gt;</a:t>
            </a:r>
          </a:p>
          <a:p>
            <a:r>
              <a:rPr lang="en-GB" dirty="0" smtClean="0"/>
              <a:t>2 </a:t>
            </a:r>
            <a:r>
              <a:rPr lang="en-GB" dirty="0" err="1" smtClean="0"/>
              <a:t>hạn</a:t>
            </a:r>
            <a:r>
              <a:rPr lang="en-GB" dirty="0" smtClean="0"/>
              <a:t> </a:t>
            </a:r>
            <a:r>
              <a:rPr lang="en-GB" dirty="0" err="1" smtClean="0"/>
              <a:t>chế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1 </a:t>
            </a:r>
            <a:r>
              <a:rPr lang="en-GB" dirty="0" err="1" smtClean="0"/>
              <a:t>tham</a:t>
            </a:r>
            <a:r>
              <a:rPr lang="en-GB" dirty="0" smtClean="0"/>
              <a:t> </a:t>
            </a:r>
            <a:r>
              <a:rPr lang="en-GB" dirty="0" err="1" smtClean="0"/>
              <a:t>chiếu</a:t>
            </a:r>
            <a:r>
              <a:rPr lang="en-GB" dirty="0" smtClean="0"/>
              <a:t> </a:t>
            </a:r>
            <a:r>
              <a:rPr lang="en-GB" dirty="0" err="1" smtClean="0"/>
              <a:t>vòng</a:t>
            </a:r>
            <a:endParaRPr lang="en-GB" dirty="0" smtClean="0"/>
          </a:p>
          <a:p>
            <a:pPr lvl="2"/>
            <a:r>
              <a:rPr lang="en-GB" sz="2800" b="1" dirty="0" smtClean="0"/>
              <a:t>VD: </a:t>
            </a:r>
            <a:r>
              <a:rPr lang="en-GB" dirty="0" smtClean="0"/>
              <a:t>	</a:t>
            </a:r>
            <a:r>
              <a:rPr lang="en-GB" sz="2800" dirty="0" smtClean="0"/>
              <a:t>&lt;!</a:t>
            </a:r>
            <a:r>
              <a:rPr lang="en-GB" sz="2800" dirty="0"/>
              <a:t>ENTITY ERH “</a:t>
            </a:r>
            <a:r>
              <a:rPr lang="en-GB" sz="2800" b="1" dirty="0"/>
              <a:t>&amp;</a:t>
            </a:r>
            <a:r>
              <a:rPr lang="en-GB" sz="2800" b="1" dirty="0" smtClean="0"/>
              <a:t>COPY99; </a:t>
            </a:r>
            <a:r>
              <a:rPr lang="en-GB" sz="2800" dirty="0" err="1"/>
              <a:t>Elliotte</a:t>
            </a:r>
            <a:r>
              <a:rPr lang="en-GB" sz="2800" dirty="0"/>
              <a:t> Rusty Harold”&gt;</a:t>
            </a:r>
          </a:p>
          <a:p>
            <a:pPr marL="1371600" lvl="3" indent="0">
              <a:buNone/>
            </a:pPr>
            <a:r>
              <a:rPr lang="en-GB" sz="2800" dirty="0" smtClean="0"/>
              <a:t>	&lt;!</a:t>
            </a:r>
            <a:r>
              <a:rPr lang="en-GB" sz="2800" dirty="0"/>
              <a:t>ENTITY COPY99 “Copyright 1999 </a:t>
            </a:r>
            <a:r>
              <a:rPr lang="en-GB" sz="2800" b="1" dirty="0"/>
              <a:t>&amp;ERH;</a:t>
            </a:r>
            <a:r>
              <a:rPr lang="en-GB" sz="2800" dirty="0"/>
              <a:t>”&gt;</a:t>
            </a:r>
            <a:r>
              <a:rPr lang="en-US" sz="2800" dirty="0" smtClean="0"/>
              <a:t> </a:t>
            </a:r>
            <a:endParaRPr lang="vi-VN" b="1" dirty="0" smtClean="0"/>
          </a:p>
          <a:p>
            <a:pPr>
              <a:buFont typeface="Wingdings" pitchFamily="2" charset="2"/>
              <a:buChar char="v"/>
            </a:pPr>
            <a:endParaRPr lang="vi-VN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52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3807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093218C-E38E-4B5F-BA0A-A93F1D7272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TS010380703</Template>
  <TotalTime>1154</TotalTime>
  <Words>1162</Words>
  <Application>Microsoft Office PowerPoint</Application>
  <PresentationFormat>On-screen Show (4:3)</PresentationFormat>
  <Paragraphs>171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TS010380703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Entities and External DTDSubsets</dc:title>
  <dc:creator>ngocan</dc:creator>
  <cp:lastModifiedBy>li</cp:lastModifiedBy>
  <cp:revision>106</cp:revision>
  <dcterms:created xsi:type="dcterms:W3CDTF">2011-04-13T00:50:26Z</dcterms:created>
  <dcterms:modified xsi:type="dcterms:W3CDTF">2011-06-14T07:26:15Z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TC103807039990</vt:lpwstr>
  </property>
</Properties>
</file>