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024" y="1958975"/>
            <a:ext cx="7772400" cy="1470025"/>
          </a:xfrm>
        </p:spPr>
        <p:txBody>
          <a:bodyPr/>
          <a:lstStyle/>
          <a:p>
            <a:r>
              <a:rPr dirty="0"/>
              <a:t>Project Ideas for AI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Presented by</a:t>
            </a:r>
            <a:r>
              <a:rPr lang="en-GB" dirty="0"/>
              <a:t>: </a:t>
            </a:r>
            <a:r>
              <a:rPr lang="en-GB" dirty="0" err="1"/>
              <a:t>Mymuna</a:t>
            </a:r>
            <a:r>
              <a:rPr lang="en-GB" dirty="0"/>
              <a:t> </a:t>
            </a:r>
            <a:r>
              <a:rPr lang="en-GB" dirty="0" err="1"/>
              <a:t>Nourin</a:t>
            </a:r>
            <a:r>
              <a:rPr lang="en-GB" dirty="0"/>
              <a:t> (011212052)</a:t>
            </a:r>
          </a:p>
          <a:p>
            <a:r>
              <a:rPr lang="en-GB" dirty="0" err="1"/>
              <a:t>Tanvur</a:t>
            </a:r>
            <a:r>
              <a:rPr lang="en-GB" dirty="0"/>
              <a:t> </a:t>
            </a:r>
            <a:r>
              <a:rPr lang="en-GB" dirty="0" err="1"/>
              <a:t>Ahamad</a:t>
            </a:r>
            <a:r>
              <a:rPr lang="en-GB" dirty="0"/>
              <a:t> </a:t>
            </a:r>
            <a:r>
              <a:rPr lang="en-GB" dirty="0" err="1"/>
              <a:t>Jibon</a:t>
            </a:r>
            <a:r>
              <a:rPr lang="en-GB" dirty="0"/>
              <a:t> (011202328)</a:t>
            </a:r>
          </a:p>
          <a:p>
            <a:r>
              <a:rPr lang="en-GB" dirty="0"/>
              <a:t>Md. Faisal </a:t>
            </a:r>
            <a:r>
              <a:rPr lang="en-GB" dirty="0" err="1"/>
              <a:t>Mandol</a:t>
            </a:r>
            <a:r>
              <a:rPr lang="en-GB" dirty="0"/>
              <a:t> (011212022)</a:t>
            </a:r>
          </a:p>
          <a:p>
            <a:r>
              <a:rPr lang="en-GB" dirty="0" err="1"/>
              <a:t>Esrat</a:t>
            </a:r>
            <a:r>
              <a:rPr lang="en-GB" dirty="0"/>
              <a:t> Jahan </a:t>
            </a:r>
            <a:r>
              <a:rPr lang="en-GB" dirty="0" err="1"/>
              <a:t>Baishakhi</a:t>
            </a:r>
            <a:r>
              <a:rPr lang="en-GB" dirty="0"/>
              <a:t> (011221273)</a:t>
            </a:r>
          </a:p>
          <a:p>
            <a:r>
              <a:rPr dirty="0"/>
              <a:t>Date: [</a:t>
            </a:r>
            <a:r>
              <a:rPr lang="en-GB" dirty="0"/>
              <a:t>25.5.25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Disease Prediction System</a:t>
            </a:r>
          </a:p>
          <a:p>
            <a:r>
              <a:t>2. Sentiment Analysis from Text</a:t>
            </a:r>
          </a:p>
          <a:p>
            <a:r>
              <a:t>3. Personality Prediction from Text</a:t>
            </a:r>
          </a:p>
          <a:p>
            <a:r>
              <a:t>4. Tools &amp; Libraries</a:t>
            </a:r>
          </a:p>
          <a:p>
            <a:r>
              <a:t>5. Why These Projects?</a:t>
            </a:r>
          </a:p>
          <a:p>
            <a:r>
              <a:t>6.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 – Disease Prediction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disease based on user-selected symptoms using ML.</a:t>
            </a:r>
          </a:p>
          <a:p>
            <a:r>
              <a:t>Features:</a:t>
            </a:r>
          </a:p>
          <a:p>
            <a:r>
              <a:t>- Input: List of symptoms</a:t>
            </a:r>
          </a:p>
          <a:p>
            <a:r>
              <a:t>- Output: Most probable disease</a:t>
            </a:r>
          </a:p>
          <a:p>
            <a:r>
              <a:t>- Optional GUI or web interface</a:t>
            </a:r>
          </a:p>
          <a:p>
            <a:r>
              <a:t>- Optional: Remedies/info suggestions</a:t>
            </a:r>
          </a:p>
          <a:p>
            <a:r>
              <a:t>Tools: Python, Pandas, NumPy, Scikit-learn</a:t>
            </a:r>
          </a:p>
          <a:p>
            <a:r>
              <a:t>Dataset: Kaggle – Disease Symptom Dataset</a:t>
            </a:r>
          </a:p>
          <a:p>
            <a:r>
              <a:t>Skills: Feature Engineering, Classification,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 –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Classify reviews/tweets as Positive, Negative, or Neutral.</a:t>
            </a:r>
          </a:p>
          <a:p>
            <a:r>
              <a:t>Features:</a:t>
            </a:r>
          </a:p>
          <a:p>
            <a:r>
              <a:t>- Input: Text (tweet/review)</a:t>
            </a:r>
          </a:p>
          <a:p>
            <a:r>
              <a:t>- Output: Sentiment category</a:t>
            </a:r>
          </a:p>
          <a:p>
            <a:r>
              <a:t>- Optional: Visualizations (pie chart, word cloud)</a:t>
            </a:r>
          </a:p>
          <a:p>
            <a:r>
              <a:t>Tools: Python, Pandas, NLTK/TextBlob, Scikit-learn</a:t>
            </a:r>
          </a:p>
          <a:p>
            <a:r>
              <a:t>Dataset: IMDb or Twitter Airline Sentiment</a:t>
            </a:r>
          </a:p>
          <a:p>
            <a:r>
              <a:t>Skills: Text Preprocessing, NLP, Data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3 – Personality Prediction from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MBTI personality type from user text.</a:t>
            </a:r>
          </a:p>
          <a:p>
            <a:r>
              <a:t>Features:</a:t>
            </a:r>
          </a:p>
          <a:p>
            <a:r>
              <a:t>- Input: User-written text</a:t>
            </a:r>
          </a:p>
          <a:p>
            <a:r>
              <a:t>- Output: MBTI type (e.g., INTP, ENFP)</a:t>
            </a:r>
          </a:p>
          <a:p>
            <a:r>
              <a:t>- Optional: Personality profile display</a:t>
            </a:r>
          </a:p>
          <a:p>
            <a:r>
              <a:t>Tools: Python, Pandas, Scikit-learn, TF-IDF or BERT</a:t>
            </a:r>
          </a:p>
          <a:p>
            <a:r>
              <a:t>Dataset: Kaggle – MBTI Personality Dataset</a:t>
            </a:r>
          </a:p>
          <a:p>
            <a:r>
              <a:t>Skills: Text Vectorization, Classification, Personality Profiling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- Core programming language</a:t>
            </a:r>
          </a:p>
          <a:p>
            <a:r>
              <a:t>Pandas - Data handling &amp; cleaning</a:t>
            </a:r>
          </a:p>
          <a:p>
            <a:r>
              <a:t>Scikit-learn - ML models &amp; evaluation</a:t>
            </a:r>
          </a:p>
          <a:p>
            <a:r>
              <a:t>NLTK/TextBlob - Text processing &amp; sentiment analysis</a:t>
            </a:r>
          </a:p>
          <a:p>
            <a:r>
              <a:t>Matplotlib - Charts &amp; visualization</a:t>
            </a:r>
          </a:p>
          <a:p>
            <a:r>
              <a:t>Jupyter/VS Code - Development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These 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Beginner-friendly but skill-rich</a:t>
            </a:r>
          </a:p>
          <a:p>
            <a:r>
              <a:t>- Real-world datasets</a:t>
            </a:r>
          </a:p>
          <a:p>
            <a:r>
              <a:t>- Covers different domains: health, social, psychology</a:t>
            </a:r>
          </a:p>
          <a:p>
            <a:r>
              <a:t>- Expandable if needed</a:t>
            </a:r>
          </a:p>
          <a:p>
            <a:r>
              <a:t>- Easy to explain and 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suggestions?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Finalize one project for implementation</a:t>
            </a:r>
          </a:p>
          <a:p>
            <a:r>
              <a:t>2. Download and explore dataset</a:t>
            </a:r>
          </a:p>
          <a:p>
            <a:r>
              <a:t>3. Start with data preprocessing</a:t>
            </a:r>
          </a:p>
          <a:p>
            <a:r>
              <a:t>4. Train model → Evaluate → Build UI (optional)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Ideas for AI Lab</vt:lpstr>
      <vt:lpstr>Agenda</vt:lpstr>
      <vt:lpstr>Project 1 – Disease Prediction System</vt:lpstr>
      <vt:lpstr>Project 2 – Sentiment Analysis</vt:lpstr>
      <vt:lpstr>Project 3 – Personality Prediction from Text</vt:lpstr>
      <vt:lpstr>Tools Overview</vt:lpstr>
      <vt:lpstr>Why These Projects?</vt:lpstr>
      <vt:lpstr>Q&amp;A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 for AI Lab</dc:title>
  <dc:subject/>
  <dc:creator/>
  <cp:keywords/>
  <dc:description>generated using python-pptx</dc:description>
  <cp:lastModifiedBy>Nourin Mymuna</cp:lastModifiedBy>
  <cp:revision>4</cp:revision>
  <dcterms:created xsi:type="dcterms:W3CDTF">2013-01-27T09:14:16Z</dcterms:created>
  <dcterms:modified xsi:type="dcterms:W3CDTF">2025-05-25T08:02:35Z</dcterms:modified>
  <cp:category/>
</cp:coreProperties>
</file>