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838F1C-24F6-4A4A-BBF7-B29D3CDEDC4D}" type="datetimeFigureOut">
              <a:rPr lang="ko-KR" altLang="en-US" smtClean="0"/>
              <a:t>2013-09-28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43EDB6-569A-41B9-81A2-D5B14479486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실습 및 응용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Remote controller V1.0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4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개발 동기</a:t>
            </a:r>
            <a:endParaRPr lang="en-US" altLang="ko-KR" dirty="0" smtClean="0"/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유사 </a:t>
            </a:r>
            <a:r>
              <a:rPr lang="ko-KR" altLang="en-US" dirty="0" err="1" smtClean="0"/>
              <a:t>어플</a:t>
            </a:r>
            <a:endParaRPr lang="en-US" altLang="ko-KR" dirty="0" smtClean="0"/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기능 소개</a:t>
            </a:r>
            <a:endParaRPr lang="en-US" altLang="ko-KR" dirty="0" smtClean="0"/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시스템 구조도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6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스마트 </a:t>
            </a:r>
            <a:r>
              <a:rPr lang="ko-KR" altLang="en-US" sz="2800" dirty="0" err="1" smtClean="0"/>
              <a:t>폰을</a:t>
            </a:r>
            <a:r>
              <a:rPr lang="ko-KR" altLang="en-US" sz="2800" dirty="0" smtClean="0"/>
              <a:t> 이용한 </a:t>
            </a:r>
            <a:r>
              <a:rPr lang="en-US" altLang="ko-KR" sz="2800" dirty="0" smtClean="0"/>
              <a:t>PC</a:t>
            </a:r>
            <a:r>
              <a:rPr lang="ko-KR" altLang="en-US" sz="2800" dirty="0" smtClean="0"/>
              <a:t> 원격 조작</a:t>
            </a:r>
            <a:endParaRPr lang="en-US" altLang="ko-KR" sz="2800" dirty="0" smtClean="0"/>
          </a:p>
          <a:p>
            <a:pPr lvl="1"/>
            <a:r>
              <a:rPr lang="en-US" altLang="ko-KR" sz="2000" dirty="0" smtClean="0"/>
              <a:t>Ex) </a:t>
            </a:r>
            <a:r>
              <a:rPr lang="ko-KR" altLang="en-US" sz="2000" dirty="0" smtClean="0"/>
              <a:t>마우스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키보드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프레젠테이션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미디어 재생</a:t>
            </a:r>
            <a:endParaRPr lang="en-US" altLang="ko-KR" sz="20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센서를 편리한 기능 구현</a:t>
            </a:r>
            <a:endParaRPr lang="en-US" altLang="ko-KR" sz="2800" dirty="0" smtClean="0"/>
          </a:p>
          <a:p>
            <a:pPr lvl="1"/>
            <a:r>
              <a:rPr lang="en-US" altLang="ko-KR" sz="2000" dirty="0" smtClean="0"/>
              <a:t>Ex) </a:t>
            </a:r>
            <a:r>
              <a:rPr lang="ko-KR" altLang="en-US" sz="2000" dirty="0" smtClean="0"/>
              <a:t>터치 센서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마우스 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자이로</a:t>
            </a:r>
            <a:r>
              <a:rPr lang="ko-KR" altLang="en-US" sz="2000" dirty="0" smtClean="0"/>
              <a:t> 센서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에어 마우스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800" dirty="0" smtClean="0"/>
              <a:t>스마트 </a:t>
            </a:r>
            <a:r>
              <a:rPr lang="ko-KR" altLang="en-US" sz="2800" dirty="0" err="1" smtClean="0"/>
              <a:t>폰과</a:t>
            </a:r>
            <a:r>
              <a:rPr lang="ko-KR" altLang="en-US" sz="2800" dirty="0" smtClean="0"/>
              <a:t> 스마트기</a:t>
            </a:r>
            <a:r>
              <a:rPr lang="ko-KR" altLang="en-US" sz="2800" dirty="0"/>
              <a:t>기</a:t>
            </a:r>
            <a:r>
              <a:rPr lang="ko-KR" altLang="en-US" sz="2800" dirty="0" smtClean="0"/>
              <a:t>간의 원격 조작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Ex) </a:t>
            </a:r>
            <a:r>
              <a:rPr lang="ko-KR" altLang="en-US" sz="2400" dirty="0" smtClean="0"/>
              <a:t>스마트 </a:t>
            </a:r>
            <a:r>
              <a:rPr lang="ko-KR" altLang="en-US" sz="2400" dirty="0" err="1" smtClean="0"/>
              <a:t>리모콘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wii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조작패드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393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개인 </a:t>
            </a:r>
            <a:r>
              <a:rPr lang="en-US" altLang="ko-KR" sz="2800" dirty="0" smtClean="0"/>
              <a:t>PC</a:t>
            </a:r>
            <a:r>
              <a:rPr lang="ko-KR" altLang="en-US" sz="2800" dirty="0" smtClean="0"/>
              <a:t>를 원격으로 조작할 수 있는 기능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레이저 포인터 없이도 </a:t>
            </a:r>
            <a:r>
              <a:rPr lang="en-US" altLang="ko-KR" sz="2800" dirty="0" smtClean="0"/>
              <a:t>PPT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원거리에서 미디어 재생 원격 조작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스마트 기기들의 보급으로 스마트 기기들 간의 통신의 자유도 증가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208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64804"/>
            <a:ext cx="16561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45362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리모트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1"/>
            <a:ext cx="1478989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1287811"/>
            <a:ext cx="1485916" cy="242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3096"/>
            <a:ext cx="1656184" cy="167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9814" y="60932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발표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38659"/>
            <a:ext cx="1478989" cy="218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2" y="4038659"/>
            <a:ext cx="1485916" cy="217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53136"/>
          </a:xfrm>
        </p:spPr>
        <p:txBody>
          <a:bodyPr/>
          <a:lstStyle/>
          <a:p>
            <a:r>
              <a:rPr lang="ko-KR" altLang="en-US" dirty="0" smtClean="0"/>
              <a:t>프레젠테이션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프레젠테이션 </a:t>
            </a:r>
            <a:r>
              <a:rPr lang="ko-KR" altLang="en-US" sz="1800" dirty="0"/>
              <a:t>시작 </a:t>
            </a:r>
            <a:r>
              <a:rPr lang="en-US" altLang="ko-KR" sz="1800" dirty="0"/>
              <a:t>/ </a:t>
            </a:r>
            <a:r>
              <a:rPr lang="ko-KR" altLang="en-US" sz="1800" dirty="0"/>
              <a:t>종료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다음 </a:t>
            </a:r>
            <a:r>
              <a:rPr lang="ko-KR" altLang="en-US" sz="1800" dirty="0"/>
              <a:t>장 </a:t>
            </a:r>
            <a:r>
              <a:rPr lang="en-US" altLang="ko-KR" sz="1800" dirty="0"/>
              <a:t>/ </a:t>
            </a:r>
            <a:r>
              <a:rPr lang="ko-KR" altLang="en-US" sz="1800" dirty="0"/>
              <a:t>이전 장 넘김 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화면 </a:t>
            </a:r>
            <a:r>
              <a:rPr lang="ko-KR" altLang="en-US" sz="1800" dirty="0"/>
              <a:t>축소 </a:t>
            </a:r>
            <a:r>
              <a:rPr lang="en-US" altLang="ko-KR" sz="1800" dirty="0"/>
              <a:t>/ </a:t>
            </a:r>
            <a:r>
              <a:rPr lang="ko-KR" altLang="en-US" sz="1800" dirty="0"/>
              <a:t>확대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마우스 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스마트폰의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터치 센서를 이용한 </a:t>
            </a:r>
            <a:r>
              <a:rPr lang="ko-KR" altLang="en-US" sz="1800" dirty="0" smtClean="0"/>
              <a:t>마우스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마우스 </a:t>
            </a:r>
            <a:r>
              <a:rPr lang="ko-KR" altLang="en-US" sz="1800" dirty="0"/>
              <a:t>오른쪽 </a:t>
            </a:r>
            <a:r>
              <a:rPr lang="en-US" altLang="ko-KR" sz="1800" dirty="0"/>
              <a:t>/ </a:t>
            </a:r>
            <a:r>
              <a:rPr lang="ko-KR" altLang="en-US" sz="1800" dirty="0"/>
              <a:t>왼쪽 클릭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err="1" smtClean="0"/>
              <a:t>자이로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센서를 이용한 에어 마우스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키보드</a:t>
            </a:r>
            <a:endParaRPr lang="en-US" altLang="ko-KR" dirty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한글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영문 키보드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숫자 </a:t>
            </a:r>
            <a:r>
              <a:rPr lang="ko-KR" altLang="en-US" sz="1800" dirty="0"/>
              <a:t>패드 </a:t>
            </a:r>
            <a:endParaRPr lang="en-US" altLang="ko-KR" sz="1800" dirty="0"/>
          </a:p>
          <a:p>
            <a:endParaRPr lang="en-US" altLang="ko-KR" dirty="0"/>
          </a:p>
          <a:p>
            <a:pPr marL="36576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3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미디어 재생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전체 화면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창 화면 전환 가능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/>
              <a:t>재생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일시정지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기능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smtClean="0"/>
              <a:t>	- 10</a:t>
            </a:r>
            <a:r>
              <a:rPr lang="ko-KR" altLang="en-US" sz="1800" dirty="0" smtClean="0"/>
              <a:t>초 넘기기 기능 지원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볼륨 조절 기능 지원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10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49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464682"/>
      </p:ext>
    </p:extLst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</TotalTime>
  <Words>106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테크닉</vt:lpstr>
      <vt:lpstr>Java 실습 및 응용</vt:lpstr>
      <vt:lpstr>목차</vt:lpstr>
      <vt:lpstr>소개</vt:lpstr>
      <vt:lpstr>개발 동기</vt:lpstr>
      <vt:lpstr>유사 어플</vt:lpstr>
      <vt:lpstr>기능 소개</vt:lpstr>
      <vt:lpstr>기능 소개</vt:lpstr>
      <vt:lpstr>시스템 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응용</dc:title>
  <dc:creator>Jinsu</dc:creator>
  <cp:lastModifiedBy>Jinsu</cp:lastModifiedBy>
  <cp:revision>11</cp:revision>
  <dcterms:created xsi:type="dcterms:W3CDTF">2013-09-05T11:47:58Z</dcterms:created>
  <dcterms:modified xsi:type="dcterms:W3CDTF">2013-09-28T04:47:56Z</dcterms:modified>
</cp:coreProperties>
</file>