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7bf2294b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7bf2294b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7bf2294b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7bf2294b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7bf2294b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7bf2294b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7bf2294b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7bf2294b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예시: 두개의 thread를  local cluster가 가지고 있도록 설정, application 이름을 설정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7bf2294b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7bf2294b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7bf2294b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7bf2294b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7bf2294b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7bf2294b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7bf2294b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7bf2294b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7bf2294b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7bf2294b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7bf2294b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7bf2294b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7bf2294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7bf2294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7bf2294b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7bf2294b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7bf2294b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7bf2294b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7bf2294b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7bf2294b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7bf2294b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7bf2294b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7bf2294b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7bf2294b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7bf2294b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7bf2294b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7bf2294b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7bf2294b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7bf2294b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7bf2294b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7bf2294be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7bf2294b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7bf2294b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7bf2294b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7bf2294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7bf2294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7bf2294be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7bf2294be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7bf2294be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7bf2294be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7bf2294be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e7bf2294be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7bf2294b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7bf2294b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7bf2294b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7bf2294b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complete : no more corrections to the data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7bf2294b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7bf2294b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7bf2294b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7bf2294b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7bf2294b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7bf2294b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7bf2294b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7bf2294b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park.apache.org/docs/latest/submitting-applications.html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park.apache.org/docs/3.1.2/configuration.html#runtime-environmen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hoyy.github.io/posts/spark-start-install-standalon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spark.apache.org/docs/latest/spark-standalone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oreilly.com/library/view/hadoop-the-definitive/9780596521974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spark.apache.org/docs/latest/running-on-yarn.html#configuration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spark.apache.org/docs/latest/running-on-mesos.htm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spark.apache.org/docs/latest/security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78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16. Developing spark application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Launching applications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775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400" u="sng">
                <a:solidFill>
                  <a:schemeClr val="hlink"/>
                </a:solidFill>
                <a:hlinkClick r:id="rId3"/>
              </a:rPr>
              <a:t>https://spark.apache.org/docs/latest/submitting-applications.html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spark-submit을 사용하는 것이 가장 일반적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option,application JAR or Script,  arguments등을 설정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client 또는 cluster mode 에서 돌릴 건지 설정 가능 ( cluster mode 권장)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25" y="2743200"/>
            <a:ext cx="5900750" cy="15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 Configuring applications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4849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application properties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runtime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shuffle behavior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spark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compression and serialization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memory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execution behavior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networking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scheduling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4080150" y="14849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Dynamic allocation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encryption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spark 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spark streaming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sparkR</a:t>
            </a:r>
            <a:endParaRPr/>
          </a:p>
        </p:txBody>
      </p:sp>
      <p:sp>
        <p:nvSpPr>
          <p:cNvPr id="119" name="Google Shape;119;p23"/>
          <p:cNvSpPr txBox="1"/>
          <p:nvPr/>
        </p:nvSpPr>
        <p:spPr>
          <a:xfrm>
            <a:off x="574575" y="1084775"/>
            <a:ext cx="26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설정 종류들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5. Configuring applications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시스템 설정 방식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sparkConf 객체를 사용한 방식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자바 시스템 속성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hardcoded 설정 파일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/conf 에서 템플릿 사용 가능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설정을 hardcode 하거나 런타임때 속성 설정 가능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ip address 와 같은 환경 변수는 conf/spark-env.sh를 사용해 설정 가능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log4j.properties를 사용해 로그 설정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ko"/>
              <a:t>sparkConf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application의 모든 설정을 관리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생성된 sparkConf은 immutable(불변)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각각의 스파크 application 의 스파크 속성을 구성하는데 사용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어떻게 스파크 application이 동작하는지 와 cluster가 어떻게 구성되어 있는지를 제어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시간 주기 속성 포맷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25ms, 5s, 10m or 10 min, 3h, 5d, 1y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826" y="3542100"/>
            <a:ext cx="822835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2) application properties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spark-submit 이나 스파크 application을 생성할 때 설정 가능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기본 application의 메타데이터나 실행 특성을 정의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표 16-3 참고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3)  runtime properties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hlinkClick r:id="rId3"/>
              </a:rPr>
              <a:t>Configuration - Spark 3.1.2 Documentation (apache.org)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runtime environment 테이블 참고</a:t>
            </a:r>
            <a:endParaRPr/>
          </a:p>
        </p:txBody>
      </p:sp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2194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4) execution properties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2901975"/>
            <a:ext cx="8520600" cy="16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execution behavior 참고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가장 일반적 속성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spark.executor.cores (코어의 수)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spark.files.maxPartitionByte( 최대 파티션의 크기)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5) configuring memory management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464100" y="1304875"/>
            <a:ext cx="8520600" cy="18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application을 최적화 하기 위해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자동 메모리 관리 기능의 추가로, 사용자는 신경 쓰지 않아도 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memory management 테이블 참고</a:t>
            </a:r>
            <a:endParaRPr/>
          </a:p>
        </p:txBody>
      </p:sp>
      <p:sp>
        <p:nvSpPr>
          <p:cNvPr id="153" name="Google Shape;153;p28"/>
          <p:cNvSpPr txBox="1"/>
          <p:nvPr>
            <p:ph type="title"/>
          </p:nvPr>
        </p:nvSpPr>
        <p:spPr>
          <a:xfrm>
            <a:off x="464100" y="257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r>
              <a:rPr lang="ko"/>
              <a:t>) configuring shuffle behavior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464100" y="3293625"/>
            <a:ext cx="8520600" cy="18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큰 bottleneck 이 될 수 있기 때문에 설정이 존재함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shuffle behavior 참고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7) environmental variable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conf/spark-env.sh 스크립트를 통해 특정 스파크 설정을 가능 (defualt로 존재하는 것은 아님/ 프로그래밍 식으로 설정 가능)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호스트 이름과 같은 machine에 특화된 정보 제공 가능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local spark application나  제출 스크립트가 작동할때, 적용 가능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설정 가능한 변수들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JAVA_HOME : 자바가 설치되는 장소 지정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PYSPARK_PYTHON : 드라이버와 워커에서 사용할 Pyspark의 파이썬 바이너리 설정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PYSAPARK_DRIVER_PYTHON: 드라이버에서 사용할 pyspark의 파이썬 바이너리 설정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SPARK_DRIVER_R: sparkR shell에서 사용할 R 바이너리 실행 설정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SPARK_LOCAL_IP : 머신의 ip 주소를 설정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SPARK_PUBLIC_DNS: 호스트명 설정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코어의 수 나 최대 메모리 설정 가능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8) Job scheduling within an application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여러개의  threads을 통해 동시에 여러개의 일을 실행 할 수 있다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스파크 스케줄러는 스레드의 안정성을 제공하고, 여러개의 요청을 처리 할 수 있도록 합니다.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FIFO 처리 방식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job간의 fair sharing 설정 가능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 라운드 로빈 방식으로 모든 일들이 클러스터 자원을 동일하게 사용할 수 있도록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일정한 타임 슬럿을 제공하고 그 시간내에 끝내지 못하면 멈추고 다음 타임 슬럿에 다시 작동하는 방식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sparkContext를 설정시, spark.secheduler.mode를 fair로 설정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여러개의 일을 하나의 그룹(풀)으로 만들 수 있음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우선순의 풀을 생성하거나 user에게 동일한 자원을 제공하는데 유용함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새로운 일은 default pool로 가고 spark.scheduler.pool로 설정 가능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ctrTitle"/>
          </p:nvPr>
        </p:nvSpPr>
        <p:spPr>
          <a:xfrm>
            <a:off x="311700" y="542325"/>
            <a:ext cx="8520600" cy="10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17. Deploying spark </a:t>
            </a:r>
            <a:endParaRPr/>
          </a:p>
        </p:txBody>
      </p:sp>
      <p:sp>
        <p:nvSpPr>
          <p:cNvPr id="172" name="Google Shape;172;p31"/>
          <p:cNvSpPr txBox="1"/>
          <p:nvPr>
            <p:ph idx="4294967295" type="body"/>
          </p:nvPr>
        </p:nvSpPr>
        <p:spPr>
          <a:xfrm>
            <a:off x="311700" y="2379225"/>
            <a:ext cx="8520600" cy="18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설정을 한다는것은 클러스터 관리의 복잡성을 이해하는 것을 의미한다.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클러스터 매니저간의 차이와 웹사이트에서 볼수 있는 자료 제공에 목적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어떤 클러스터 매니저가 작동하기 쉬운가에 대한 정답은 없음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3 가지 클러스터 매니저 ( spark application을 배포할 수 있는)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standalone mode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hadoop YARN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Apache mesos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15875"/>
            <a:ext cx="8520600" cy="3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스파크 application =  spark cluster +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3 가지 언어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Scala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일반적인 파이썬  application 이나 package를 작성하는 것과 비슷하다</a:t>
            </a:r>
            <a:endParaRPr/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Writing Spark application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Where to deploy your cluster to run spark applications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1152475"/>
            <a:ext cx="85206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on-premises cluster: 데이터 센터를 직접 운영하는 조직에게 합리적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하드웨어를 완전히 제어할 수 있기 때문에 성능을 최적화 할 수 있음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스파크 와 같은 데이터 분석에는 차질이 발생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사이즈가 제한적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자체 저장소를 선택하고 운영해야한다.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클러스터 매니저를 사용하는 것이 가장 좋음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많은 스파크 application을 작동할 수 있고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같은 클러스터에서 스파크 application이 아닌것도 작동 가능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yarn 과 mesos는 더 나은  동적 공유를 제공하고 스파크가 아닌 workload도 지원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가장 일반적인 저장 시스템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Hadoop 의 HDFS 와 같은 분산형 파일 시스템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key-value 저장 시스템의 Apache Cassandra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data 수집을 위한  Apache Kafka (streaming message bus system)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각각의 Spark connector 와 사용가능한 관리 툴을 시험해 보고 고르는 것을 권장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2) Spark in the Cloud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일반적인 배포 방식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빅데이터 워크로드의 장점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자원을 탄력적으로 관리 가능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몇시간 동안 몇 백개의 머신이 필요한 일을 처리 할 수 있다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머신의 종류와 클러스터의 사이즈를 고를 수 있다. ( 비용 최적화)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비용이 저렴하고, 방대한 데이터를 쉽게 관리 할 수 있는 지리적 복제 기능을 제공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 클러스터와 분리된 글로벌 저장 시스템 (amazon S3, Azure Blob Storage, Google Cloud Storage) 사용하는 것이 가장 좋음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필요할 때만 요금 부과, 동적 스케일 업, 다른 하드웨어 타입과 믹스 가능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389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Where to deploy your cluster to run spark applications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Cluster manager</a:t>
            </a:r>
            <a:endParaRPr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high-level 관리 서비스를 사용하지 않는다면, 스파크를 사용하기 위해 클러스터 매니저를 결정 필수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standalone mode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Yarn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Mesos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Standalone mode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apache spark workload를 위한 ligthweight platform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같은 클러스터 안에서 여러개의 spark application 작동 가능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다른 클러스터 매니저보다 제한적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스파크만 작동 가능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starting standalone cluster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두가지 방법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수동으로 실행 $SPARK_HOME/sbin/start-master.sh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 빌트인 스크립트 사용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400" u="sng">
                <a:solidFill>
                  <a:schemeClr val="hlink"/>
                </a:solidFill>
                <a:hlinkClick r:id="rId3"/>
              </a:rPr>
              <a:t>https://hoyy.github.io/posts/spark-start-install-standalone</a:t>
            </a:r>
            <a:endParaRPr/>
          </a:p>
        </p:txBody>
      </p:sp>
      <p:sp>
        <p:nvSpPr>
          <p:cNvPr id="196" name="Google Shape;19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Cluster manager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standalone mode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설정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 환경 변수 와 application 설정에 의해 제어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100" u="sng">
                <a:solidFill>
                  <a:schemeClr val="hlink"/>
                </a:solidFill>
                <a:hlinkClick r:id="rId3"/>
              </a:rPr>
              <a:t>Spark Standalone Mode - Spark 3.1.2 Documentation (apache.org)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-  제출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	- 클러스터 생성후, application 제출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	- 마스터의 spark://URL을 사용해서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	- 마스터 노드나 다른 머신에서 spark-submit을 사용해 가능</a:t>
            </a:r>
            <a:endParaRPr/>
          </a:p>
        </p:txBody>
      </p:sp>
      <p:sp>
        <p:nvSpPr>
          <p:cNvPr id="202" name="Google Shape;20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Cluster manager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2) spark on YARN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 job scheduling 와 클러스터 자원 관리를 위한 </a:t>
            </a:r>
            <a:r>
              <a:rPr lang="ko"/>
              <a:t>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spark-submit 커맨드 라인을 통해 master를 Yarn으로 설정하여 스파크 job를 작동할 수 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100">
                <a:solidFill>
                  <a:schemeClr val="dk1"/>
                </a:solidFill>
              </a:rPr>
              <a:t>세팅 방법은 </a:t>
            </a:r>
            <a:r>
              <a:rPr lang="ko" sz="1100" u="sng">
                <a:solidFill>
                  <a:schemeClr val="hlink"/>
                </a:solidFill>
                <a:hlinkClick r:id="rId3"/>
              </a:rPr>
              <a:t>Hadoop: The Definitive Guide [Book] (oreilly.com)</a:t>
            </a:r>
            <a:r>
              <a:rPr lang="ko"/>
              <a:t> 참고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application 제출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스파크가 YARN 설정 파일을 찾아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7"/>
          <p:cNvSpPr txBox="1"/>
          <p:nvPr>
            <p:ph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Cluster manager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3)</a:t>
            </a:r>
            <a:r>
              <a:rPr lang="ko" sz="1350"/>
              <a:t> </a:t>
            </a:r>
            <a:r>
              <a:rPr lang="ko" sz="1350"/>
              <a:t> Configuring spark on YARN application</a:t>
            </a:r>
            <a:endParaRPr sz="135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다양한 설정의 이해와 스파크 어플리케이션에 대한 이해가 요구 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스파크 어플리케이션 실행에 필요한 중요한 설정 과 기본 설정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하둡 설정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두가지 하둡 설정 파일 필요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hdfs-site.xml: HDFS 클라이언트에게 디폴트 동작 방식을 제공하는 파일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core-site.xml: 파일 시스템의 이름을 설정하는 파일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버전에 따라 다르지만, 보통 /etc/hadoop/conf 안에 존재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Spark 에서 이 위의 파일들을 사용하려면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$SPARK_HOME/spark-env.sh 의 HADOOP_CONF_DIR를 설정파일 경로로 변경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spark-submit을 통해 어플리케이션 설정을 할때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YARN application 속성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YARN의 보안과 작동은 스파크가 어떻게 작동하는지에 영향을 끼침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100" u="sng">
                <a:solidFill>
                  <a:schemeClr val="hlink"/>
                </a:solidFill>
                <a:hlinkClick r:id="rId3"/>
              </a:rPr>
              <a:t>Running Spark on YARN - Spark 3.1.2 Documentation (apache.org)</a:t>
            </a:r>
            <a:r>
              <a:rPr lang="ko"/>
              <a:t> 참고</a:t>
            </a:r>
            <a:endParaRPr/>
          </a:p>
        </p:txBody>
      </p:sp>
      <p:sp>
        <p:nvSpPr>
          <p:cNvPr id="214" name="Google Shape;214;p38"/>
          <p:cNvSpPr txBox="1"/>
          <p:nvPr>
            <p:ph type="title"/>
          </p:nvPr>
        </p:nvSpPr>
        <p:spPr>
          <a:xfrm>
            <a:off x="311700" y="40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Cluster manager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50"/>
              <a:t>4)</a:t>
            </a:r>
            <a:r>
              <a:rPr lang="ko" sz="1450">
                <a:solidFill>
                  <a:schemeClr val="dk1"/>
                </a:solidFill>
              </a:rPr>
              <a:t>Spark on Mesos</a:t>
            </a:r>
            <a:endParaRPr sz="1450"/>
          </a:p>
          <a:p>
            <a:pPr indent="-320675" lvl="0" marL="457200" rtl="0" algn="l">
              <a:spcBef>
                <a:spcPts val="1200"/>
              </a:spcBef>
              <a:spcAft>
                <a:spcPts val="0"/>
              </a:spcAft>
              <a:buSzPts val="1450"/>
              <a:buChar char="-"/>
            </a:pPr>
            <a:r>
              <a:rPr lang="ko" sz="1450"/>
              <a:t>apache mesos는 CPU, memory, storage, 다른 computing 자원을 머신에서 추상화 하며, 내고장성 및 탄력적 분산 시스템을 쉽게 생성하고 효과적으로 실행할 수 있다.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-"/>
            </a:pPr>
            <a:r>
              <a:rPr lang="ko" sz="1450"/>
              <a:t>웹 어플리케이션과 같이 길게 작동하는 application을 관리하는 데이터 센터 급의 클러스터 매니저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-"/>
            </a:pPr>
            <a:r>
              <a:rPr lang="ko" sz="1450"/>
              <a:t>조직이 큰 mesos의 배포를 생성할때만 사용됨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-"/>
            </a:pPr>
            <a:r>
              <a:rPr lang="ko" sz="1450"/>
              <a:t>Mastering Mesos (O’Reilly, 2016) 참고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-"/>
            </a:pPr>
            <a:r>
              <a:rPr lang="ko" sz="1450"/>
              <a:t>fine-grained mode vs coarse-grained mode ( 지금은 후자만 지원 )</a:t>
            </a:r>
            <a:endParaRPr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-"/>
            </a:pPr>
            <a:r>
              <a:rPr lang="ko" sz="1450"/>
              <a:t>개별의 스파크 executor는 하나의 mesos 일을 작동한다.</a:t>
            </a:r>
            <a:endParaRPr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-"/>
            </a:pPr>
            <a:r>
              <a:rPr lang="ko" sz="1450"/>
              <a:t>스파크 executor는 다음의 어플리케이션 설정에 따라 구성됨</a:t>
            </a:r>
            <a:endParaRPr sz="1450"/>
          </a:p>
          <a:p>
            <a:pPr indent="-320675" lvl="2" marL="1371600" rtl="0" algn="l">
              <a:spcBef>
                <a:spcPts val="0"/>
              </a:spcBef>
              <a:spcAft>
                <a:spcPts val="0"/>
              </a:spcAft>
              <a:buSzPts val="1450"/>
              <a:buChar char="-"/>
            </a:pPr>
            <a:r>
              <a:rPr lang="ko" sz="1450"/>
              <a:t>spark.executor.memory</a:t>
            </a:r>
            <a:endParaRPr sz="1450"/>
          </a:p>
          <a:p>
            <a:pPr indent="-320675" lvl="2" marL="1371600" rtl="0" algn="l">
              <a:spcBef>
                <a:spcPts val="0"/>
              </a:spcBef>
              <a:spcAft>
                <a:spcPts val="0"/>
              </a:spcAft>
              <a:buSzPts val="1450"/>
              <a:buChar char="-"/>
            </a:pPr>
            <a:r>
              <a:rPr lang="ko" sz="1450"/>
              <a:t>spark.executor.cores</a:t>
            </a:r>
            <a:endParaRPr sz="1450"/>
          </a:p>
          <a:p>
            <a:pPr indent="-320675" lvl="2" marL="1371600" rtl="0" algn="l">
              <a:spcBef>
                <a:spcPts val="0"/>
              </a:spcBef>
              <a:spcAft>
                <a:spcPts val="0"/>
              </a:spcAft>
              <a:buSzPts val="1450"/>
              <a:buChar char="-"/>
            </a:pPr>
            <a:r>
              <a:rPr lang="ko" sz="1450"/>
              <a:t>spark.cores.max/ spark.executor.cores</a:t>
            </a:r>
            <a:endParaRPr sz="1450"/>
          </a:p>
        </p:txBody>
      </p:sp>
      <p:sp>
        <p:nvSpPr>
          <p:cNvPr id="220" name="Google Shape;220;p39"/>
          <p:cNvSpPr txBox="1"/>
          <p:nvPr>
            <p:ph type="title"/>
          </p:nvPr>
        </p:nvSpPr>
        <p:spPr>
          <a:xfrm>
            <a:off x="311700" y="392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Cluster manager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application 제출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다른 클러스터 매니저와 같이 비슷하다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cluster mode 권장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client mode 추가적인 설정 필요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드라이버가 추가적인 설정 정보를 필요 : spark-env.sh 를 통해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export MESOS_NATIVE_JAVA_LIBRARY= </a:t>
            </a:r>
            <a:r>
              <a:rPr lang="ko">
                <a:solidFill>
                  <a:schemeClr val="dk1"/>
                </a:solidFill>
              </a:rPr>
              <a:t>&lt;path to libmesos.so&gt; </a:t>
            </a:r>
            <a:endParaRPr>
              <a:solidFill>
                <a:schemeClr val="dk1"/>
              </a:solidFill>
            </a:endParaRPr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on mac path : libmesos.dylib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스파크 applecation 속성 spark.executor.uir 를 자신의 스파크 버전. tar.gz 의 URL 로 설정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mesos의 설정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100" u="sng">
                <a:solidFill>
                  <a:schemeClr val="hlink"/>
                </a:solidFill>
                <a:hlinkClick r:id="rId3"/>
              </a:rPr>
              <a:t>Running Spark on Mesos - Spark 3.1.2 Documentation (apache.org)</a:t>
            </a:r>
            <a:r>
              <a:rPr lang="ko">
                <a:solidFill>
                  <a:schemeClr val="dk1"/>
                </a:solidFill>
              </a:rPr>
              <a:t> 참고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6" name="Google Shape;226;p40"/>
          <p:cNvSpPr txBox="1"/>
          <p:nvPr>
            <p:ph type="title"/>
          </p:nvPr>
        </p:nvSpPr>
        <p:spPr>
          <a:xfrm>
            <a:off x="311700" y="40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Cluster manager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5) secure deployment configuration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신뢰도가 낮은 환경에서, 안전하게 실행 할 수 있도록 low-level 기능을 제공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대부분 spark 외부 설정과 관련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주로 통신 방식과 연관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인증, 네트워크 암호화, TLS 와 SLL 설정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100" u="sng">
                <a:solidFill>
                  <a:schemeClr val="hlink"/>
                </a:solidFill>
                <a:hlinkClick r:id="rId3"/>
              </a:rPr>
              <a:t>Security - Spark 3.1.2 Documentation (apache.org)</a:t>
            </a:r>
            <a:r>
              <a:rPr lang="ko"/>
              <a:t> 참고</a:t>
            </a:r>
            <a:endParaRPr/>
          </a:p>
        </p:txBody>
      </p:sp>
      <p:sp>
        <p:nvSpPr>
          <p:cNvPr id="232" name="Google Shape;232;p41"/>
          <p:cNvSpPr txBox="1"/>
          <p:nvPr>
            <p:ph type="title"/>
          </p:nvPr>
        </p:nvSpPr>
        <p:spPr>
          <a:xfrm>
            <a:off x="311700" y="40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Cluster manager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25" y="1814575"/>
            <a:ext cx="8435751" cy="103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00" y="3371050"/>
            <a:ext cx="5667375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354125" y="1414375"/>
            <a:ext cx="9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62400" y="2908538"/>
            <a:ext cx="9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6) cluster networking configuration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스파크의 성능을 위해 첫번째로 튜닝할 설정은 아니지만, 커스텀 시나리오 상황을 위해 사용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	</a:t>
            </a:r>
            <a:endParaRPr/>
          </a:p>
        </p:txBody>
      </p:sp>
      <p:sp>
        <p:nvSpPr>
          <p:cNvPr id="238" name="Google Shape;238;p42"/>
          <p:cNvSpPr txBox="1"/>
          <p:nvPr>
            <p:ph type="title"/>
          </p:nvPr>
        </p:nvSpPr>
        <p:spPr>
          <a:xfrm>
            <a:off x="311700" y="5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Cluster manager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/>
          <p:nvPr>
            <p:ph idx="1" type="body"/>
          </p:nvPr>
        </p:nvSpPr>
        <p:spPr>
          <a:xfrm>
            <a:off x="311700" y="1152475"/>
            <a:ext cx="8520600" cy="30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7. application scheduling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연산에 필요한 자원을 스케쥴링하는 기능 제공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각 스파크 에플리케이셔은 독립적은 executor를 작동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여러개의 thread를 제출한 경우, 여러개의 job이 동시에 작동할 수 있음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fair 스케줄링 제공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다수의 spark application이 하나의 클러스터에서 작동한다면, 자원을 일정하게 나누는것이 가장 간단한 방법 ( 스파크 애플리케이션마다 최대 자원이 지원됨 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dynamic allocation: 동적 할당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워크로드에 따라 applications이 동적으로 자원을 조정하는 기능 제공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필요없는 자원을 다시 반환하고, 나중에 필요할때 다시 요청 가능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두가지 설정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1. spark.dynamicAllocation.enabled  을 true로 설정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2. 같은 클러스터 안에 있는 워커노드의 외부 셔플 서비스를 설정해야 하고 &amp;  spark.shuffle.service.enabled 을 true로 설정</a:t>
            </a:r>
            <a:endParaRPr/>
          </a:p>
        </p:txBody>
      </p:sp>
      <p:sp>
        <p:nvSpPr>
          <p:cNvPr id="244" name="Google Shape;244;p43"/>
          <p:cNvSpPr txBox="1"/>
          <p:nvPr>
            <p:ph type="title"/>
          </p:nvPr>
        </p:nvSpPr>
        <p:spPr>
          <a:xfrm>
            <a:off x="311700" y="379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Cluster manager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다른 고려 사항</a:t>
            </a:r>
            <a:endParaRPr/>
          </a:p>
        </p:txBody>
      </p:sp>
      <p:sp>
        <p:nvSpPr>
          <p:cNvPr id="250" name="Google Shape;25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몇개의 또한 어떤 타입의 어플리케이션을 작동 할 건지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스파크 버전 관리하기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클러스터 매니저와 상관없이, 로그 셋업 과 미래를 위해 로그를 저장, 사용자가 application을  debugging 하는것을 고려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메타 데이터를 저장하는 보관소 유지/보관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워크로드에따라 스파크 외부 셔플 서비스를 사용하는것이 좋을 수 도 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기본 모니터링 해결책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Testing spark applications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Strategic Principles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Tactical Takeaways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Connecting to Unit testing frameworks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Connecting to data sources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ko"/>
              <a:t>strategic principles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spark application에서 무엇을 테스트하는지 와 쉬운 테스팅을 위해 어떻게 코드를 짜는지</a:t>
            </a:r>
            <a:endParaRPr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input data resilience: 비즈니스 요구에 따라 데이터가 바뀌기 때문에 input data에 대한 관용성이 좋거나 오류상황을 유연하게 대처할 수 있어야한다.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Business logic resilience and evolution: 스파크의 기능만 테스트하는 것이 아니라 /비즈니스 로직을 테스팅하고 복잡한 비즈니스 파이프라인에서 내가 생각한대로 동작하는지 테스트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Resilience in output and atomicity : 보통 spark pipelines 은 다른 spark pipelines의 공급원이기 때문에, state of the data 를 이해할 수 있게 (update/complete)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2) tactical takeaways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적절한 unit test로 자신의 비즈니스 로직이 맞는지 확인 &amp; 변화하는 input 데이터에 유연하게 대처가능한지 (개발자 역량에 많이 좌지우지)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managing spark session: local mode sparksession 생성하여 쉽게 가능( 한번만 초기화 하고, 함수와 클래스를 전달하여 sparksession을 쉽게 대체할 수 있음)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which spark api to use? 어떤 api를 사용하는지에 상관없이, 각 함수의 input 과 output 형식을 문서화 하고 테스트 해야한다.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type safe api: 자동적으로 최소한의 규칙을 지킴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DF or Sql: 각 함수의 출력과 input의 타입을 문서화하고 테스트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lower-level RDD APi: partitioning 과 같은 저수준 api의 기능이 필요할때만 사용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Data set: 성능 최적화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3) connecting to unit testing frameworks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각 언어의 표준 frameworks 사용을 권장(Junit or Scalatest)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각 framework는 생성/제거 를 수행 할 수 있는 메커니즘을 제공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각각의 테스트를 위해, 스파크 세션을 생성/제거 하는 test harness를 설정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4) connecting to data sources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test code는 데이터 소스에 최대한 연결되지 않게 구성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데이터 소스가 변경되어도 개발자가 쉽게 돌릴 수 있게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다양한 데이터 소스에 직접적으로 연결하지 않고 DF 나 Dataset을 input으로 받는 비지니스 로직 함수 구현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구조적 api 사용시 : named table 사용( 더미 datasets을 table 로 등록하여)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Development Process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기존 개발 프로세스와 유사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scratch 부터 notebook 사용 (key components &amp; algorithms) -&gt; library and packages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local machine에서 실행, spark-shell이나 다른 언어용 shell을 이용해 개발하는 것이 가장 좋다.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shell : 상호 작용 application 개발시 활용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pyspark, spark sql, sparkr을 실행 할 수 있음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spark 다운시, bin folder에서 찾을 수 있음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spark-submit : spark cluster에서 application 개발용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스크립트 작성후 이 명령문을 통해 cluster 에 전달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