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2A577-45AE-4189-80E1-8DE3CD23BA1D}" v="11" dt="2024-12-05T18:29:2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51FD-5644-DD8B-3130-8DB66E1B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5FD4E-1DD3-F313-81C9-6C0C8B50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B040-07FA-05E0-2C93-FA8D501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8844-E1CB-2D28-20BD-1D3164B6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D94-D1A2-F5D6-55F3-5C2B96FD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A14C-08AE-D70C-4A0A-664F1F8A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3596-771B-2309-E7C5-2D7B31DE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0568-29B3-70B3-4C89-8EB1A41F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9FF4-4CD5-AD77-8CE9-77217998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F989-8452-4523-B462-234AC4D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FDA6E-4918-FA7F-DAF7-7CF5C6A9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F92A1-8918-6499-167C-C20675FB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B82B-0CD7-DD4D-08E9-36ED2F82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05-1BF3-E01E-15F1-5AE3C51F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12C6-176C-5F33-932A-5782900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5553-DC02-8DAD-CB01-EA693D7E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17A-F22F-2019-A72F-B11B6276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F6CB-EEAE-7A20-C48F-483CA1F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1143-C50E-7DC2-7208-3237DC93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0FDD-081D-FF19-7E59-FAF939B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86F-F8E6-1DAD-E18A-88642629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D3D9D-5838-8F53-4C30-A474E1E4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0DD-B6E9-C75E-4891-79358901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A4B1-DBF6-EC91-4BBD-EFB25F3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1C6B-B92A-0BD2-F879-2DD3FCA0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2A21-057F-D2B2-EA3C-3B645582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CA32-61C8-E903-F66A-EC0D6D865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D97CC-AF9D-3E70-7B3D-BF47397A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3AF3-B8B4-5F2D-0821-3FF7E2CF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35D80-DA1B-E03D-5979-7BA166A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8BA2D-069F-F107-4794-746CF0B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E1F5-64BD-740A-8997-011F299A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3114-025A-111F-5BC7-62BB30C9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0EB6-0D82-97B0-C801-91B7B10E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7C0B-E2DB-AB66-5B15-A3260E5F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BE5FA-5CE3-4323-6591-EC3B08F0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B96E8-40CC-0667-AF08-6DF0E271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27441-8266-2094-884D-F784BD4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3D4E4-8694-E2FF-0268-17A89B3A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2E5-CFF2-3E44-3CAC-3602B70B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33C8-59A4-CCA9-883B-3C645789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F665-7CF6-A9CF-A8F1-4D9718F0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ABF0-9F6C-A837-E85D-199DA579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7BE07-9B42-C9A1-5643-F99F1A55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5E915-393F-FC4D-7FE3-B8E65B84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201-EB99-37AB-6397-EBF06985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684D-8353-7EAA-7A34-CBDDEDA6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79F6-4C4D-ABEA-94F0-D59FD69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830D2-0AF9-D85A-5C2F-0639C894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E180-99E9-195D-9969-AA6097C7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0CDC-289D-5E16-2A34-8B3D3BDF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4966F-02A3-BF28-EC80-3225599E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E30A-CFB6-F059-1DE2-488A651E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249BE-9EF0-D0C6-A729-CD8E72A81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0C18-14C3-E04B-D4FE-BA876519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76AC-900E-A6DD-A6FB-85B93D50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9BF-96F8-EE42-30F5-A33EC4FC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88F81-C3BF-4B56-842C-DA1AAF0A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B134C-F5F2-97F0-FC13-A189740B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C6F7-6D46-1337-20F6-305D19B2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625E-347C-EF4F-CE31-3F0735AE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94FC8-2C4B-41BB-9577-DCDD8C24D5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9BDA-DCEF-0135-A76F-2E8DB478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F6EB-BF6C-36E3-9EE8-FAA0849C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B521C-CB5D-47F2-8EC2-B74D86FE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214-306-210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787FC-98A7-4FB8-A0C4-061433D2E23E}"/>
              </a:ext>
            </a:extLst>
          </p:cNvPr>
          <p:cNvSpPr txBox="1"/>
          <p:nvPr/>
        </p:nvSpPr>
        <p:spPr>
          <a:xfrm>
            <a:off x="8981955" y="2086879"/>
            <a:ext cx="260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mm/dd/</a:t>
            </a:r>
            <a:r>
              <a:rPr lang="en-US" dirty="0" err="1"/>
              <a:t>yyyy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18346-8E41-B227-9E65-C5A13A6BAC89}"/>
              </a:ext>
            </a:extLst>
          </p:cNvPr>
          <p:cNvSpPr txBox="1"/>
          <p:nvPr/>
        </p:nvSpPr>
        <p:spPr>
          <a:xfrm>
            <a:off x="1585732" y="2787648"/>
            <a:ext cx="9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Mailing</a:t>
            </a:r>
          </a:p>
          <a:p>
            <a:pPr algn="r"/>
            <a:r>
              <a:rPr lang="en-US" b="1" dirty="0"/>
              <a:t>Info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E7F014A-3B4A-B3E3-463A-C7F05BAF023C}"/>
              </a:ext>
            </a:extLst>
          </p:cNvPr>
          <p:cNvSpPr/>
          <p:nvPr/>
        </p:nvSpPr>
        <p:spPr>
          <a:xfrm>
            <a:off x="3044142" y="2650603"/>
            <a:ext cx="2916820" cy="206029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67B6B-1A7F-C56C-3967-2026B2BB6037}"/>
              </a:ext>
            </a:extLst>
          </p:cNvPr>
          <p:cNvSpPr txBox="1"/>
          <p:nvPr/>
        </p:nvSpPr>
        <p:spPr>
          <a:xfrm>
            <a:off x="3217762" y="3055716"/>
            <a:ext cx="25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CEA22-76E0-51ED-868F-FC48281BAD95}"/>
              </a:ext>
            </a:extLst>
          </p:cNvPr>
          <p:cNvSpPr txBox="1"/>
          <p:nvPr/>
        </p:nvSpPr>
        <p:spPr>
          <a:xfrm>
            <a:off x="6634223" y="2778717"/>
            <a:ext cx="114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</a:t>
            </a:r>
          </a:p>
          <a:p>
            <a:pPr algn="r"/>
            <a:r>
              <a:rPr lang="en-US" b="1" dirty="0"/>
              <a:t>for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FE2D2DA1-F2E7-886E-F57D-F0B47EFEF7AB}"/>
              </a:ext>
            </a:extLst>
          </p:cNvPr>
          <p:cNvSpPr/>
          <p:nvPr/>
        </p:nvSpPr>
        <p:spPr>
          <a:xfrm>
            <a:off x="7953737" y="2650603"/>
            <a:ext cx="2916820" cy="206029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B07E1-6A24-BF3F-B81D-8A8BBE1C2639}"/>
              </a:ext>
            </a:extLst>
          </p:cNvPr>
          <p:cNvSpPr txBox="1"/>
          <p:nvPr/>
        </p:nvSpPr>
        <p:spPr>
          <a:xfrm>
            <a:off x="7911296" y="2821843"/>
            <a:ext cx="3227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Infosys Limited</a:t>
            </a:r>
          </a:p>
          <a:p>
            <a:r>
              <a:rPr lang="en-US" sz="1600" dirty="0"/>
              <a:t>2400 N Glenville Dr, Ste C150</a:t>
            </a:r>
          </a:p>
          <a:p>
            <a:r>
              <a:rPr lang="en-US" sz="1600" dirty="0"/>
              <a:t>Richardson, TX 75081</a:t>
            </a:r>
          </a:p>
          <a:p>
            <a:r>
              <a:rPr lang="en-US" sz="1600" dirty="0">
                <a:hlinkClick r:id="rId2"/>
              </a:rPr>
              <a:t>Tel:214-306-2100</a:t>
            </a:r>
            <a:endParaRPr lang="en-US" sz="1600" dirty="0"/>
          </a:p>
          <a:p>
            <a:r>
              <a:rPr lang="en-US" sz="1600" dirty="0"/>
              <a:t>Senior Manager: Name </a:t>
            </a:r>
          </a:p>
          <a:p>
            <a:r>
              <a:rPr lang="en-US" sz="1600" dirty="0"/>
              <a:t>Email ID </a:t>
            </a:r>
          </a:p>
          <a:p>
            <a:r>
              <a:rPr lang="en-US" sz="1600" dirty="0"/>
              <a:t>Phone number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8D7346-C8DC-52DC-E63F-5C7F57DF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30413"/>
              </p:ext>
            </p:extLst>
          </p:nvPr>
        </p:nvGraphicFramePr>
        <p:xfrm>
          <a:off x="1585732" y="53726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1711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5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Santos</dc:creator>
  <cp:lastModifiedBy>Anthony Santos</cp:lastModifiedBy>
  <cp:revision>2</cp:revision>
  <dcterms:created xsi:type="dcterms:W3CDTF">2024-12-05T18:20:14Z</dcterms:created>
  <dcterms:modified xsi:type="dcterms:W3CDTF">2024-12-05T18:54:59Z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2024-12-05T18:31:23Z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53b07726-aa97-4b59-9973-3afef914ef5e</vt:lpwstr>
  </property>
  <property fmtid="{D5CDD505-2E9C-101B-9397-08002B2CF9AE}" pid="8" name="MSIP_Label_a0819fa7-4367-4500-ba88-dd630d977609_ContentBits">
    <vt:lpwstr>0</vt:lpwstr>
  </property>
</Properties>
</file>