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428D-B16A-4AC9-A755-773CAE176DD8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C6AC-C00A-4289-BBCE-0D6A45EC9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79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428D-B16A-4AC9-A755-773CAE176DD8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C6AC-C00A-4289-BBCE-0D6A45EC9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06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428D-B16A-4AC9-A755-773CAE176DD8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C6AC-C00A-4289-BBCE-0D6A45EC9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37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428D-B16A-4AC9-A755-773CAE176DD8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C6AC-C00A-4289-BBCE-0D6A45EC9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49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428D-B16A-4AC9-A755-773CAE176DD8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C6AC-C00A-4289-BBCE-0D6A45EC9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43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428D-B16A-4AC9-A755-773CAE176DD8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C6AC-C00A-4289-BBCE-0D6A45EC9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2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428D-B16A-4AC9-A755-773CAE176DD8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C6AC-C00A-4289-BBCE-0D6A45EC9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69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428D-B16A-4AC9-A755-773CAE176DD8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C6AC-C00A-4289-BBCE-0D6A45EC9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35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428D-B16A-4AC9-A755-773CAE176DD8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C6AC-C00A-4289-BBCE-0D6A45EC9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6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428D-B16A-4AC9-A755-773CAE176DD8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C6AC-C00A-4289-BBCE-0D6A45EC9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98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428D-B16A-4AC9-A755-773CAE176DD8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C6AC-C00A-4289-BBCE-0D6A45EC9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91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F428D-B16A-4AC9-A755-773CAE176DD8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2C6AC-C00A-4289-BBCE-0D6A45EC9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83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데이터베이스 구축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학과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학생 데이터베이스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06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9336" y="999486"/>
            <a:ext cx="1915865" cy="339004"/>
          </a:xfrm>
        </p:spPr>
        <p:txBody>
          <a:bodyPr>
            <a:noAutofit/>
          </a:bodyPr>
          <a:lstStyle/>
          <a:p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개념적 모델</a:t>
            </a:r>
            <a:endParaRPr lang="ko-KR" altLang="en-US" sz="2000" b="1" dirty="0"/>
          </a:p>
        </p:txBody>
      </p:sp>
      <p:sp>
        <p:nvSpPr>
          <p:cNvPr id="3" name="직사각형 2"/>
          <p:cNvSpPr/>
          <p:nvPr/>
        </p:nvSpPr>
        <p:spPr>
          <a:xfrm>
            <a:off x="2285999" y="1980030"/>
            <a:ext cx="1562792" cy="565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순서도: 판단 3"/>
          <p:cNvSpPr/>
          <p:nvPr/>
        </p:nvSpPr>
        <p:spPr>
          <a:xfrm>
            <a:off x="5439294" y="1980031"/>
            <a:ext cx="1313411" cy="56526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소속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329350" y="1935914"/>
            <a:ext cx="1562792" cy="565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57447" y="3399906"/>
            <a:ext cx="1163781" cy="6234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코드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654232" y="3399906"/>
            <a:ext cx="1263534" cy="6234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학과명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050770" y="3399906"/>
            <a:ext cx="1163781" cy="6234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번호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405745" y="3399906"/>
            <a:ext cx="1388226" cy="6234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사무실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9817308" y="3374966"/>
            <a:ext cx="1001009" cy="6234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성별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0993899" y="3374965"/>
            <a:ext cx="970164" cy="6234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주소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025350" y="3374965"/>
            <a:ext cx="1163781" cy="6234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번호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420510" y="3374965"/>
            <a:ext cx="1014150" cy="6234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647288" y="3399906"/>
            <a:ext cx="987868" cy="6234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나이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119349" y="2545295"/>
            <a:ext cx="423950" cy="854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119349" y="2545295"/>
            <a:ext cx="1887683" cy="854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3" idx="2"/>
          </p:cNvCxnSpPr>
          <p:nvPr/>
        </p:nvCxnSpPr>
        <p:spPr>
          <a:xfrm flipH="1">
            <a:off x="2324792" y="2545295"/>
            <a:ext cx="742603" cy="854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3" idx="2"/>
            <a:endCxn id="6" idx="0"/>
          </p:cNvCxnSpPr>
          <p:nvPr/>
        </p:nvCxnSpPr>
        <p:spPr>
          <a:xfrm flipH="1">
            <a:off x="939338" y="2545295"/>
            <a:ext cx="2128057" cy="854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5" idx="2"/>
            <a:endCxn id="13" idx="0"/>
          </p:cNvCxnSpPr>
          <p:nvPr/>
        </p:nvCxnSpPr>
        <p:spPr>
          <a:xfrm flipH="1">
            <a:off x="6607241" y="2501179"/>
            <a:ext cx="2503505" cy="87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5" idx="2"/>
            <a:endCxn id="14" idx="0"/>
          </p:cNvCxnSpPr>
          <p:nvPr/>
        </p:nvCxnSpPr>
        <p:spPr>
          <a:xfrm flipH="1">
            <a:off x="7927585" y="2501179"/>
            <a:ext cx="1183161" cy="87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" idx="2"/>
            <a:endCxn id="15" idx="0"/>
          </p:cNvCxnSpPr>
          <p:nvPr/>
        </p:nvCxnSpPr>
        <p:spPr>
          <a:xfrm>
            <a:off x="9110746" y="2501179"/>
            <a:ext cx="30476" cy="898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5" idx="2"/>
            <a:endCxn id="11" idx="0"/>
          </p:cNvCxnSpPr>
          <p:nvPr/>
        </p:nvCxnSpPr>
        <p:spPr>
          <a:xfrm>
            <a:off x="9110746" y="2501179"/>
            <a:ext cx="1207067" cy="873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5" idx="2"/>
            <a:endCxn id="12" idx="0"/>
          </p:cNvCxnSpPr>
          <p:nvPr/>
        </p:nvCxnSpPr>
        <p:spPr>
          <a:xfrm>
            <a:off x="9110746" y="2501179"/>
            <a:ext cx="2368235" cy="87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" idx="1"/>
            <a:endCxn id="3" idx="3"/>
          </p:cNvCxnSpPr>
          <p:nvPr/>
        </p:nvCxnSpPr>
        <p:spPr>
          <a:xfrm flipH="1" flipV="1">
            <a:off x="3848791" y="2262663"/>
            <a:ext cx="159050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4" idx="3"/>
            <a:endCxn id="5" idx="1"/>
          </p:cNvCxnSpPr>
          <p:nvPr/>
        </p:nvCxnSpPr>
        <p:spPr>
          <a:xfrm flipV="1">
            <a:off x="6752705" y="2218547"/>
            <a:ext cx="1576645" cy="44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02524" y="1874769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804265" y="1849214"/>
            <a:ext cx="52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871179" y="2358075"/>
            <a:ext cx="119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포함된다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168182" y="2327487"/>
            <a:ext cx="109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소속된다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14151" y="5445555"/>
            <a:ext cx="5669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학과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학과 코드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학과명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전화번호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사무실 위치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1014151" y="5801913"/>
            <a:ext cx="4886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학생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학생 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나이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성별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6" name="직사각형 65"/>
          <p:cNvSpPr/>
          <p:nvPr/>
        </p:nvSpPr>
        <p:spPr>
          <a:xfrm>
            <a:off x="869196" y="4822100"/>
            <a:ext cx="17524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논리적 모델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1695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 </a:t>
            </a:r>
            <a:r>
              <a:rPr lang="ko-KR" altLang="en-US" dirty="0" smtClean="0"/>
              <a:t>모델링 </a:t>
            </a:r>
            <a:r>
              <a:rPr lang="en-US" altLang="ko-KR" dirty="0" smtClean="0"/>
              <a:t>– IE </a:t>
            </a:r>
            <a:r>
              <a:rPr lang="ko-KR" altLang="en-US" dirty="0" smtClean="0"/>
              <a:t>표기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772398"/>
            <a:ext cx="74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학과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50431" y="1772398"/>
            <a:ext cx="73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74976"/>
              </p:ext>
            </p:extLst>
          </p:nvPr>
        </p:nvGraphicFramePr>
        <p:xfrm>
          <a:off x="838200" y="2223440"/>
          <a:ext cx="2461953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1953">
                  <a:extLst>
                    <a:ext uri="{9D8B030D-6E8A-4147-A177-3AD203B41FA5}">
                      <a16:colId xmlns:a16="http://schemas.microsoft.com/office/drawing/2014/main" val="2550460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학과 코드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672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학과명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사무실 위치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63893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417395"/>
              </p:ext>
            </p:extLst>
          </p:nvPr>
        </p:nvGraphicFramePr>
        <p:xfrm>
          <a:off x="6651567" y="2223440"/>
          <a:ext cx="244856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560">
                  <a:extLst>
                    <a:ext uri="{9D8B030D-6E8A-4147-A177-3AD203B41FA5}">
                      <a16:colId xmlns:a16="http://schemas.microsoft.com/office/drawing/2014/main" val="2550460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학생 번호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72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나이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학과 코드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(FK)</a:t>
                      </a:r>
                    </a:p>
                    <a:p>
                      <a:pPr latinLnBrk="1"/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638930"/>
                  </a:ext>
                </a:extLst>
              </a:tr>
            </a:tbl>
          </a:graphicData>
        </a:graphic>
      </p:graphicFrame>
      <p:cxnSp>
        <p:nvCxnSpPr>
          <p:cNvPr id="17" name="직선 연결선 16"/>
          <p:cNvCxnSpPr/>
          <p:nvPr/>
        </p:nvCxnSpPr>
        <p:spPr>
          <a:xfrm>
            <a:off x="3568931" y="3689020"/>
            <a:ext cx="8313" cy="54864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355771" y="3689020"/>
            <a:ext cx="8313" cy="54864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6374476" y="3656263"/>
            <a:ext cx="272934" cy="30707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74476" y="3980379"/>
            <a:ext cx="272934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endCxn id="10" idx="1"/>
          </p:cNvCxnSpPr>
          <p:nvPr/>
        </p:nvCxnSpPr>
        <p:spPr>
          <a:xfrm>
            <a:off x="6355771" y="3997419"/>
            <a:ext cx="295796" cy="240241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300153" y="3963340"/>
            <a:ext cx="3347257" cy="170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98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테이블 생성 및 자료 삽입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063340"/>
              </p:ext>
            </p:extLst>
          </p:nvPr>
        </p:nvGraphicFramePr>
        <p:xfrm>
          <a:off x="937953" y="2136370"/>
          <a:ext cx="761584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418">
                  <a:extLst>
                    <a:ext uri="{9D8B030D-6E8A-4147-A177-3AD203B41FA5}">
                      <a16:colId xmlns:a16="http://schemas.microsoft.com/office/drawing/2014/main" val="4141411964"/>
                    </a:ext>
                  </a:extLst>
                </a:gridCol>
                <a:gridCol w="2401366">
                  <a:extLst>
                    <a:ext uri="{9D8B030D-6E8A-4147-A177-3AD203B41FA5}">
                      <a16:colId xmlns:a16="http://schemas.microsoft.com/office/drawing/2014/main" val="1450592233"/>
                    </a:ext>
                  </a:extLst>
                </a:gridCol>
                <a:gridCol w="2112099">
                  <a:extLst>
                    <a:ext uri="{9D8B030D-6E8A-4147-A177-3AD203B41FA5}">
                      <a16:colId xmlns:a16="http://schemas.microsoft.com/office/drawing/2014/main" val="1593332029"/>
                    </a:ext>
                  </a:extLst>
                </a:gridCol>
                <a:gridCol w="1903961">
                  <a:extLst>
                    <a:ext uri="{9D8B030D-6E8A-4147-A177-3AD203B41FA5}">
                      <a16:colId xmlns:a16="http://schemas.microsoft.com/office/drawing/2014/main" val="3567028867"/>
                    </a:ext>
                  </a:extLst>
                </a:gridCol>
              </a:tblGrid>
              <a:tr h="350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학과 코드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학과명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전화 번호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사무실 위치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2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소프트웨어학과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02-1234-1234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r>
                        <a:rPr lang="ko-KR" altLang="en-US" dirty="0" smtClean="0"/>
                        <a:t>동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745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전기전자공학과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02-1234-4567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r>
                        <a:rPr lang="ko-KR" altLang="en-US" dirty="0" smtClean="0"/>
                        <a:t>동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285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화학공학과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02-1234-5678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r>
                        <a:rPr lang="ko-KR" altLang="en-US" dirty="0" smtClean="0"/>
                        <a:t>동 </a:t>
                      </a: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90486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1690688"/>
            <a:ext cx="72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학과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38200" y="4216923"/>
            <a:ext cx="64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학생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094709"/>
              </p:ext>
            </p:extLst>
          </p:nvPr>
        </p:nvGraphicFramePr>
        <p:xfrm>
          <a:off x="937953" y="4682836"/>
          <a:ext cx="730827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043">
                  <a:extLst>
                    <a:ext uri="{9D8B030D-6E8A-4147-A177-3AD203B41FA5}">
                      <a16:colId xmlns:a16="http://schemas.microsoft.com/office/drawing/2014/main" val="4141411964"/>
                    </a:ext>
                  </a:extLst>
                </a:gridCol>
                <a:gridCol w="964277">
                  <a:extLst>
                    <a:ext uri="{9D8B030D-6E8A-4147-A177-3AD203B41FA5}">
                      <a16:colId xmlns:a16="http://schemas.microsoft.com/office/drawing/2014/main" val="1450592233"/>
                    </a:ext>
                  </a:extLst>
                </a:gridCol>
                <a:gridCol w="781396">
                  <a:extLst>
                    <a:ext uri="{9D8B030D-6E8A-4147-A177-3AD203B41FA5}">
                      <a16:colId xmlns:a16="http://schemas.microsoft.com/office/drawing/2014/main" val="1593332029"/>
                    </a:ext>
                  </a:extLst>
                </a:gridCol>
                <a:gridCol w="798022">
                  <a:extLst>
                    <a:ext uri="{9D8B030D-6E8A-4147-A177-3AD203B41FA5}">
                      <a16:colId xmlns:a16="http://schemas.microsoft.com/office/drawing/2014/main" val="3567028867"/>
                    </a:ext>
                  </a:extLst>
                </a:gridCol>
                <a:gridCol w="2252749">
                  <a:extLst>
                    <a:ext uri="{9D8B030D-6E8A-4147-A177-3AD203B41FA5}">
                      <a16:colId xmlns:a16="http://schemas.microsoft.com/office/drawing/2014/main" val="1388025236"/>
                    </a:ext>
                  </a:extLst>
                </a:gridCol>
                <a:gridCol w="1296785">
                  <a:extLst>
                    <a:ext uri="{9D8B030D-6E8A-4147-A177-3AD203B41FA5}">
                      <a16:colId xmlns:a16="http://schemas.microsoft.com/office/drawing/2014/main" val="2780101823"/>
                    </a:ext>
                  </a:extLst>
                </a:gridCol>
              </a:tblGrid>
              <a:tr h="350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학생 번호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나이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학과 코드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2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20211234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이강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여자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서울특별시 종로구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745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20211235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박대양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남자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경기도 성남시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285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20211236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한비야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여자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경기도 수원시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904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35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614" y="1413164"/>
            <a:ext cx="8715375" cy="51802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47614" y="590204"/>
            <a:ext cx="2243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학과 테이블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7327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0531" y="581891"/>
            <a:ext cx="16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학생 테이블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284" y="1055716"/>
            <a:ext cx="7248698" cy="532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6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149</Words>
  <Application>Microsoft Office PowerPoint</Application>
  <PresentationFormat>와이드스크린</PresentationFormat>
  <Paragraphs>95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데이터베이스 구축</vt:lpstr>
      <vt:lpstr>- 개념적 모델</vt:lpstr>
      <vt:lpstr>ER 모델링 – IE 표기</vt:lpstr>
      <vt:lpstr>테이블 생성 및 자료 삽입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구축</dc:title>
  <dc:creator>user</dc:creator>
  <cp:lastModifiedBy>user</cp:lastModifiedBy>
  <cp:revision>10</cp:revision>
  <dcterms:created xsi:type="dcterms:W3CDTF">2023-04-14T08:05:59Z</dcterms:created>
  <dcterms:modified xsi:type="dcterms:W3CDTF">2023-04-14T09:31:52Z</dcterms:modified>
</cp:coreProperties>
</file>