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'data-1610130956923'!$B$1</c:f>
              <c:strCache>
                <c:ptCount val="1"/>
                <c:pt idx="0">
                  <c:v>total_cases_per_million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'data-1610130956923'!$A$2:$A$7</c:f>
              <c:strCache>
                <c:ptCount val="6"/>
                <c:pt idx="0">
                  <c:v>North America</c:v>
                </c:pt>
                <c:pt idx="1">
                  <c:v>Europe</c:v>
                </c:pt>
                <c:pt idx="2">
                  <c:v>South America</c:v>
                </c:pt>
                <c:pt idx="3">
                  <c:v>Asia</c:v>
                </c:pt>
                <c:pt idx="4">
                  <c:v>Africa</c:v>
                </c:pt>
                <c:pt idx="5">
                  <c:v>Oceania</c:v>
                </c:pt>
              </c:strCache>
            </c:strRef>
          </c:cat>
          <c:val>
            <c:numRef>
              <c:f>'data-1610130956923'!$B$2:$B$7</c:f>
              <c:numCache>
                <c:formatCode>0.00</c:formatCode>
                <c:ptCount val="6"/>
                <c:pt idx="0">
                  <c:v>40620.741610777499</c:v>
                </c:pt>
                <c:pt idx="1">
                  <c:v>32808.581865264299</c:v>
                </c:pt>
                <c:pt idx="2">
                  <c:v>31051.2156891677</c:v>
                </c:pt>
                <c:pt idx="3">
                  <c:v>4558.7607622237101</c:v>
                </c:pt>
                <c:pt idx="4">
                  <c:v>2130.0630112746198</c:v>
                </c:pt>
                <c:pt idx="5">
                  <c:v>762.36411538708603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DF-4C54-8FBE-30099D35B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381928"/>
        <c:axId val="526568720"/>
      </c:barChart>
      <c:catAx>
        <c:axId val="527381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68720"/>
        <c:crosses val="autoZero"/>
        <c:auto val="1"/>
        <c:lblAlgn val="ctr"/>
        <c:lblOffset val="100"/>
        <c:noMultiLvlLbl val="0"/>
      </c:catAx>
      <c:valAx>
        <c:axId val="52656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381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v>uneployment_rate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6.1652887139107583E-2"/>
                  <c:y val="-7.63542578011081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DBE-4274-ADC6-83EA8E9DC6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'data-1610130956923'!$B$5:$B$15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Maj</c:v>
                </c:pt>
                <c:pt idx="5">
                  <c:v>Jun</c:v>
                </c:pt>
                <c:pt idx="6">
                  <c:v>Jul</c:v>
                </c:pt>
                <c:pt idx="7">
                  <c:v>Avg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</c:strCache>
            </c:strRef>
          </c:cat>
          <c:val>
            <c:numRef>
              <c:f>'data-1610130956923'!$E$5:$E$15</c:f>
              <c:numCache>
                <c:formatCode>General</c:formatCode>
                <c:ptCount val="11"/>
                <c:pt idx="0">
                  <c:v>3.6</c:v>
                </c:pt>
                <c:pt idx="1">
                  <c:v>3.5</c:v>
                </c:pt>
                <c:pt idx="2">
                  <c:v>4.4000000000000004</c:v>
                </c:pt>
                <c:pt idx="3">
                  <c:v>14.7</c:v>
                </c:pt>
                <c:pt idx="4">
                  <c:v>13.3</c:v>
                </c:pt>
                <c:pt idx="5">
                  <c:v>11.1</c:v>
                </c:pt>
                <c:pt idx="6">
                  <c:v>10.199999999999999</c:v>
                </c:pt>
                <c:pt idx="7">
                  <c:v>8.4</c:v>
                </c:pt>
                <c:pt idx="8">
                  <c:v>7.9</c:v>
                </c:pt>
                <c:pt idx="9">
                  <c:v>6.9</c:v>
                </c:pt>
                <c:pt idx="10">
                  <c:v>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BE-4274-ADC6-83EA8E9DC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397064"/>
        <c:axId val="584398704"/>
      </c:lineChart>
      <c:lineChart>
        <c:grouping val="standard"/>
        <c:varyColors val="0"/>
        <c:ser>
          <c:idx val="0"/>
          <c:order val="0"/>
          <c:tx>
            <c:v>new_cases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'data-1610130956923'!$B$5:$B$15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Maj</c:v>
                </c:pt>
                <c:pt idx="5">
                  <c:v>Jun</c:v>
                </c:pt>
                <c:pt idx="6">
                  <c:v>Jul</c:v>
                </c:pt>
                <c:pt idx="7">
                  <c:v>Avg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</c:strCache>
            </c:strRef>
          </c:cat>
          <c:val>
            <c:numRef>
              <c:f>'data-1610130956923'!$C$5:$C$15</c:f>
              <c:numCache>
                <c:formatCode>General</c:formatCode>
                <c:ptCount val="11"/>
                <c:pt idx="0">
                  <c:v>14</c:v>
                </c:pt>
                <c:pt idx="1">
                  <c:v>81</c:v>
                </c:pt>
                <c:pt idx="2">
                  <c:v>448078</c:v>
                </c:pt>
                <c:pt idx="3">
                  <c:v>1887589</c:v>
                </c:pt>
                <c:pt idx="4">
                  <c:v>1465219</c:v>
                </c:pt>
                <c:pt idx="5">
                  <c:v>1684735</c:v>
                </c:pt>
                <c:pt idx="6">
                  <c:v>3833180</c:v>
                </c:pt>
                <c:pt idx="7">
                  <c:v>2918610</c:v>
                </c:pt>
                <c:pt idx="8">
                  <c:v>2403823</c:v>
                </c:pt>
                <c:pt idx="9">
                  <c:v>3845115</c:v>
                </c:pt>
                <c:pt idx="10">
                  <c:v>8850234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BE-4274-ADC6-83EA8E9DC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6417152"/>
        <c:axId val="606416168"/>
      </c:lineChart>
      <c:catAx>
        <c:axId val="584397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398704"/>
        <c:crosses val="autoZero"/>
        <c:auto val="1"/>
        <c:lblAlgn val="ctr"/>
        <c:lblOffset val="100"/>
        <c:noMultiLvlLbl val="0"/>
      </c:catAx>
      <c:valAx>
        <c:axId val="58439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397064"/>
        <c:crosses val="autoZero"/>
        <c:crossBetween val="between"/>
      </c:valAx>
      <c:valAx>
        <c:axId val="6064161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417152"/>
        <c:crosses val="max"/>
        <c:crossBetween val="between"/>
      </c:valAx>
      <c:catAx>
        <c:axId val="606417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064161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new_cases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'data-1610130956923'!$B$5:$B$15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Maj</c:v>
                </c:pt>
                <c:pt idx="5">
                  <c:v>Jun</c:v>
                </c:pt>
                <c:pt idx="6">
                  <c:v>Jul</c:v>
                </c:pt>
                <c:pt idx="7">
                  <c:v>Avg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</c:strCache>
            </c:strRef>
          </c:cat>
          <c:val>
            <c:numRef>
              <c:f>'data-1610130956923'!$C$5:$C$15</c:f>
              <c:numCache>
                <c:formatCode>General</c:formatCode>
                <c:ptCount val="11"/>
                <c:pt idx="0">
                  <c:v>14</c:v>
                </c:pt>
                <c:pt idx="1">
                  <c:v>81</c:v>
                </c:pt>
                <c:pt idx="2">
                  <c:v>448078</c:v>
                </c:pt>
                <c:pt idx="3">
                  <c:v>1887589</c:v>
                </c:pt>
                <c:pt idx="4">
                  <c:v>1465219</c:v>
                </c:pt>
                <c:pt idx="5">
                  <c:v>1684735</c:v>
                </c:pt>
                <c:pt idx="6">
                  <c:v>3833180</c:v>
                </c:pt>
                <c:pt idx="7">
                  <c:v>2918610</c:v>
                </c:pt>
                <c:pt idx="8">
                  <c:v>2403823</c:v>
                </c:pt>
                <c:pt idx="9">
                  <c:v>3845115</c:v>
                </c:pt>
                <c:pt idx="10">
                  <c:v>8850234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F5-4DF7-8D58-E89E476B76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1385112"/>
        <c:axId val="571382160"/>
      </c:lineChart>
      <c:lineChart>
        <c:grouping val="standard"/>
        <c:varyColors val="0"/>
        <c:ser>
          <c:idx val="0"/>
          <c:order val="1"/>
          <c:tx>
            <c:v>approval_estimate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5834946861150553E-2"/>
                  <c:y val="-8.56135170603674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F5-4DF7-8D58-E89E476B76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'data-1610130956923'!$B$5:$B$15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Maj</c:v>
                </c:pt>
                <c:pt idx="5">
                  <c:v>Jun</c:v>
                </c:pt>
                <c:pt idx="6">
                  <c:v>Jul</c:v>
                </c:pt>
                <c:pt idx="7">
                  <c:v>Avg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</c:strCache>
            </c:strRef>
          </c:cat>
          <c:val>
            <c:numRef>
              <c:f>'data-1610130956923'!$F$5:$F$15</c:f>
              <c:numCache>
                <c:formatCode>0.00</c:formatCode>
                <c:ptCount val="11"/>
                <c:pt idx="0">
                  <c:v>42.8943814</c:v>
                </c:pt>
                <c:pt idx="1">
                  <c:v>43.575151551724097</c:v>
                </c:pt>
                <c:pt idx="2">
                  <c:v>43.544153741935403</c:v>
                </c:pt>
                <c:pt idx="3">
                  <c:v>44.252963299999998</c:v>
                </c:pt>
                <c:pt idx="4">
                  <c:v>43.279859999999999</c:v>
                </c:pt>
                <c:pt idx="5">
                  <c:v>41.221741333333298</c:v>
                </c:pt>
                <c:pt idx="6">
                  <c:v>40.406965838709603</c:v>
                </c:pt>
                <c:pt idx="7">
                  <c:v>41.719852483870902</c:v>
                </c:pt>
                <c:pt idx="8">
                  <c:v>43.158020899999997</c:v>
                </c:pt>
                <c:pt idx="9">
                  <c:v>43.260530903225799</c:v>
                </c:pt>
                <c:pt idx="10">
                  <c:v>44.451028700000002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F5-4DF7-8D58-E89E476B76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2738360"/>
        <c:axId val="612737376"/>
      </c:lineChart>
      <c:valAx>
        <c:axId val="57138216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385112"/>
        <c:crosses val="max"/>
        <c:crossBetween val="between"/>
      </c:valAx>
      <c:catAx>
        <c:axId val="571385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382160"/>
        <c:crosses val="autoZero"/>
        <c:auto val="1"/>
        <c:lblAlgn val="ctr"/>
        <c:lblOffset val="100"/>
        <c:noMultiLvlLbl val="0"/>
      </c:catAx>
      <c:valAx>
        <c:axId val="612737376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738360"/>
        <c:crosses val="autoZero"/>
        <c:crossBetween val="between"/>
      </c:valAx>
      <c:catAx>
        <c:axId val="612738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27373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'data-1610130956923'!$C$1</c:f>
              <c:strCache>
                <c:ptCount val="1"/>
                <c:pt idx="0">
                  <c:v>total_deaths_per_million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'data-1610130956923'!$A$2:$A$7</c:f>
              <c:strCache>
                <c:ptCount val="6"/>
                <c:pt idx="0">
                  <c:v>North America</c:v>
                </c:pt>
                <c:pt idx="1">
                  <c:v>Europe</c:v>
                </c:pt>
                <c:pt idx="2">
                  <c:v>South America</c:v>
                </c:pt>
                <c:pt idx="3">
                  <c:v>Asia</c:v>
                </c:pt>
                <c:pt idx="4">
                  <c:v>Africa</c:v>
                </c:pt>
                <c:pt idx="5">
                  <c:v>Oceania</c:v>
                </c:pt>
              </c:strCache>
            </c:strRef>
          </c:cat>
          <c:val>
            <c:numRef>
              <c:f>'data-1610130956923'!$C$2:$C$7</c:f>
              <c:numCache>
                <c:formatCode>0.00</c:formatCode>
                <c:ptCount val="6"/>
                <c:pt idx="0">
                  <c:v>879.73982118202605</c:v>
                </c:pt>
                <c:pt idx="1">
                  <c:v>747.51544232570802</c:v>
                </c:pt>
                <c:pt idx="2">
                  <c:v>850.51580933032506</c:v>
                </c:pt>
                <c:pt idx="3">
                  <c:v>74.244885385421</c:v>
                </c:pt>
                <c:pt idx="4">
                  <c:v>50.736966577025498</c:v>
                </c:pt>
                <c:pt idx="5">
                  <c:v>22.816598227737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2A-4925-9D97-7D568ED93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127616"/>
        <c:axId val="533127944"/>
      </c:barChart>
      <c:catAx>
        <c:axId val="53312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127944"/>
        <c:crosses val="autoZero"/>
        <c:auto val="1"/>
        <c:lblAlgn val="ctr"/>
        <c:lblOffset val="100"/>
        <c:noMultiLvlLbl val="0"/>
      </c:catAx>
      <c:valAx>
        <c:axId val="53312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12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'data-1610130956923'!$E$1</c:f>
              <c:strCache>
                <c:ptCount val="1"/>
                <c:pt idx="0">
                  <c:v>cases_per_million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'data-1610130956923'!$B$2:$B$6</c:f>
              <c:strCache>
                <c:ptCount val="5"/>
                <c:pt idx="0">
                  <c:v>Andorra</c:v>
                </c:pt>
                <c:pt idx="1">
                  <c:v>Montenegro</c:v>
                </c:pt>
                <c:pt idx="2">
                  <c:v>Luxembourg</c:v>
                </c:pt>
                <c:pt idx="3">
                  <c:v>San Marino</c:v>
                </c:pt>
                <c:pt idx="4">
                  <c:v>Czechia</c:v>
                </c:pt>
              </c:strCache>
            </c:strRef>
          </c:cat>
          <c:val>
            <c:numRef>
              <c:f>'data-1610130956923'!$E$2:$E$6</c:f>
              <c:numCache>
                <c:formatCode>General</c:formatCode>
                <c:ptCount val="5"/>
                <c:pt idx="0">
                  <c:v>106762.440949977</c:v>
                </c:pt>
                <c:pt idx="1">
                  <c:v>79020.860997799493</c:v>
                </c:pt>
                <c:pt idx="2">
                  <c:v>75060.385701688196</c:v>
                </c:pt>
                <c:pt idx="3">
                  <c:v>73457.481289410105</c:v>
                </c:pt>
                <c:pt idx="4">
                  <c:v>69727.822868690899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77-4D0A-A530-494526EFF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381928"/>
        <c:axId val="526568720"/>
      </c:barChart>
      <c:catAx>
        <c:axId val="527381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68720"/>
        <c:crosses val="autoZero"/>
        <c:auto val="1"/>
        <c:lblAlgn val="ctr"/>
        <c:lblOffset val="100"/>
        <c:noMultiLvlLbl val="0"/>
      </c:catAx>
      <c:valAx>
        <c:axId val="52656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381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'data-1610130956923'!$E$1</c:f>
              <c:strCache>
                <c:ptCount val="1"/>
                <c:pt idx="0">
                  <c:v>cases_per_million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'data-1610130956923'!$B$2:$B$6</c:f>
              <c:strCache>
                <c:ptCount val="5"/>
                <c:pt idx="0">
                  <c:v>Vanuatu</c:v>
                </c:pt>
                <c:pt idx="1">
                  <c:v>Laos</c:v>
                </c:pt>
                <c:pt idx="2">
                  <c:v>Tanzania</c:v>
                </c:pt>
                <c:pt idx="3">
                  <c:v>Samoa</c:v>
                </c:pt>
                <c:pt idx="4">
                  <c:v>Vietnam</c:v>
                </c:pt>
              </c:strCache>
            </c:strRef>
          </c:cat>
          <c:val>
            <c:numRef>
              <c:f>'data-1610130956923'!$E$2:$E$6</c:f>
              <c:numCache>
                <c:formatCode>General</c:formatCode>
                <c:ptCount val="5"/>
                <c:pt idx="0">
                  <c:v>3.25573823864561</c:v>
                </c:pt>
                <c:pt idx="1">
                  <c:v>5.6353081468962598</c:v>
                </c:pt>
                <c:pt idx="2">
                  <c:v>8.5210798709275704</c:v>
                </c:pt>
                <c:pt idx="3">
                  <c:v>10.080137089864399</c:v>
                </c:pt>
                <c:pt idx="4">
                  <c:v>15.3793075044044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88-4365-8812-806FA9C18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381928"/>
        <c:axId val="526568720"/>
      </c:barChart>
      <c:catAx>
        <c:axId val="527381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68720"/>
        <c:crosses val="autoZero"/>
        <c:auto val="1"/>
        <c:lblAlgn val="ctr"/>
        <c:lblOffset val="100"/>
        <c:noMultiLvlLbl val="0"/>
      </c:catAx>
      <c:valAx>
        <c:axId val="52656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381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covid_deaths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'data-1610130956923'!$B$1</c:f>
              <c:strCache>
                <c:ptCount val="1"/>
                <c:pt idx="0">
                  <c:v>covid_deaths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bg1"/>
              </a:solidFill>
            </a:ln>
            <a:effectLst/>
          </c:spPr>
          <c:explosion val="2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29-4904-B35C-51260F132CD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29-4904-B35C-51260F132C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29-4904-B35C-51260F132C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29-4904-B35C-51260F132CD1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829-4904-B35C-51260F132CD1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829-4904-B35C-51260F132CD1}"/>
              </c:ext>
            </c:extLst>
          </c:dPt>
          <c:dPt>
            <c:idx val="6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829-4904-B35C-51260F132CD1}"/>
              </c:ext>
            </c:extLst>
          </c:dPt>
          <c:dLbls>
            <c:dLbl>
              <c:idx val="0"/>
              <c:layout>
                <c:manualLayout>
                  <c:x val="9.0649606299212551E-2"/>
                  <c:y val="0.25008931175269755"/>
                </c:manualLayout>
              </c:layout>
              <c:tx>
                <c:rich>
                  <a:bodyPr/>
                  <a:lstStyle/>
                  <a:p>
                    <a:fld id="{AD4A5B05-27EE-46C0-9D6D-FD604180F789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chemeClr val="bg1"/>
                        </a:solidFill>
                      </a:rPr>
                      <a:t>
</a:t>
                    </a:r>
                    <a:fld id="{CC7A2F10-B97D-44CE-9B5F-F77438E183D9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829-4904-B35C-51260F132CD1}"/>
                </c:ext>
              </c:extLst>
            </c:dLbl>
            <c:dLbl>
              <c:idx val="1"/>
              <c:layout>
                <c:manualLayout>
                  <c:x val="-0.17884514435695548"/>
                  <c:y val="6.9736074657334498E-4"/>
                </c:manualLayout>
              </c:layout>
              <c:tx>
                <c:rich>
                  <a:bodyPr/>
                  <a:lstStyle/>
                  <a:p>
                    <a:fld id="{1EE69AE2-9FA6-4213-B7B7-C7EA1772A41D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chemeClr val="bg1"/>
                        </a:solidFill>
                      </a:rPr>
                      <a:t>
</a:t>
                    </a:r>
                    <a:fld id="{F7894154-BA1C-48E0-A442-36B3616B4418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829-4904-B35C-51260F132CD1}"/>
                </c:ext>
              </c:extLst>
            </c:dLbl>
            <c:dLbl>
              <c:idx val="2"/>
              <c:layout>
                <c:manualLayout>
                  <c:x val="-2.5074365704287472E-3"/>
                  <c:y val="-0.12962962962962962"/>
                </c:manualLayout>
              </c:layout>
              <c:tx>
                <c:rich>
                  <a:bodyPr/>
                  <a:lstStyle/>
                  <a:p>
                    <a:fld id="{C4ACBCE7-CD10-4844-B070-044C22CDE6BB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chemeClr val="bg1"/>
                        </a:solidFill>
                      </a:rPr>
                      <a:t>
</a:t>
                    </a:r>
                    <a:fld id="{4D05B1DF-C9B9-4E10-A0D7-4996B0D1B136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829-4904-B35C-51260F132CD1}"/>
                </c:ext>
              </c:extLst>
            </c:dLbl>
            <c:dLbl>
              <c:idx val="3"/>
              <c:layout>
                <c:manualLayout>
                  <c:x val="0.15406605424321959"/>
                  <c:y val="-0.10376676873724118"/>
                </c:manualLayout>
              </c:layout>
              <c:tx>
                <c:rich>
                  <a:bodyPr/>
                  <a:lstStyle/>
                  <a:p>
                    <a:fld id="{2C1BA3CE-FE07-4367-871E-8F105BE5BA40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chemeClr val="bg1"/>
                        </a:solidFill>
                      </a:rPr>
                      <a:t>
</a:t>
                    </a:r>
                    <a:fld id="{8E14FBAB-EA11-419C-9DC0-D85C56A9F854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829-4904-B35C-51260F132CD1}"/>
                </c:ext>
              </c:extLst>
            </c:dLbl>
            <c:dLbl>
              <c:idx val="4"/>
              <c:layout>
                <c:manualLayout>
                  <c:x val="-5.2558617672790901E-2"/>
                  <c:y val="1.5372922134733158E-2"/>
                </c:manualLayout>
              </c:layout>
              <c:tx>
                <c:rich>
                  <a:bodyPr/>
                  <a:lstStyle/>
                  <a:p>
                    <a:fld id="{69536B3A-ACAE-4FC7-8999-DB98A3BB6488}" type="CATEGORYNAME">
                      <a:rPr lang="en-US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chemeClr val="tx1"/>
                        </a:solidFill>
                      </a:rPr>
                      <a:t>
</a:t>
                    </a:r>
                    <a:fld id="{DE54C833-F652-4EE5-8707-AB9967A97207}" type="PERCENTAGE">
                      <a:rPr lang="en-US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aseline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0829-4904-B35C-51260F132CD1}"/>
                </c:ext>
              </c:extLst>
            </c:dLbl>
            <c:dLbl>
              <c:idx val="5"/>
              <c:layout>
                <c:manualLayout>
                  <c:x val="-5.9777340332458441E-2"/>
                  <c:y val="-5.3748541848935592E-2"/>
                </c:manualLayout>
              </c:layout>
              <c:tx>
                <c:rich>
                  <a:bodyPr/>
                  <a:lstStyle/>
                  <a:p>
                    <a:fld id="{16953D7D-7C93-4877-9100-B3CD3E9DDF10}" type="CATEGORYNAME">
                      <a:rPr lang="en-US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chemeClr val="tx1"/>
                        </a:solidFill>
                      </a:rPr>
                      <a:t>
</a:t>
                    </a:r>
                    <a:fld id="{49E6CBB0-2306-4E4E-B52B-9299C93A71BA}" type="PERCENTAGE">
                      <a:rPr lang="en-US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aseline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0829-4904-B35C-51260F132CD1}"/>
                </c:ext>
              </c:extLst>
            </c:dLbl>
            <c:dLbl>
              <c:idx val="6"/>
              <c:layout>
                <c:manualLayout>
                  <c:x val="-6.9372922134733159E-2"/>
                  <c:y val="-0.18337671332750072"/>
                </c:manualLayout>
              </c:layout>
              <c:tx>
                <c:rich>
                  <a:bodyPr/>
                  <a:lstStyle/>
                  <a:p>
                    <a:fld id="{50580585-1015-490F-8DAD-45D8D243DCE1}" type="CATEGORYNAME">
                      <a:rPr lang="en-US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chemeClr val="tx1"/>
                        </a:solidFill>
                      </a:rPr>
                      <a:t>
</a:t>
                    </a:r>
                    <a:fld id="{46A4304B-CD1D-49B4-9B28-CFFA165A41DD}" type="PERCENTAGE">
                      <a:rPr lang="en-US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aseline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0829-4904-B35C-51260F132C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('data-1610130956923'!$A$2:$A$5,'data-1610130956923'!$A$8,'data-1610130956923'!$A$11,'data-1610130956923'!$A$13)</c:f>
              <c:strCache>
                <c:ptCount val="7"/>
                <c:pt idx="0">
                  <c:v>85 years and over</c:v>
                </c:pt>
                <c:pt idx="1">
                  <c:v>75-84 years</c:v>
                </c:pt>
                <c:pt idx="2">
                  <c:v>65-74 years</c:v>
                </c:pt>
                <c:pt idx="3">
                  <c:v>50-64 years</c:v>
                </c:pt>
                <c:pt idx="4">
                  <c:v>30-49 years</c:v>
                </c:pt>
                <c:pt idx="5">
                  <c:v>18-29 years</c:v>
                </c:pt>
                <c:pt idx="6">
                  <c:v>0-17 years</c:v>
                </c:pt>
              </c:strCache>
            </c:strRef>
          </c:cat>
          <c:val>
            <c:numRef>
              <c:f>('data-1610130956923'!$B$2:$B$5,'data-1610130956923'!$B$8,'data-1610130956923'!$B$11,'data-1610130956923'!$B$13)</c:f>
              <c:numCache>
                <c:formatCode>00,000</c:formatCode>
                <c:ptCount val="7"/>
                <c:pt idx="0">
                  <c:v>31.864332618445399</c:v>
                </c:pt>
                <c:pt idx="1">
                  <c:v>27.394681101435602</c:v>
                </c:pt>
                <c:pt idx="2">
                  <c:v>21.327636328680398</c:v>
                </c:pt>
                <c:pt idx="3">
                  <c:v>14.869447326462801</c:v>
                </c:pt>
                <c:pt idx="4">
                  <c:v>4.0678999864093903</c:v>
                </c:pt>
                <c:pt idx="5">
                  <c:v>0.30661729851928698</c:v>
                </c:pt>
                <c:pt idx="6">
                  <c:v>9.2813884957189501E-3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829-4904-B35C-51260F132CD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87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75-84 years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covid_deaths [%]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11.7319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E6-434E-A973-CF9FC28B79D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65-74 years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covid_deaths [%]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11.155200000000001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E6-434E-A973-CF9FC28B79D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85 years and over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covid_deaths [%]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11.024100000000001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E6-434E-A973-CF9FC28B79DE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50-64 years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covid_deaths [%]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9.4337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E6-434E-A973-CF9FC28B79DE}"/>
            </c:ext>
          </c:extLst>
        </c:ser>
        <c:ser>
          <c:idx val="4"/>
          <c:order val="4"/>
          <c:tx>
            <c:strRef>
              <c:f>Sheet1!$A$8</c:f>
              <c:strCache>
                <c:ptCount val="1"/>
                <c:pt idx="0">
                  <c:v>30-49 years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covid_deaths [%]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6.4381000000000004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E6-434E-A973-CF9FC28B79DE}"/>
            </c:ext>
          </c:extLst>
        </c:ser>
        <c:ser>
          <c:idx val="5"/>
          <c:order val="5"/>
          <c:tx>
            <c:strRef>
              <c:f>Sheet1!$A$11</c:f>
              <c:strCache>
                <c:ptCount val="1"/>
                <c:pt idx="0">
                  <c:v>18-29 years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covid_deaths [%]</c:v>
                </c:pt>
              </c:strCache>
            </c:strRef>
          </c:cat>
          <c:val>
            <c:numRef>
              <c:f>Sheet1!$B$11</c:f>
              <c:numCache>
                <c:formatCode>General</c:formatCode>
                <c:ptCount val="1"/>
                <c:pt idx="0">
                  <c:v>1.6883999999999999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E6-434E-A973-CF9FC28B79DE}"/>
            </c:ext>
          </c:extLst>
        </c:ser>
        <c:ser>
          <c:idx val="6"/>
          <c:order val="6"/>
          <c:tx>
            <c:strRef>
              <c:f>Sheet1!$A$13</c:f>
              <c:strCache>
                <c:ptCount val="1"/>
                <c:pt idx="0">
                  <c:v>0-17 years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covid_deaths [%]</c:v>
                </c:pt>
              </c:strCache>
            </c:strRef>
          </c:cat>
          <c:val>
            <c:numRef>
              <c:f>Sheet1!$B$13</c:f>
              <c:numCache>
                <c:formatCode>General</c:formatCode>
                <c:ptCount val="1"/>
                <c:pt idx="0">
                  <c:v>9.8400000000000001E-2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E6-434E-A973-CF9FC28B79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1046960"/>
        <c:axId val="401045648"/>
      </c:barChart>
      <c:catAx>
        <c:axId val="40104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045648"/>
        <c:crosses val="autoZero"/>
        <c:auto val="1"/>
        <c:lblAlgn val="ctr"/>
        <c:lblOffset val="100"/>
        <c:noMultiLvlLbl val="0"/>
      </c:catAx>
      <c:valAx>
        <c:axId val="4010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04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663489912786247E-2"/>
          <c:y val="2.2849283173552681E-2"/>
          <c:w val="0.90318059254448446"/>
          <c:h val="0.89651769128392633"/>
        </c:manualLayout>
      </c:layout>
      <c:lineChart>
        <c:grouping val="standard"/>
        <c:varyColors val="0"/>
        <c:ser>
          <c:idx val="0"/>
          <c:order val="0"/>
          <c:tx>
            <c:strRef>
              <c:f>'data-1610130956923'!$E$1</c:f>
              <c:strCache>
                <c:ptCount val="1"/>
                <c:pt idx="0">
                  <c:v>new_cases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'data-1610130956923'!$E$2:$E$307</c:f>
              <c:numCache>
                <c:formatCode>General</c:formatCode>
                <c:ptCount val="306"/>
                <c:pt idx="0">
                  <c:v>2</c:v>
                </c:pt>
                <c:pt idx="1">
                  <c:v>5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15</c:v>
                </c:pt>
                <c:pt idx="6">
                  <c:v>26</c:v>
                </c:pt>
                <c:pt idx="7">
                  <c:v>32</c:v>
                </c:pt>
                <c:pt idx="8">
                  <c:v>52</c:v>
                </c:pt>
                <c:pt idx="9">
                  <c:v>40</c:v>
                </c:pt>
                <c:pt idx="10">
                  <c:v>38</c:v>
                </c:pt>
                <c:pt idx="11">
                  <c:v>34</c:v>
                </c:pt>
                <c:pt idx="12">
                  <c:v>22</c:v>
                </c:pt>
                <c:pt idx="13">
                  <c:v>0</c:v>
                </c:pt>
                <c:pt idx="14">
                  <c:v>11</c:v>
                </c:pt>
                <c:pt idx="15">
                  <c:v>55</c:v>
                </c:pt>
                <c:pt idx="16">
                  <c:v>42</c:v>
                </c:pt>
                <c:pt idx="17">
                  <c:v>31</c:v>
                </c:pt>
                <c:pt idx="18">
                  <c:v>28</c:v>
                </c:pt>
                <c:pt idx="19">
                  <c:v>38</c:v>
                </c:pt>
                <c:pt idx="20">
                  <c:v>48</c:v>
                </c:pt>
                <c:pt idx="21">
                  <c:v>34</c:v>
                </c:pt>
                <c:pt idx="22">
                  <c:v>70</c:v>
                </c:pt>
                <c:pt idx="23">
                  <c:v>52</c:v>
                </c:pt>
                <c:pt idx="24">
                  <c:v>46</c:v>
                </c:pt>
                <c:pt idx="25">
                  <c:v>26</c:v>
                </c:pt>
                <c:pt idx="26">
                  <c:v>46</c:v>
                </c:pt>
                <c:pt idx="27">
                  <c:v>39</c:v>
                </c:pt>
                <c:pt idx="28">
                  <c:v>56</c:v>
                </c:pt>
                <c:pt idx="29">
                  <c:v>37</c:v>
                </c:pt>
                <c:pt idx="30">
                  <c:v>43</c:v>
                </c:pt>
                <c:pt idx="31">
                  <c:v>20</c:v>
                </c:pt>
                <c:pt idx="32">
                  <c:v>24</c:v>
                </c:pt>
                <c:pt idx="33">
                  <c:v>38</c:v>
                </c:pt>
                <c:pt idx="34">
                  <c:v>32</c:v>
                </c:pt>
                <c:pt idx="35">
                  <c:v>33</c:v>
                </c:pt>
                <c:pt idx="36">
                  <c:v>36</c:v>
                </c:pt>
                <c:pt idx="37">
                  <c:v>28</c:v>
                </c:pt>
                <c:pt idx="38">
                  <c:v>17</c:v>
                </c:pt>
                <c:pt idx="39">
                  <c:v>7</c:v>
                </c:pt>
                <c:pt idx="40">
                  <c:v>8</c:v>
                </c:pt>
                <c:pt idx="41">
                  <c:v>28</c:v>
                </c:pt>
                <c:pt idx="42">
                  <c:v>20</c:v>
                </c:pt>
                <c:pt idx="43">
                  <c:v>36</c:v>
                </c:pt>
                <c:pt idx="44">
                  <c:v>13</c:v>
                </c:pt>
                <c:pt idx="45">
                  <c:v>13</c:v>
                </c:pt>
                <c:pt idx="46">
                  <c:v>5</c:v>
                </c:pt>
                <c:pt idx="47">
                  <c:v>9</c:v>
                </c:pt>
                <c:pt idx="48">
                  <c:v>9</c:v>
                </c:pt>
                <c:pt idx="49">
                  <c:v>13</c:v>
                </c:pt>
                <c:pt idx="50">
                  <c:v>7</c:v>
                </c:pt>
                <c:pt idx="51">
                  <c:v>15</c:v>
                </c:pt>
                <c:pt idx="52">
                  <c:v>8</c:v>
                </c:pt>
                <c:pt idx="53">
                  <c:v>6</c:v>
                </c:pt>
                <c:pt idx="54">
                  <c:v>6</c:v>
                </c:pt>
                <c:pt idx="55">
                  <c:v>10</c:v>
                </c:pt>
                <c:pt idx="56">
                  <c:v>11</c:v>
                </c:pt>
                <c:pt idx="57">
                  <c:v>5</c:v>
                </c:pt>
                <c:pt idx="58">
                  <c:v>5</c:v>
                </c:pt>
                <c:pt idx="59">
                  <c:v>0</c:v>
                </c:pt>
                <c:pt idx="60">
                  <c:v>0</c:v>
                </c:pt>
                <c:pt idx="61">
                  <c:v>6</c:v>
                </c:pt>
                <c:pt idx="62">
                  <c:v>3</c:v>
                </c:pt>
                <c:pt idx="63">
                  <c:v>1</c:v>
                </c:pt>
                <c:pt idx="64">
                  <c:v>1</c:v>
                </c:pt>
                <c:pt idx="65">
                  <c:v>4</c:v>
                </c:pt>
                <c:pt idx="66">
                  <c:v>3</c:v>
                </c:pt>
                <c:pt idx="67">
                  <c:v>3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1</c:v>
                </c:pt>
                <c:pt idx="76">
                  <c:v>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1</c:v>
                </c:pt>
                <c:pt idx="82">
                  <c:v>0</c:v>
                </c:pt>
                <c:pt idx="83">
                  <c:v>2</c:v>
                </c:pt>
                <c:pt idx="84">
                  <c:v>2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2</c:v>
                </c:pt>
                <c:pt idx="90">
                  <c:v>2</c:v>
                </c:pt>
                <c:pt idx="91">
                  <c:v>0</c:v>
                </c:pt>
                <c:pt idx="92">
                  <c:v>2</c:v>
                </c:pt>
                <c:pt idx="93">
                  <c:v>5</c:v>
                </c:pt>
                <c:pt idx="94">
                  <c:v>1</c:v>
                </c:pt>
                <c:pt idx="95">
                  <c:v>0</c:v>
                </c:pt>
                <c:pt idx="96">
                  <c:v>1</c:v>
                </c:pt>
                <c:pt idx="97">
                  <c:v>2</c:v>
                </c:pt>
                <c:pt idx="98">
                  <c:v>0</c:v>
                </c:pt>
                <c:pt idx="99">
                  <c:v>2</c:v>
                </c:pt>
                <c:pt idx="100">
                  <c:v>2</c:v>
                </c:pt>
                <c:pt idx="101">
                  <c:v>3</c:v>
                </c:pt>
                <c:pt idx="102">
                  <c:v>1</c:v>
                </c:pt>
                <c:pt idx="103">
                  <c:v>3</c:v>
                </c:pt>
                <c:pt idx="104">
                  <c:v>4</c:v>
                </c:pt>
                <c:pt idx="105">
                  <c:v>8</c:v>
                </c:pt>
                <c:pt idx="106">
                  <c:v>2</c:v>
                </c:pt>
                <c:pt idx="107">
                  <c:v>6</c:v>
                </c:pt>
                <c:pt idx="108">
                  <c:v>1</c:v>
                </c:pt>
                <c:pt idx="109">
                  <c:v>1</c:v>
                </c:pt>
                <c:pt idx="110">
                  <c:v>13</c:v>
                </c:pt>
                <c:pt idx="111">
                  <c:v>7</c:v>
                </c:pt>
                <c:pt idx="112">
                  <c:v>6</c:v>
                </c:pt>
                <c:pt idx="113">
                  <c:v>11</c:v>
                </c:pt>
                <c:pt idx="114">
                  <c:v>14</c:v>
                </c:pt>
                <c:pt idx="115">
                  <c:v>9</c:v>
                </c:pt>
                <c:pt idx="116">
                  <c:v>4</c:v>
                </c:pt>
                <c:pt idx="117">
                  <c:v>15</c:v>
                </c:pt>
                <c:pt idx="118">
                  <c:v>13</c:v>
                </c:pt>
                <c:pt idx="119">
                  <c:v>21</c:v>
                </c:pt>
                <c:pt idx="120">
                  <c:v>16</c:v>
                </c:pt>
                <c:pt idx="121">
                  <c:v>29</c:v>
                </c:pt>
                <c:pt idx="122">
                  <c:v>21</c:v>
                </c:pt>
                <c:pt idx="123">
                  <c:v>16</c:v>
                </c:pt>
                <c:pt idx="124">
                  <c:v>23</c:v>
                </c:pt>
                <c:pt idx="125">
                  <c:v>24</c:v>
                </c:pt>
                <c:pt idx="126">
                  <c:v>13</c:v>
                </c:pt>
                <c:pt idx="127">
                  <c:v>17</c:v>
                </c:pt>
                <c:pt idx="128">
                  <c:v>34</c:v>
                </c:pt>
                <c:pt idx="129">
                  <c:v>14</c:v>
                </c:pt>
                <c:pt idx="130">
                  <c:v>8</c:v>
                </c:pt>
                <c:pt idx="131">
                  <c:v>10</c:v>
                </c:pt>
                <c:pt idx="132">
                  <c:v>19</c:v>
                </c:pt>
                <c:pt idx="133">
                  <c:v>19</c:v>
                </c:pt>
                <c:pt idx="134">
                  <c:v>19</c:v>
                </c:pt>
                <c:pt idx="135">
                  <c:v>24</c:v>
                </c:pt>
                <c:pt idx="136">
                  <c:v>6</c:v>
                </c:pt>
                <c:pt idx="137">
                  <c:v>7</c:v>
                </c:pt>
                <c:pt idx="138">
                  <c:v>24</c:v>
                </c:pt>
                <c:pt idx="139">
                  <c:v>29</c:v>
                </c:pt>
                <c:pt idx="140">
                  <c:v>27</c:v>
                </c:pt>
                <c:pt idx="141">
                  <c:v>19</c:v>
                </c:pt>
                <c:pt idx="142">
                  <c:v>14</c:v>
                </c:pt>
                <c:pt idx="143">
                  <c:v>16</c:v>
                </c:pt>
                <c:pt idx="144">
                  <c:v>5</c:v>
                </c:pt>
                <c:pt idx="145">
                  <c:v>14</c:v>
                </c:pt>
                <c:pt idx="146">
                  <c:v>14</c:v>
                </c:pt>
                <c:pt idx="147">
                  <c:v>24</c:v>
                </c:pt>
                <c:pt idx="148">
                  <c:v>17</c:v>
                </c:pt>
                <c:pt idx="149">
                  <c:v>15</c:v>
                </c:pt>
                <c:pt idx="150">
                  <c:v>9</c:v>
                </c:pt>
                <c:pt idx="151">
                  <c:v>1</c:v>
                </c:pt>
                <c:pt idx="152">
                  <c:v>9</c:v>
                </c:pt>
                <c:pt idx="153">
                  <c:v>18</c:v>
                </c:pt>
                <c:pt idx="154">
                  <c:v>15</c:v>
                </c:pt>
                <c:pt idx="155">
                  <c:v>10</c:v>
                </c:pt>
                <c:pt idx="156">
                  <c:v>14</c:v>
                </c:pt>
                <c:pt idx="157">
                  <c:v>2</c:v>
                </c:pt>
                <c:pt idx="158">
                  <c:v>6</c:v>
                </c:pt>
                <c:pt idx="159">
                  <c:v>17</c:v>
                </c:pt>
                <c:pt idx="160">
                  <c:v>31</c:v>
                </c:pt>
                <c:pt idx="161">
                  <c:v>29</c:v>
                </c:pt>
                <c:pt idx="162">
                  <c:v>37</c:v>
                </c:pt>
                <c:pt idx="163">
                  <c:v>32</c:v>
                </c:pt>
                <c:pt idx="164">
                  <c:v>15</c:v>
                </c:pt>
                <c:pt idx="165">
                  <c:v>13</c:v>
                </c:pt>
                <c:pt idx="166">
                  <c:v>27</c:v>
                </c:pt>
                <c:pt idx="167">
                  <c:v>37</c:v>
                </c:pt>
                <c:pt idx="168">
                  <c:v>43</c:v>
                </c:pt>
                <c:pt idx="169">
                  <c:v>38</c:v>
                </c:pt>
                <c:pt idx="170">
                  <c:v>43</c:v>
                </c:pt>
                <c:pt idx="171">
                  <c:v>34</c:v>
                </c:pt>
                <c:pt idx="172">
                  <c:v>14</c:v>
                </c:pt>
                <c:pt idx="173">
                  <c:v>21</c:v>
                </c:pt>
                <c:pt idx="174">
                  <c:v>36</c:v>
                </c:pt>
                <c:pt idx="175">
                  <c:v>33</c:v>
                </c:pt>
                <c:pt idx="176">
                  <c:v>42</c:v>
                </c:pt>
                <c:pt idx="177">
                  <c:v>37</c:v>
                </c:pt>
                <c:pt idx="178">
                  <c:v>31</c:v>
                </c:pt>
                <c:pt idx="179">
                  <c:v>18</c:v>
                </c:pt>
                <c:pt idx="180">
                  <c:v>41</c:v>
                </c:pt>
                <c:pt idx="181">
                  <c:v>55</c:v>
                </c:pt>
                <c:pt idx="182">
                  <c:v>53</c:v>
                </c:pt>
                <c:pt idx="183">
                  <c:v>47</c:v>
                </c:pt>
                <c:pt idx="184">
                  <c:v>43</c:v>
                </c:pt>
                <c:pt idx="185">
                  <c:v>43</c:v>
                </c:pt>
                <c:pt idx="186">
                  <c:v>25</c:v>
                </c:pt>
                <c:pt idx="187">
                  <c:v>42</c:v>
                </c:pt>
                <c:pt idx="188">
                  <c:v>80</c:v>
                </c:pt>
                <c:pt idx="189">
                  <c:v>77</c:v>
                </c:pt>
                <c:pt idx="190">
                  <c:v>108</c:v>
                </c:pt>
                <c:pt idx="191">
                  <c:v>106</c:v>
                </c:pt>
                <c:pt idx="192">
                  <c:v>99</c:v>
                </c:pt>
                <c:pt idx="193">
                  <c:v>47</c:v>
                </c:pt>
                <c:pt idx="194">
                  <c:v>82</c:v>
                </c:pt>
                <c:pt idx="195">
                  <c:v>123</c:v>
                </c:pt>
                <c:pt idx="196">
                  <c:v>104</c:v>
                </c:pt>
                <c:pt idx="197">
                  <c:v>137</c:v>
                </c:pt>
                <c:pt idx="198">
                  <c:v>114</c:v>
                </c:pt>
                <c:pt idx="199">
                  <c:v>111</c:v>
                </c:pt>
                <c:pt idx="200">
                  <c:v>50</c:v>
                </c:pt>
                <c:pt idx="201">
                  <c:v>88</c:v>
                </c:pt>
                <c:pt idx="202">
                  <c:v>136</c:v>
                </c:pt>
                <c:pt idx="203">
                  <c:v>122</c:v>
                </c:pt>
                <c:pt idx="204">
                  <c:v>191</c:v>
                </c:pt>
                <c:pt idx="205">
                  <c:v>184</c:v>
                </c:pt>
                <c:pt idx="206">
                  <c:v>159</c:v>
                </c:pt>
                <c:pt idx="207">
                  <c:v>38</c:v>
                </c:pt>
                <c:pt idx="208">
                  <c:v>99</c:v>
                </c:pt>
                <c:pt idx="209">
                  <c:v>203</c:v>
                </c:pt>
                <c:pt idx="210">
                  <c:v>175</c:v>
                </c:pt>
                <c:pt idx="211">
                  <c:v>238</c:v>
                </c:pt>
                <c:pt idx="212">
                  <c:v>227</c:v>
                </c:pt>
                <c:pt idx="213">
                  <c:v>168</c:v>
                </c:pt>
                <c:pt idx="214">
                  <c:v>175</c:v>
                </c:pt>
                <c:pt idx="215">
                  <c:v>91</c:v>
                </c:pt>
                <c:pt idx="216">
                  <c:v>356</c:v>
                </c:pt>
                <c:pt idx="217">
                  <c:v>387</c:v>
                </c:pt>
                <c:pt idx="218">
                  <c:v>365</c:v>
                </c:pt>
                <c:pt idx="219">
                  <c:v>380</c:v>
                </c:pt>
                <c:pt idx="220">
                  <c:v>411</c:v>
                </c:pt>
                <c:pt idx="221">
                  <c:v>169</c:v>
                </c:pt>
                <c:pt idx="222">
                  <c:v>399</c:v>
                </c:pt>
                <c:pt idx="223">
                  <c:v>707</c:v>
                </c:pt>
                <c:pt idx="224">
                  <c:v>745</c:v>
                </c:pt>
                <c:pt idx="225">
                  <c:v>834</c:v>
                </c:pt>
                <c:pt idx="226">
                  <c:v>899</c:v>
                </c:pt>
                <c:pt idx="227">
                  <c:v>726</c:v>
                </c:pt>
                <c:pt idx="228">
                  <c:v>537</c:v>
                </c:pt>
                <c:pt idx="229">
                  <c:v>794</c:v>
                </c:pt>
                <c:pt idx="230">
                  <c:v>1509</c:v>
                </c:pt>
                <c:pt idx="231">
                  <c:v>1664</c:v>
                </c:pt>
                <c:pt idx="232">
                  <c:v>1661</c:v>
                </c:pt>
                <c:pt idx="233">
                  <c:v>1967</c:v>
                </c:pt>
                <c:pt idx="234">
                  <c:v>1676</c:v>
                </c:pt>
                <c:pt idx="235">
                  <c:v>1130</c:v>
                </c:pt>
                <c:pt idx="236">
                  <c:v>1523</c:v>
                </c:pt>
                <c:pt idx="237">
                  <c:v>2612</c:v>
                </c:pt>
                <c:pt idx="238">
                  <c:v>2490</c:v>
                </c:pt>
                <c:pt idx="239">
                  <c:v>1798</c:v>
                </c:pt>
                <c:pt idx="240">
                  <c:v>1804</c:v>
                </c:pt>
                <c:pt idx="241">
                  <c:v>1342</c:v>
                </c:pt>
                <c:pt idx="242">
                  <c:v>557</c:v>
                </c:pt>
                <c:pt idx="243">
                  <c:v>1176</c:v>
                </c:pt>
                <c:pt idx="244">
                  <c:v>2026</c:v>
                </c:pt>
                <c:pt idx="245">
                  <c:v>1686</c:v>
                </c:pt>
                <c:pt idx="246">
                  <c:v>1564</c:v>
                </c:pt>
                <c:pt idx="247">
                  <c:v>1612</c:v>
                </c:pt>
                <c:pt idx="248">
                  <c:v>891</c:v>
                </c:pt>
                <c:pt idx="249">
                  <c:v>464</c:v>
                </c:pt>
                <c:pt idx="250">
                  <c:v>1092</c:v>
                </c:pt>
                <c:pt idx="251">
                  <c:v>2222</c:v>
                </c:pt>
                <c:pt idx="252">
                  <c:v>1931</c:v>
                </c:pt>
                <c:pt idx="253">
                  <c:v>1515</c:v>
                </c:pt>
                <c:pt idx="254">
                  <c:v>1737</c:v>
                </c:pt>
                <c:pt idx="255">
                  <c:v>920</c:v>
                </c:pt>
                <c:pt idx="256">
                  <c:v>502</c:v>
                </c:pt>
                <c:pt idx="257">
                  <c:v>1393</c:v>
                </c:pt>
                <c:pt idx="258">
                  <c:v>2027</c:v>
                </c:pt>
                <c:pt idx="259">
                  <c:v>2070</c:v>
                </c:pt>
                <c:pt idx="260">
                  <c:v>1546</c:v>
                </c:pt>
                <c:pt idx="261">
                  <c:v>1704</c:v>
                </c:pt>
                <c:pt idx="262">
                  <c:v>1024</c:v>
                </c:pt>
                <c:pt idx="263">
                  <c:v>470</c:v>
                </c:pt>
                <c:pt idx="264">
                  <c:v>1302</c:v>
                </c:pt>
                <c:pt idx="265">
                  <c:v>2226</c:v>
                </c:pt>
                <c:pt idx="266">
                  <c:v>1767</c:v>
                </c:pt>
                <c:pt idx="267">
                  <c:v>1601</c:v>
                </c:pt>
                <c:pt idx="268">
                  <c:v>1583</c:v>
                </c:pt>
                <c:pt idx="269">
                  <c:v>1124</c:v>
                </c:pt>
                <c:pt idx="270">
                  <c:v>433</c:v>
                </c:pt>
                <c:pt idx="271">
                  <c:v>1321</c:v>
                </c:pt>
                <c:pt idx="272">
                  <c:v>2431</c:v>
                </c:pt>
                <c:pt idx="273">
                  <c:v>1783</c:v>
                </c:pt>
                <c:pt idx="274">
                  <c:v>1784</c:v>
                </c:pt>
                <c:pt idx="275">
                  <c:v>1642</c:v>
                </c:pt>
                <c:pt idx="276">
                  <c:v>1030</c:v>
                </c:pt>
                <c:pt idx="277">
                  <c:v>483</c:v>
                </c:pt>
                <c:pt idx="278">
                  <c:v>1648</c:v>
                </c:pt>
                <c:pt idx="279">
                  <c:v>2139</c:v>
                </c:pt>
                <c:pt idx="280">
                  <c:v>1847</c:v>
                </c:pt>
                <c:pt idx="281">
                  <c:v>1815</c:v>
                </c:pt>
                <c:pt idx="282">
                  <c:v>1744</c:v>
                </c:pt>
                <c:pt idx="283">
                  <c:v>833</c:v>
                </c:pt>
                <c:pt idx="284">
                  <c:v>431</c:v>
                </c:pt>
                <c:pt idx="285">
                  <c:v>1536</c:v>
                </c:pt>
                <c:pt idx="286">
                  <c:v>2120</c:v>
                </c:pt>
                <c:pt idx="287">
                  <c:v>1642</c:v>
                </c:pt>
                <c:pt idx="288">
                  <c:v>1512</c:v>
                </c:pt>
                <c:pt idx="289">
                  <c:v>1458</c:v>
                </c:pt>
                <c:pt idx="290">
                  <c:v>886</c:v>
                </c:pt>
                <c:pt idx="291">
                  <c:v>395</c:v>
                </c:pt>
                <c:pt idx="292">
                  <c:v>1511</c:v>
                </c:pt>
                <c:pt idx="293">
                  <c:v>2129</c:v>
                </c:pt>
                <c:pt idx="294">
                  <c:v>2087</c:v>
                </c:pt>
                <c:pt idx="295">
                  <c:v>1794</c:v>
                </c:pt>
                <c:pt idx="296">
                  <c:v>369</c:v>
                </c:pt>
                <c:pt idx="297">
                  <c:v>622</c:v>
                </c:pt>
                <c:pt idx="298">
                  <c:v>521</c:v>
                </c:pt>
                <c:pt idx="299">
                  <c:v>1978</c:v>
                </c:pt>
                <c:pt idx="300">
                  <c:v>2435</c:v>
                </c:pt>
                <c:pt idx="301">
                  <c:v>2412</c:v>
                </c:pt>
                <c:pt idx="302">
                  <c:v>1798</c:v>
                </c:pt>
                <c:pt idx="303">
                  <c:v>393</c:v>
                </c:pt>
                <c:pt idx="304">
                  <c:v>743</c:v>
                </c:pt>
                <c:pt idx="305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E9-42AB-B39D-59E45DEC58A4}"/>
            </c:ext>
          </c:extLst>
        </c:ser>
        <c:ser>
          <c:idx val="1"/>
          <c:order val="1"/>
          <c:tx>
            <c:strRef>
              <c:f>'data-1610130956923'!$H$1</c:f>
              <c:strCache>
                <c:ptCount val="1"/>
                <c:pt idx="0">
                  <c:v>new_deaths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'data-1610130956923'!$H$2:$H$307</c:f>
              <c:numCache>
                <c:formatCode>General</c:formatCode>
                <c:ptCount val="30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3</c:v>
                </c:pt>
                <c:pt idx="23">
                  <c:v>0</c:v>
                </c:pt>
                <c:pt idx="24">
                  <c:v>2</c:v>
                </c:pt>
                <c:pt idx="25">
                  <c:v>0</c:v>
                </c:pt>
                <c:pt idx="26">
                  <c:v>4</c:v>
                </c:pt>
                <c:pt idx="27">
                  <c:v>0</c:v>
                </c:pt>
                <c:pt idx="28">
                  <c:v>2</c:v>
                </c:pt>
                <c:pt idx="29">
                  <c:v>3</c:v>
                </c:pt>
                <c:pt idx="30">
                  <c:v>2</c:v>
                </c:pt>
                <c:pt idx="31">
                  <c:v>6</c:v>
                </c:pt>
                <c:pt idx="32">
                  <c:v>2</c:v>
                </c:pt>
                <c:pt idx="33">
                  <c:v>6</c:v>
                </c:pt>
                <c:pt idx="34">
                  <c:v>4</c:v>
                </c:pt>
                <c:pt idx="35">
                  <c:v>3</c:v>
                </c:pt>
                <c:pt idx="36">
                  <c:v>2</c:v>
                </c:pt>
                <c:pt idx="37">
                  <c:v>5</c:v>
                </c:pt>
                <c:pt idx="38">
                  <c:v>3</c:v>
                </c:pt>
                <c:pt idx="39">
                  <c:v>2</c:v>
                </c:pt>
                <c:pt idx="40">
                  <c:v>1</c:v>
                </c:pt>
                <c:pt idx="41">
                  <c:v>5</c:v>
                </c:pt>
                <c:pt idx="42">
                  <c:v>0</c:v>
                </c:pt>
                <c:pt idx="43">
                  <c:v>5</c:v>
                </c:pt>
                <c:pt idx="44">
                  <c:v>4</c:v>
                </c:pt>
                <c:pt idx="45">
                  <c:v>4</c:v>
                </c:pt>
                <c:pt idx="46">
                  <c:v>3</c:v>
                </c:pt>
                <c:pt idx="47">
                  <c:v>0</c:v>
                </c:pt>
                <c:pt idx="48">
                  <c:v>2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3</c:v>
                </c:pt>
                <c:pt idx="55">
                  <c:v>3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2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0</c:v>
                </c:pt>
                <c:pt idx="141">
                  <c:v>0</c:v>
                </c:pt>
                <c:pt idx="142">
                  <c:v>1</c:v>
                </c:pt>
                <c:pt idx="143">
                  <c:v>0</c:v>
                </c:pt>
                <c:pt idx="144">
                  <c:v>0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2</c:v>
                </c:pt>
                <c:pt idx="149">
                  <c:v>0</c:v>
                </c:pt>
                <c:pt idx="150">
                  <c:v>1</c:v>
                </c:pt>
                <c:pt idx="151">
                  <c:v>2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0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1</c:v>
                </c:pt>
                <c:pt idx="170">
                  <c:v>1</c:v>
                </c:pt>
                <c:pt idx="171">
                  <c:v>0</c:v>
                </c:pt>
                <c:pt idx="172">
                  <c:v>2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1</c:v>
                </c:pt>
                <c:pt idx="182">
                  <c:v>0</c:v>
                </c:pt>
                <c:pt idx="183">
                  <c:v>0</c:v>
                </c:pt>
                <c:pt idx="184">
                  <c:v>1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</c:v>
                </c:pt>
                <c:pt idx="197">
                  <c:v>4</c:v>
                </c:pt>
                <c:pt idx="198">
                  <c:v>1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1</c:v>
                </c:pt>
                <c:pt idx="203">
                  <c:v>2</c:v>
                </c:pt>
                <c:pt idx="204">
                  <c:v>0</c:v>
                </c:pt>
                <c:pt idx="205">
                  <c:v>1</c:v>
                </c:pt>
                <c:pt idx="206">
                  <c:v>1</c:v>
                </c:pt>
                <c:pt idx="207">
                  <c:v>2</c:v>
                </c:pt>
                <c:pt idx="208">
                  <c:v>0</c:v>
                </c:pt>
                <c:pt idx="209">
                  <c:v>1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0</c:v>
                </c:pt>
                <c:pt idx="214">
                  <c:v>1</c:v>
                </c:pt>
                <c:pt idx="215">
                  <c:v>3</c:v>
                </c:pt>
                <c:pt idx="216">
                  <c:v>0</c:v>
                </c:pt>
                <c:pt idx="217">
                  <c:v>1</c:v>
                </c:pt>
                <c:pt idx="218">
                  <c:v>5</c:v>
                </c:pt>
                <c:pt idx="219">
                  <c:v>2</c:v>
                </c:pt>
                <c:pt idx="220">
                  <c:v>0</c:v>
                </c:pt>
                <c:pt idx="221">
                  <c:v>2</c:v>
                </c:pt>
                <c:pt idx="222">
                  <c:v>4</c:v>
                </c:pt>
                <c:pt idx="223">
                  <c:v>2</c:v>
                </c:pt>
                <c:pt idx="224">
                  <c:v>1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2</c:v>
                </c:pt>
                <c:pt idx="229">
                  <c:v>2</c:v>
                </c:pt>
                <c:pt idx="230">
                  <c:v>8</c:v>
                </c:pt>
                <c:pt idx="231">
                  <c:v>11</c:v>
                </c:pt>
                <c:pt idx="232">
                  <c:v>3</c:v>
                </c:pt>
                <c:pt idx="233">
                  <c:v>21</c:v>
                </c:pt>
                <c:pt idx="234">
                  <c:v>5</c:v>
                </c:pt>
                <c:pt idx="235">
                  <c:v>11</c:v>
                </c:pt>
                <c:pt idx="236">
                  <c:v>13</c:v>
                </c:pt>
                <c:pt idx="237">
                  <c:v>14</c:v>
                </c:pt>
                <c:pt idx="238">
                  <c:v>14</c:v>
                </c:pt>
                <c:pt idx="239">
                  <c:v>23</c:v>
                </c:pt>
                <c:pt idx="240">
                  <c:v>23</c:v>
                </c:pt>
                <c:pt idx="241">
                  <c:v>25</c:v>
                </c:pt>
                <c:pt idx="242">
                  <c:v>25</c:v>
                </c:pt>
                <c:pt idx="243">
                  <c:v>24</c:v>
                </c:pt>
                <c:pt idx="244">
                  <c:v>29</c:v>
                </c:pt>
                <c:pt idx="245">
                  <c:v>30</c:v>
                </c:pt>
                <c:pt idx="246">
                  <c:v>26</c:v>
                </c:pt>
                <c:pt idx="247">
                  <c:v>34</c:v>
                </c:pt>
                <c:pt idx="248">
                  <c:v>23</c:v>
                </c:pt>
                <c:pt idx="249">
                  <c:v>24</c:v>
                </c:pt>
                <c:pt idx="250">
                  <c:v>27</c:v>
                </c:pt>
                <c:pt idx="251">
                  <c:v>40</c:v>
                </c:pt>
                <c:pt idx="252">
                  <c:v>41</c:v>
                </c:pt>
                <c:pt idx="253">
                  <c:v>38</c:v>
                </c:pt>
                <c:pt idx="254">
                  <c:v>41</c:v>
                </c:pt>
                <c:pt idx="255">
                  <c:v>32</c:v>
                </c:pt>
                <c:pt idx="256">
                  <c:v>34</c:v>
                </c:pt>
                <c:pt idx="257">
                  <c:v>45</c:v>
                </c:pt>
                <c:pt idx="258">
                  <c:v>43</c:v>
                </c:pt>
                <c:pt idx="259">
                  <c:v>45</c:v>
                </c:pt>
                <c:pt idx="260">
                  <c:v>31</c:v>
                </c:pt>
                <c:pt idx="261">
                  <c:v>31</c:v>
                </c:pt>
                <c:pt idx="262">
                  <c:v>26</c:v>
                </c:pt>
                <c:pt idx="263">
                  <c:v>45</c:v>
                </c:pt>
                <c:pt idx="264">
                  <c:v>59</c:v>
                </c:pt>
                <c:pt idx="265">
                  <c:v>43</c:v>
                </c:pt>
                <c:pt idx="266">
                  <c:v>46</c:v>
                </c:pt>
                <c:pt idx="267">
                  <c:v>48</c:v>
                </c:pt>
                <c:pt idx="268">
                  <c:v>43</c:v>
                </c:pt>
                <c:pt idx="269">
                  <c:v>48</c:v>
                </c:pt>
                <c:pt idx="270">
                  <c:v>51</c:v>
                </c:pt>
                <c:pt idx="271">
                  <c:v>55</c:v>
                </c:pt>
                <c:pt idx="272">
                  <c:v>57</c:v>
                </c:pt>
                <c:pt idx="273">
                  <c:v>45</c:v>
                </c:pt>
                <c:pt idx="274">
                  <c:v>61</c:v>
                </c:pt>
                <c:pt idx="275">
                  <c:v>47</c:v>
                </c:pt>
                <c:pt idx="276">
                  <c:v>44</c:v>
                </c:pt>
                <c:pt idx="277">
                  <c:v>52</c:v>
                </c:pt>
                <c:pt idx="278">
                  <c:v>66</c:v>
                </c:pt>
                <c:pt idx="279">
                  <c:v>38</c:v>
                </c:pt>
                <c:pt idx="280">
                  <c:v>49</c:v>
                </c:pt>
                <c:pt idx="281">
                  <c:v>49</c:v>
                </c:pt>
                <c:pt idx="282">
                  <c:v>43</c:v>
                </c:pt>
                <c:pt idx="283">
                  <c:v>22</c:v>
                </c:pt>
                <c:pt idx="284">
                  <c:v>44</c:v>
                </c:pt>
                <c:pt idx="285">
                  <c:v>42</c:v>
                </c:pt>
                <c:pt idx="286">
                  <c:v>41</c:v>
                </c:pt>
                <c:pt idx="287">
                  <c:v>43</c:v>
                </c:pt>
                <c:pt idx="288">
                  <c:v>41</c:v>
                </c:pt>
                <c:pt idx="289">
                  <c:v>40</c:v>
                </c:pt>
                <c:pt idx="290">
                  <c:v>39</c:v>
                </c:pt>
                <c:pt idx="291">
                  <c:v>26</c:v>
                </c:pt>
                <c:pt idx="292">
                  <c:v>39</c:v>
                </c:pt>
                <c:pt idx="293">
                  <c:v>36</c:v>
                </c:pt>
                <c:pt idx="294">
                  <c:v>25</c:v>
                </c:pt>
                <c:pt idx="295">
                  <c:v>28</c:v>
                </c:pt>
                <c:pt idx="296">
                  <c:v>25</c:v>
                </c:pt>
                <c:pt idx="297">
                  <c:v>33</c:v>
                </c:pt>
                <c:pt idx="298">
                  <c:v>30</c:v>
                </c:pt>
                <c:pt idx="299">
                  <c:v>36</c:v>
                </c:pt>
                <c:pt idx="300">
                  <c:v>34</c:v>
                </c:pt>
                <c:pt idx="301">
                  <c:v>32</c:v>
                </c:pt>
                <c:pt idx="302">
                  <c:v>31</c:v>
                </c:pt>
                <c:pt idx="303">
                  <c:v>46</c:v>
                </c:pt>
                <c:pt idx="304">
                  <c:v>29</c:v>
                </c:pt>
                <c:pt idx="305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E9-42AB-B39D-59E45DEC5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7545008"/>
        <c:axId val="607550584"/>
      </c:lineChart>
      <c:catAx>
        <c:axId val="607545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7550584"/>
        <c:crosses val="autoZero"/>
        <c:auto val="1"/>
        <c:lblAlgn val="ctr"/>
        <c:lblOffset val="100"/>
        <c:noMultiLvlLbl val="0"/>
      </c:catAx>
      <c:valAx>
        <c:axId val="60755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54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4761866993547"/>
          <c:y val="4.3209656287109537E-2"/>
          <c:w val="0.79719925634295719"/>
          <c:h val="0.86848085124763141"/>
        </c:manualLayout>
      </c:layout>
      <c:lineChart>
        <c:grouping val="standard"/>
        <c:varyColors val="0"/>
        <c:ser>
          <c:idx val="2"/>
          <c:order val="0"/>
          <c:tx>
            <c:strRef>
              <c:f>'data-1610130956923'!$G$1</c:f>
              <c:strCache>
                <c:ptCount val="1"/>
                <c:pt idx="0">
                  <c:v>positive_rate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'data-1610130956923'!$G$2:$G$305</c:f>
              <c:numCache>
                <c:formatCode>General</c:formatCode>
                <c:ptCount val="3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2.9000000000000001E-2</c:v>
                </c:pt>
                <c:pt idx="15">
                  <c:v>2.9000000000000001E-2</c:v>
                </c:pt>
                <c:pt idx="16">
                  <c:v>2.9000000000000001E-2</c:v>
                </c:pt>
                <c:pt idx="17">
                  <c:v>2.8000000000000001E-2</c:v>
                </c:pt>
                <c:pt idx="18">
                  <c:v>2.5000000000000001E-2</c:v>
                </c:pt>
                <c:pt idx="19">
                  <c:v>2.7E-2</c:v>
                </c:pt>
                <c:pt idx="20">
                  <c:v>3.3000000000000002E-2</c:v>
                </c:pt>
                <c:pt idx="21">
                  <c:v>3.5999999999999997E-2</c:v>
                </c:pt>
                <c:pt idx="22">
                  <c:v>3.7999999999999999E-2</c:v>
                </c:pt>
                <c:pt idx="23">
                  <c:v>3.7999999999999999E-2</c:v>
                </c:pt>
                <c:pt idx="24">
                  <c:v>4.1000000000000002E-2</c:v>
                </c:pt>
                <c:pt idx="25">
                  <c:v>4.1000000000000002E-2</c:v>
                </c:pt>
                <c:pt idx="26">
                  <c:v>4.2000000000000003E-2</c:v>
                </c:pt>
                <c:pt idx="27">
                  <c:v>4.2000000000000003E-2</c:v>
                </c:pt>
                <c:pt idx="28">
                  <c:v>4.4999999999999998E-2</c:v>
                </c:pt>
                <c:pt idx="29">
                  <c:v>4.1000000000000002E-2</c:v>
                </c:pt>
                <c:pt idx="30">
                  <c:v>4.2000000000000003E-2</c:v>
                </c:pt>
                <c:pt idx="31">
                  <c:v>3.9E-2</c:v>
                </c:pt>
                <c:pt idx="32">
                  <c:v>3.9E-2</c:v>
                </c:pt>
                <c:pt idx="33">
                  <c:v>3.7999999999999999E-2</c:v>
                </c:pt>
                <c:pt idx="34">
                  <c:v>3.6999999999999998E-2</c:v>
                </c:pt>
                <c:pt idx="35">
                  <c:v>3.3000000000000002E-2</c:v>
                </c:pt>
                <c:pt idx="36">
                  <c:v>3.2000000000000001E-2</c:v>
                </c:pt>
                <c:pt idx="37">
                  <c:v>0.03</c:v>
                </c:pt>
                <c:pt idx="38">
                  <c:v>0.03</c:v>
                </c:pt>
                <c:pt idx="39">
                  <c:v>2.9000000000000001E-2</c:v>
                </c:pt>
                <c:pt idx="40">
                  <c:v>2.5000000000000001E-2</c:v>
                </c:pt>
                <c:pt idx="41">
                  <c:v>2.5000000000000001E-2</c:v>
                </c:pt>
                <c:pt idx="42">
                  <c:v>2.3E-2</c:v>
                </c:pt>
                <c:pt idx="43">
                  <c:v>2.3E-2</c:v>
                </c:pt>
                <c:pt idx="44">
                  <c:v>0.02</c:v>
                </c:pt>
                <c:pt idx="45">
                  <c:v>0.02</c:v>
                </c:pt>
                <c:pt idx="46">
                  <c:v>1.7999999999999999E-2</c:v>
                </c:pt>
                <c:pt idx="47">
                  <c:v>1.7000000000000001E-2</c:v>
                </c:pt>
                <c:pt idx="48">
                  <c:v>1.4E-2</c:v>
                </c:pt>
                <c:pt idx="49">
                  <c:v>1.2999999999999999E-2</c:v>
                </c:pt>
                <c:pt idx="50">
                  <c:v>8.9999999999999993E-3</c:v>
                </c:pt>
                <c:pt idx="51">
                  <c:v>8.9999999999999993E-3</c:v>
                </c:pt>
                <c:pt idx="52">
                  <c:v>8.0000000000000002E-3</c:v>
                </c:pt>
                <c:pt idx="53">
                  <c:v>8.9999999999999993E-3</c:v>
                </c:pt>
                <c:pt idx="54">
                  <c:v>8.9999999999999993E-3</c:v>
                </c:pt>
                <c:pt idx="55">
                  <c:v>8.9999999999999993E-3</c:v>
                </c:pt>
                <c:pt idx="56">
                  <c:v>8.9999999999999993E-3</c:v>
                </c:pt>
                <c:pt idx="57">
                  <c:v>8.9999999999999993E-3</c:v>
                </c:pt>
                <c:pt idx="58">
                  <c:v>8.0000000000000002E-3</c:v>
                </c:pt>
                <c:pt idx="59">
                  <c:v>7.0000000000000001E-3</c:v>
                </c:pt>
                <c:pt idx="60">
                  <c:v>5.0000000000000001E-3</c:v>
                </c:pt>
                <c:pt idx="61">
                  <c:v>5.0000000000000001E-3</c:v>
                </c:pt>
                <c:pt idx="62">
                  <c:v>4.0000000000000001E-3</c:v>
                </c:pt>
                <c:pt idx="63">
                  <c:v>3.0000000000000001E-3</c:v>
                </c:pt>
                <c:pt idx="64">
                  <c:v>2E-3</c:v>
                </c:pt>
                <c:pt idx="65">
                  <c:v>2E-3</c:v>
                </c:pt>
                <c:pt idx="66">
                  <c:v>2E-3</c:v>
                </c:pt>
                <c:pt idx="67">
                  <c:v>3.0000000000000001E-3</c:v>
                </c:pt>
                <c:pt idx="68">
                  <c:v>2E-3</c:v>
                </c:pt>
                <c:pt idx="69">
                  <c:v>2E-3</c:v>
                </c:pt>
                <c:pt idx="70">
                  <c:v>2E-3</c:v>
                </c:pt>
                <c:pt idx="71">
                  <c:v>2E-3</c:v>
                </c:pt>
                <c:pt idx="72">
                  <c:v>2E-3</c:v>
                </c:pt>
                <c:pt idx="73">
                  <c:v>1E-3</c:v>
                </c:pt>
                <c:pt idx="74">
                  <c:v>1E-3</c:v>
                </c:pt>
                <c:pt idx="75">
                  <c:v>1E-3</c:v>
                </c:pt>
                <c:pt idx="76">
                  <c:v>1E-3</c:v>
                </c:pt>
                <c:pt idx="77">
                  <c:v>1E-3</c:v>
                </c:pt>
                <c:pt idx="78">
                  <c:v>1E-3</c:v>
                </c:pt>
                <c:pt idx="79">
                  <c:v>1E-3</c:v>
                </c:pt>
                <c:pt idx="80">
                  <c:v>0</c:v>
                </c:pt>
                <c:pt idx="81">
                  <c:v>1E-3</c:v>
                </c:pt>
                <c:pt idx="82">
                  <c:v>0</c:v>
                </c:pt>
                <c:pt idx="83">
                  <c:v>1E-3</c:v>
                </c:pt>
                <c:pt idx="84">
                  <c:v>1E-3</c:v>
                </c:pt>
                <c:pt idx="85">
                  <c:v>1E-3</c:v>
                </c:pt>
                <c:pt idx="86">
                  <c:v>1E-3</c:v>
                </c:pt>
                <c:pt idx="87">
                  <c:v>1E-3</c:v>
                </c:pt>
                <c:pt idx="88">
                  <c:v>1E-3</c:v>
                </c:pt>
                <c:pt idx="89">
                  <c:v>2E-3</c:v>
                </c:pt>
                <c:pt idx="90">
                  <c:v>1E-3</c:v>
                </c:pt>
                <c:pt idx="91">
                  <c:v>1E-3</c:v>
                </c:pt>
                <c:pt idx="92">
                  <c:v>1E-3</c:v>
                </c:pt>
                <c:pt idx="93">
                  <c:v>3.0000000000000001E-3</c:v>
                </c:pt>
                <c:pt idx="94">
                  <c:v>3.0000000000000001E-3</c:v>
                </c:pt>
                <c:pt idx="95">
                  <c:v>3.0000000000000001E-3</c:v>
                </c:pt>
                <c:pt idx="96">
                  <c:v>3.0000000000000001E-3</c:v>
                </c:pt>
                <c:pt idx="97">
                  <c:v>3.0000000000000001E-3</c:v>
                </c:pt>
                <c:pt idx="98">
                  <c:v>3.0000000000000001E-3</c:v>
                </c:pt>
                <c:pt idx="99">
                  <c:v>3.0000000000000001E-3</c:v>
                </c:pt>
                <c:pt idx="100">
                  <c:v>2E-3</c:v>
                </c:pt>
                <c:pt idx="101">
                  <c:v>2E-3</c:v>
                </c:pt>
                <c:pt idx="102">
                  <c:v>3.0000000000000001E-3</c:v>
                </c:pt>
                <c:pt idx="103">
                  <c:v>3.0000000000000001E-3</c:v>
                </c:pt>
                <c:pt idx="104">
                  <c:v>3.0000000000000001E-3</c:v>
                </c:pt>
                <c:pt idx="105">
                  <c:v>5.0000000000000001E-3</c:v>
                </c:pt>
                <c:pt idx="106">
                  <c:v>5.0000000000000001E-3</c:v>
                </c:pt>
                <c:pt idx="107">
                  <c:v>5.0000000000000001E-3</c:v>
                </c:pt>
                <c:pt idx="108">
                  <c:v>4.0000000000000001E-3</c:v>
                </c:pt>
                <c:pt idx="109">
                  <c:v>4.0000000000000001E-3</c:v>
                </c:pt>
                <c:pt idx="110">
                  <c:v>6.0000000000000001E-3</c:v>
                </c:pt>
                <c:pt idx="111">
                  <c:v>6.0000000000000001E-3</c:v>
                </c:pt>
                <c:pt idx="112">
                  <c:v>6.0000000000000001E-3</c:v>
                </c:pt>
                <c:pt idx="113">
                  <c:v>7.0000000000000001E-3</c:v>
                </c:pt>
                <c:pt idx="114">
                  <c:v>8.9999999999999993E-3</c:v>
                </c:pt>
                <c:pt idx="115">
                  <c:v>0.01</c:v>
                </c:pt>
                <c:pt idx="116">
                  <c:v>0.01</c:v>
                </c:pt>
                <c:pt idx="117">
                  <c:v>0.01</c:v>
                </c:pt>
                <c:pt idx="118">
                  <c:v>1.0999999999999999E-2</c:v>
                </c:pt>
                <c:pt idx="119">
                  <c:v>1.2999999999999999E-2</c:v>
                </c:pt>
                <c:pt idx="120">
                  <c:v>1.2999999999999999E-2</c:v>
                </c:pt>
                <c:pt idx="121">
                  <c:v>1.4E-2</c:v>
                </c:pt>
                <c:pt idx="122">
                  <c:v>1.6E-2</c:v>
                </c:pt>
                <c:pt idx="123">
                  <c:v>1.7000000000000001E-2</c:v>
                </c:pt>
                <c:pt idx="124">
                  <c:v>1.7000000000000001E-2</c:v>
                </c:pt>
                <c:pt idx="125">
                  <c:v>1.7999999999999999E-2</c:v>
                </c:pt>
                <c:pt idx="126">
                  <c:v>1.7000000000000001E-2</c:v>
                </c:pt>
                <c:pt idx="127">
                  <c:v>1.7999999999999999E-2</c:v>
                </c:pt>
                <c:pt idx="128">
                  <c:v>1.9E-2</c:v>
                </c:pt>
                <c:pt idx="129">
                  <c:v>1.7999999999999999E-2</c:v>
                </c:pt>
                <c:pt idx="130">
                  <c:v>1.7000000000000001E-2</c:v>
                </c:pt>
                <c:pt idx="131">
                  <c:v>1.7000000000000001E-2</c:v>
                </c:pt>
                <c:pt idx="132">
                  <c:v>1.7000000000000001E-2</c:v>
                </c:pt>
                <c:pt idx="133">
                  <c:v>1.9E-2</c:v>
                </c:pt>
                <c:pt idx="134">
                  <c:v>1.9E-2</c:v>
                </c:pt>
                <c:pt idx="135">
                  <c:v>1.7999999999999999E-2</c:v>
                </c:pt>
                <c:pt idx="136">
                  <c:v>1.7000000000000001E-2</c:v>
                </c:pt>
                <c:pt idx="137">
                  <c:v>1.7000000000000001E-2</c:v>
                </c:pt>
                <c:pt idx="138">
                  <c:v>0.02</c:v>
                </c:pt>
                <c:pt idx="139">
                  <c:v>2.1999999999999999E-2</c:v>
                </c:pt>
                <c:pt idx="140">
                  <c:v>2.4E-2</c:v>
                </c:pt>
                <c:pt idx="141">
                  <c:v>2.4E-2</c:v>
                </c:pt>
                <c:pt idx="142">
                  <c:v>2.1999999999999999E-2</c:v>
                </c:pt>
                <c:pt idx="143">
                  <c:v>2.4E-2</c:v>
                </c:pt>
                <c:pt idx="144">
                  <c:v>2.4E-2</c:v>
                </c:pt>
                <c:pt idx="145">
                  <c:v>2.3E-2</c:v>
                </c:pt>
                <c:pt idx="146">
                  <c:v>0.02</c:v>
                </c:pt>
                <c:pt idx="147">
                  <c:v>0.02</c:v>
                </c:pt>
                <c:pt idx="148">
                  <c:v>1.9E-2</c:v>
                </c:pt>
                <c:pt idx="149">
                  <c:v>0.02</c:v>
                </c:pt>
                <c:pt idx="150">
                  <c:v>1.9E-2</c:v>
                </c:pt>
                <c:pt idx="151">
                  <c:v>1.7999999999999999E-2</c:v>
                </c:pt>
                <c:pt idx="152">
                  <c:v>1.7000000000000001E-2</c:v>
                </c:pt>
                <c:pt idx="153">
                  <c:v>1.7999999999999999E-2</c:v>
                </c:pt>
                <c:pt idx="154">
                  <c:v>1.7000000000000001E-2</c:v>
                </c:pt>
                <c:pt idx="155">
                  <c:v>1.6E-2</c:v>
                </c:pt>
                <c:pt idx="156">
                  <c:v>1.6E-2</c:v>
                </c:pt>
                <c:pt idx="157">
                  <c:v>1.4E-2</c:v>
                </c:pt>
                <c:pt idx="158">
                  <c:v>1.4999999999999999E-2</c:v>
                </c:pt>
                <c:pt idx="159">
                  <c:v>1.6E-2</c:v>
                </c:pt>
                <c:pt idx="160">
                  <c:v>1.7999999999999999E-2</c:v>
                </c:pt>
                <c:pt idx="161">
                  <c:v>0.02</c:v>
                </c:pt>
                <c:pt idx="162">
                  <c:v>2.4E-2</c:v>
                </c:pt>
                <c:pt idx="163">
                  <c:v>2.7E-2</c:v>
                </c:pt>
                <c:pt idx="164">
                  <c:v>2.9000000000000001E-2</c:v>
                </c:pt>
                <c:pt idx="165">
                  <c:v>0.03</c:v>
                </c:pt>
                <c:pt idx="166">
                  <c:v>3.2000000000000001E-2</c:v>
                </c:pt>
                <c:pt idx="167">
                  <c:v>3.1E-2</c:v>
                </c:pt>
                <c:pt idx="168">
                  <c:v>3.2000000000000001E-2</c:v>
                </c:pt>
                <c:pt idx="169">
                  <c:v>3.2000000000000001E-2</c:v>
                </c:pt>
                <c:pt idx="170">
                  <c:v>3.2000000000000001E-2</c:v>
                </c:pt>
                <c:pt idx="171">
                  <c:v>3.4000000000000002E-2</c:v>
                </c:pt>
                <c:pt idx="172">
                  <c:v>3.3000000000000002E-2</c:v>
                </c:pt>
                <c:pt idx="173">
                  <c:v>0.03</c:v>
                </c:pt>
                <c:pt idx="174">
                  <c:v>0.03</c:v>
                </c:pt>
                <c:pt idx="175">
                  <c:v>2.8000000000000001E-2</c:v>
                </c:pt>
                <c:pt idx="176">
                  <c:v>2.8000000000000001E-2</c:v>
                </c:pt>
                <c:pt idx="177">
                  <c:v>2.7E-2</c:v>
                </c:pt>
                <c:pt idx="178">
                  <c:v>2.5999999999999999E-2</c:v>
                </c:pt>
                <c:pt idx="179">
                  <c:v>2.7E-2</c:v>
                </c:pt>
                <c:pt idx="180">
                  <c:v>2.9000000000000001E-2</c:v>
                </c:pt>
                <c:pt idx="181">
                  <c:v>0.03</c:v>
                </c:pt>
                <c:pt idx="182">
                  <c:v>0.03</c:v>
                </c:pt>
                <c:pt idx="183">
                  <c:v>0.03</c:v>
                </c:pt>
                <c:pt idx="184">
                  <c:v>2.9000000000000001E-2</c:v>
                </c:pt>
                <c:pt idx="185">
                  <c:v>0.03</c:v>
                </c:pt>
                <c:pt idx="186">
                  <c:v>0.03</c:v>
                </c:pt>
                <c:pt idx="187">
                  <c:v>2.8000000000000001E-2</c:v>
                </c:pt>
                <c:pt idx="188">
                  <c:v>2.8000000000000001E-2</c:v>
                </c:pt>
                <c:pt idx="189">
                  <c:v>2.7E-2</c:v>
                </c:pt>
                <c:pt idx="190">
                  <c:v>2.9000000000000001E-2</c:v>
                </c:pt>
                <c:pt idx="191">
                  <c:v>3.2000000000000001E-2</c:v>
                </c:pt>
                <c:pt idx="192">
                  <c:v>3.5000000000000003E-2</c:v>
                </c:pt>
                <c:pt idx="193">
                  <c:v>3.5000000000000003E-2</c:v>
                </c:pt>
                <c:pt idx="194">
                  <c:v>3.5999999999999997E-2</c:v>
                </c:pt>
                <c:pt idx="195">
                  <c:v>3.6999999999999998E-2</c:v>
                </c:pt>
                <c:pt idx="196">
                  <c:v>3.6999999999999998E-2</c:v>
                </c:pt>
                <c:pt idx="197">
                  <c:v>3.9E-2</c:v>
                </c:pt>
                <c:pt idx="198">
                  <c:v>3.7999999999999999E-2</c:v>
                </c:pt>
                <c:pt idx="199">
                  <c:v>3.9E-2</c:v>
                </c:pt>
                <c:pt idx="200">
                  <c:v>3.9E-2</c:v>
                </c:pt>
                <c:pt idx="201">
                  <c:v>4.1000000000000002E-2</c:v>
                </c:pt>
                <c:pt idx="202">
                  <c:v>4.2000000000000003E-2</c:v>
                </c:pt>
                <c:pt idx="203">
                  <c:v>4.2999999999999997E-2</c:v>
                </c:pt>
                <c:pt idx="204">
                  <c:v>4.5999999999999999E-2</c:v>
                </c:pt>
                <c:pt idx="205">
                  <c:v>5.1999999999999998E-2</c:v>
                </c:pt>
                <c:pt idx="206">
                  <c:v>5.5E-2</c:v>
                </c:pt>
                <c:pt idx="207">
                  <c:v>5.3999999999999999E-2</c:v>
                </c:pt>
                <c:pt idx="208">
                  <c:v>5.1999999999999998E-2</c:v>
                </c:pt>
                <c:pt idx="209">
                  <c:v>5.6000000000000001E-2</c:v>
                </c:pt>
                <c:pt idx="210">
                  <c:v>0.06</c:v>
                </c:pt>
                <c:pt idx="211">
                  <c:v>6.2E-2</c:v>
                </c:pt>
                <c:pt idx="212">
                  <c:v>6.4000000000000001E-2</c:v>
                </c:pt>
                <c:pt idx="213">
                  <c:v>6.4000000000000001E-2</c:v>
                </c:pt>
                <c:pt idx="214">
                  <c:v>7.1999999999999995E-2</c:v>
                </c:pt>
                <c:pt idx="215">
                  <c:v>6.9000000000000006E-2</c:v>
                </c:pt>
                <c:pt idx="216">
                  <c:v>7.3999999999999996E-2</c:v>
                </c:pt>
                <c:pt idx="217">
                  <c:v>8.3000000000000004E-2</c:v>
                </c:pt>
                <c:pt idx="218">
                  <c:v>8.4000000000000005E-2</c:v>
                </c:pt>
                <c:pt idx="219">
                  <c:v>0.11</c:v>
                </c:pt>
                <c:pt idx="220">
                  <c:v>0.106</c:v>
                </c:pt>
                <c:pt idx="221">
                  <c:v>0.11600000000000001</c:v>
                </c:pt>
                <c:pt idx="222">
                  <c:v>0.123</c:v>
                </c:pt>
                <c:pt idx="223">
                  <c:v>0.13</c:v>
                </c:pt>
                <c:pt idx="224">
                  <c:v>0.14199999999999999</c:v>
                </c:pt>
                <c:pt idx="225">
                  <c:v>0.14499999999999999</c:v>
                </c:pt>
                <c:pt idx="226">
                  <c:v>0.14599999999999999</c:v>
                </c:pt>
                <c:pt idx="227">
                  <c:v>0.153</c:v>
                </c:pt>
                <c:pt idx="228">
                  <c:v>0.16</c:v>
                </c:pt>
                <c:pt idx="229">
                  <c:v>0.18</c:v>
                </c:pt>
                <c:pt idx="230">
                  <c:v>0.19800000000000001</c:v>
                </c:pt>
                <c:pt idx="231">
                  <c:v>0.21299999999999999</c:v>
                </c:pt>
                <c:pt idx="232">
                  <c:v>0.22900000000000001</c:v>
                </c:pt>
                <c:pt idx="233">
                  <c:v>0.247</c:v>
                </c:pt>
                <c:pt idx="234">
                  <c:v>0.253</c:v>
                </c:pt>
                <c:pt idx="235">
                  <c:v>0.26100000000000001</c:v>
                </c:pt>
                <c:pt idx="236">
                  <c:v>0.28000000000000003</c:v>
                </c:pt>
                <c:pt idx="237">
                  <c:v>0.30199999999999999</c:v>
                </c:pt>
                <c:pt idx="238">
                  <c:v>0.307</c:v>
                </c:pt>
                <c:pt idx="239">
                  <c:v>0.31</c:v>
                </c:pt>
                <c:pt idx="240">
                  <c:v>0.313</c:v>
                </c:pt>
                <c:pt idx="241">
                  <c:v>0.308</c:v>
                </c:pt>
                <c:pt idx="242">
                  <c:v>0.308</c:v>
                </c:pt>
                <c:pt idx="243">
                  <c:v>0.30199999999999999</c:v>
                </c:pt>
                <c:pt idx="244">
                  <c:v>0.28399999999999997</c:v>
                </c:pt>
                <c:pt idx="245">
                  <c:v>0.28100000000000003</c:v>
                </c:pt>
                <c:pt idx="246">
                  <c:v>0.28199999999999997</c:v>
                </c:pt>
                <c:pt idx="247">
                  <c:v>0.27100000000000002</c:v>
                </c:pt>
                <c:pt idx="248">
                  <c:v>0.26900000000000002</c:v>
                </c:pt>
                <c:pt idx="249">
                  <c:v>0.25800000000000001</c:v>
                </c:pt>
                <c:pt idx="250">
                  <c:v>0.25800000000000001</c:v>
                </c:pt>
                <c:pt idx="251">
                  <c:v>0.26600000000000001</c:v>
                </c:pt>
                <c:pt idx="252">
                  <c:v>0.26200000000000001</c:v>
                </c:pt>
                <c:pt idx="253">
                  <c:v>0.26800000000000002</c:v>
                </c:pt>
                <c:pt idx="254">
                  <c:v>0.27100000000000002</c:v>
                </c:pt>
                <c:pt idx="255">
                  <c:v>0.26500000000000001</c:v>
                </c:pt>
                <c:pt idx="256">
                  <c:v>0.27900000000000003</c:v>
                </c:pt>
                <c:pt idx="257">
                  <c:v>0.27300000000000002</c:v>
                </c:pt>
                <c:pt idx="258">
                  <c:v>0.27700000000000002</c:v>
                </c:pt>
                <c:pt idx="259">
                  <c:v>0.27900000000000003</c:v>
                </c:pt>
                <c:pt idx="260">
                  <c:v>0.27900000000000003</c:v>
                </c:pt>
                <c:pt idx="261">
                  <c:v>0.28199999999999997</c:v>
                </c:pt>
                <c:pt idx="262">
                  <c:v>0.27900000000000003</c:v>
                </c:pt>
                <c:pt idx="263">
                  <c:v>0.26800000000000002</c:v>
                </c:pt>
                <c:pt idx="264">
                  <c:v>0.26900000000000002</c:v>
                </c:pt>
                <c:pt idx="265">
                  <c:v>0.255</c:v>
                </c:pt>
                <c:pt idx="266">
                  <c:v>0.254</c:v>
                </c:pt>
                <c:pt idx="267">
                  <c:v>0.25</c:v>
                </c:pt>
                <c:pt idx="268">
                  <c:v>0.251</c:v>
                </c:pt>
                <c:pt idx="269">
                  <c:v>0.249</c:v>
                </c:pt>
                <c:pt idx="270">
                  <c:v>0.255</c:v>
                </c:pt>
                <c:pt idx="271">
                  <c:v>0.26400000000000001</c:v>
                </c:pt>
                <c:pt idx="272">
                  <c:v>0.26300000000000001</c:v>
                </c:pt>
                <c:pt idx="273">
                  <c:v>0.27100000000000002</c:v>
                </c:pt>
                <c:pt idx="274">
                  <c:v>0.27200000000000002</c:v>
                </c:pt>
                <c:pt idx="275">
                  <c:v>0.27100000000000002</c:v>
                </c:pt>
                <c:pt idx="276">
                  <c:v>0.27</c:v>
                </c:pt>
                <c:pt idx="277">
                  <c:v>0.28000000000000003</c:v>
                </c:pt>
                <c:pt idx="278">
                  <c:v>0.27400000000000002</c:v>
                </c:pt>
                <c:pt idx="279">
                  <c:v>0.27900000000000003</c:v>
                </c:pt>
                <c:pt idx="280">
                  <c:v>0.28199999999999997</c:v>
                </c:pt>
                <c:pt idx="281">
                  <c:v>0.29299999999999998</c:v>
                </c:pt>
                <c:pt idx="282">
                  <c:v>0.28799999999999998</c:v>
                </c:pt>
                <c:pt idx="283">
                  <c:v>0.29099999999999998</c:v>
                </c:pt>
                <c:pt idx="284">
                  <c:v>0.29099999999999998</c:v>
                </c:pt>
                <c:pt idx="285">
                  <c:v>0.29099999999999998</c:v>
                </c:pt>
                <c:pt idx="286">
                  <c:v>0.28999999999999998</c:v>
                </c:pt>
                <c:pt idx="287">
                  <c:v>0.28599999999999998</c:v>
                </c:pt>
                <c:pt idx="288">
                  <c:v>0.27800000000000002</c:v>
                </c:pt>
                <c:pt idx="289">
                  <c:v>0.28100000000000003</c:v>
                </c:pt>
                <c:pt idx="290">
                  <c:v>0.26600000000000001</c:v>
                </c:pt>
                <c:pt idx="291">
                  <c:v>0.23899999999999999</c:v>
                </c:pt>
                <c:pt idx="292">
                  <c:v>0.2</c:v>
                </c:pt>
                <c:pt idx="293">
                  <c:v>0.184</c:v>
                </c:pt>
                <c:pt idx="294">
                  <c:v>0.20499999999999999</c:v>
                </c:pt>
                <c:pt idx="295">
                  <c:v>0.184</c:v>
                </c:pt>
                <c:pt idx="296">
                  <c:v>0.17699999999999999</c:v>
                </c:pt>
                <c:pt idx="297">
                  <c:v>0.16800000000000001</c:v>
                </c:pt>
                <c:pt idx="298">
                  <c:v>0.16900000000000001</c:v>
                </c:pt>
                <c:pt idx="299">
                  <c:v>0.17299999999999999</c:v>
                </c:pt>
                <c:pt idx="300">
                  <c:v>0.191</c:v>
                </c:pt>
                <c:pt idx="301">
                  <c:v>0.19</c:v>
                </c:pt>
                <c:pt idx="302">
                  <c:v>0.19</c:v>
                </c:pt>
                <c:pt idx="303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0-40FD-8E6A-00DACA9AA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771392"/>
        <c:axId val="573772376"/>
      </c:lineChart>
      <c:lineChart>
        <c:grouping val="standard"/>
        <c:varyColors val="0"/>
        <c:ser>
          <c:idx val="0"/>
          <c:order val="1"/>
          <c:tx>
            <c:strRef>
              <c:f>'data-1610130956923'!$C$1</c:f>
              <c:strCache>
                <c:ptCount val="1"/>
                <c:pt idx="0">
                  <c:v>new_tests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'data-1610130956923'!$C$2:$C$305</c:f>
              <c:numCache>
                <c:formatCode>General</c:formatCode>
                <c:ptCount val="3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1045</c:v>
                </c:pt>
                <c:pt idx="8">
                  <c:v>1197</c:v>
                </c:pt>
                <c:pt idx="9">
                  <c:v>916</c:v>
                </c:pt>
                <c:pt idx="10">
                  <c:v>590</c:v>
                </c:pt>
                <c:pt idx="11">
                  <c:v>871</c:v>
                </c:pt>
                <c:pt idx="12">
                  <c:v>1121</c:v>
                </c:pt>
                <c:pt idx="13">
                  <c:v>1026</c:v>
                </c:pt>
                <c:pt idx="14">
                  <c:v>1184</c:v>
                </c:pt>
                <c:pt idx="15">
                  <c:v>1242</c:v>
                </c:pt>
                <c:pt idx="16">
                  <c:v>872</c:v>
                </c:pt>
                <c:pt idx="17">
                  <c:v>731</c:v>
                </c:pt>
                <c:pt idx="18">
                  <c:v>1257</c:v>
                </c:pt>
                <c:pt idx="19">
                  <c:v>1243</c:v>
                </c:pt>
                <c:pt idx="20">
                  <c:v>1181</c:v>
                </c:pt>
                <c:pt idx="21">
                  <c:v>1075</c:v>
                </c:pt>
                <c:pt idx="22">
                  <c:v>1387</c:v>
                </c:pt>
                <c:pt idx="23">
                  <c:v>997</c:v>
                </c:pt>
                <c:pt idx="24">
                  <c:v>569</c:v>
                </c:pt>
                <c:pt idx="25">
                  <c:v>1125</c:v>
                </c:pt>
                <c:pt idx="26">
                  <c:v>1288</c:v>
                </c:pt>
                <c:pt idx="27">
                  <c:v>1095</c:v>
                </c:pt>
                <c:pt idx="28">
                  <c:v>1064</c:v>
                </c:pt>
                <c:pt idx="29">
                  <c:v>1188</c:v>
                </c:pt>
                <c:pt idx="30">
                  <c:v>655</c:v>
                </c:pt>
                <c:pt idx="31">
                  <c:v>489</c:v>
                </c:pt>
                <c:pt idx="32">
                  <c:v>1055</c:v>
                </c:pt>
                <c:pt idx="33">
                  <c:v>1214</c:v>
                </c:pt>
                <c:pt idx="34">
                  <c:v>1144</c:v>
                </c:pt>
                <c:pt idx="35">
                  <c:v>1234</c:v>
                </c:pt>
                <c:pt idx="36">
                  <c:v>1232</c:v>
                </c:pt>
                <c:pt idx="37">
                  <c:v>572</c:v>
                </c:pt>
                <c:pt idx="38">
                  <c:v>554</c:v>
                </c:pt>
                <c:pt idx="39">
                  <c:v>541</c:v>
                </c:pt>
                <c:pt idx="40">
                  <c:v>1168</c:v>
                </c:pt>
                <c:pt idx="41">
                  <c:v>1023</c:v>
                </c:pt>
                <c:pt idx="42">
                  <c:v>1193</c:v>
                </c:pt>
                <c:pt idx="43">
                  <c:v>1250</c:v>
                </c:pt>
                <c:pt idx="44">
                  <c:v>685</c:v>
                </c:pt>
                <c:pt idx="45">
                  <c:v>537</c:v>
                </c:pt>
                <c:pt idx="46">
                  <c:v>1174</c:v>
                </c:pt>
                <c:pt idx="47">
                  <c:v>1459</c:v>
                </c:pt>
                <c:pt idx="48">
                  <c:v>1268</c:v>
                </c:pt>
                <c:pt idx="49">
                  <c:v>1315</c:v>
                </c:pt>
                <c:pt idx="50">
                  <c:v>1161</c:v>
                </c:pt>
                <c:pt idx="51">
                  <c:v>794</c:v>
                </c:pt>
                <c:pt idx="52">
                  <c:v>634</c:v>
                </c:pt>
                <c:pt idx="53">
                  <c:v>683</c:v>
                </c:pt>
                <c:pt idx="54">
                  <c:v>1317</c:v>
                </c:pt>
                <c:pt idx="55">
                  <c:v>1341</c:v>
                </c:pt>
                <c:pt idx="56">
                  <c:v>1352</c:v>
                </c:pt>
                <c:pt idx="57">
                  <c:v>720</c:v>
                </c:pt>
                <c:pt idx="58">
                  <c:v>500</c:v>
                </c:pt>
                <c:pt idx="59">
                  <c:v>616</c:v>
                </c:pt>
                <c:pt idx="60">
                  <c:v>1338</c:v>
                </c:pt>
                <c:pt idx="61">
                  <c:v>1449</c:v>
                </c:pt>
                <c:pt idx="62">
                  <c:v>1055</c:v>
                </c:pt>
                <c:pt idx="63">
                  <c:v>1049</c:v>
                </c:pt>
                <c:pt idx="64">
                  <c:v>1176</c:v>
                </c:pt>
                <c:pt idx="65">
                  <c:v>625</c:v>
                </c:pt>
                <c:pt idx="66">
                  <c:v>537</c:v>
                </c:pt>
                <c:pt idx="67">
                  <c:v>1182</c:v>
                </c:pt>
                <c:pt idx="68">
                  <c:v>1147</c:v>
                </c:pt>
                <c:pt idx="69">
                  <c:v>984</c:v>
                </c:pt>
                <c:pt idx="70">
                  <c:v>1023</c:v>
                </c:pt>
                <c:pt idx="71">
                  <c:v>1151</c:v>
                </c:pt>
                <c:pt idx="72">
                  <c:v>511</c:v>
                </c:pt>
                <c:pt idx="73">
                  <c:v>479</c:v>
                </c:pt>
                <c:pt idx="74">
                  <c:v>1128</c:v>
                </c:pt>
                <c:pt idx="75">
                  <c:v>981</c:v>
                </c:pt>
                <c:pt idx="76">
                  <c:v>909</c:v>
                </c:pt>
                <c:pt idx="77">
                  <c:v>882</c:v>
                </c:pt>
                <c:pt idx="78">
                  <c:v>677</c:v>
                </c:pt>
                <c:pt idx="79">
                  <c:v>341</c:v>
                </c:pt>
                <c:pt idx="80">
                  <c:v>256</c:v>
                </c:pt>
                <c:pt idx="81">
                  <c:v>754</c:v>
                </c:pt>
                <c:pt idx="82">
                  <c:v>809</c:v>
                </c:pt>
                <c:pt idx="83">
                  <c:v>631</c:v>
                </c:pt>
                <c:pt idx="84">
                  <c:v>706</c:v>
                </c:pt>
                <c:pt idx="85">
                  <c:v>613</c:v>
                </c:pt>
                <c:pt idx="86">
                  <c:v>264</c:v>
                </c:pt>
                <c:pt idx="87">
                  <c:v>246</c:v>
                </c:pt>
                <c:pt idx="88">
                  <c:v>659</c:v>
                </c:pt>
                <c:pt idx="89">
                  <c:v>807</c:v>
                </c:pt>
                <c:pt idx="90">
                  <c:v>828</c:v>
                </c:pt>
                <c:pt idx="91">
                  <c:v>828</c:v>
                </c:pt>
                <c:pt idx="92">
                  <c:v>715</c:v>
                </c:pt>
                <c:pt idx="93">
                  <c:v>229</c:v>
                </c:pt>
                <c:pt idx="94">
                  <c:v>211</c:v>
                </c:pt>
                <c:pt idx="95">
                  <c:v>814</c:v>
                </c:pt>
                <c:pt idx="96">
                  <c:v>738</c:v>
                </c:pt>
                <c:pt idx="97">
                  <c:v>758</c:v>
                </c:pt>
                <c:pt idx="98">
                  <c:v>702</c:v>
                </c:pt>
                <c:pt idx="99">
                  <c:v>767</c:v>
                </c:pt>
                <c:pt idx="100">
                  <c:v>291</c:v>
                </c:pt>
                <c:pt idx="101">
                  <c:v>212</c:v>
                </c:pt>
                <c:pt idx="102">
                  <c:v>567</c:v>
                </c:pt>
                <c:pt idx="103">
                  <c:v>986</c:v>
                </c:pt>
                <c:pt idx="104">
                  <c:v>952</c:v>
                </c:pt>
                <c:pt idx="105">
                  <c:v>902</c:v>
                </c:pt>
                <c:pt idx="106">
                  <c:v>1147</c:v>
                </c:pt>
                <c:pt idx="107">
                  <c:v>758</c:v>
                </c:pt>
                <c:pt idx="108">
                  <c:v>271</c:v>
                </c:pt>
                <c:pt idx="109">
                  <c:v>984</c:v>
                </c:pt>
                <c:pt idx="110">
                  <c:v>1222</c:v>
                </c:pt>
                <c:pt idx="111">
                  <c:v>1212</c:v>
                </c:pt>
                <c:pt idx="112">
                  <c:v>843</c:v>
                </c:pt>
                <c:pt idx="113">
                  <c:v>878</c:v>
                </c:pt>
                <c:pt idx="114">
                  <c:v>625</c:v>
                </c:pt>
                <c:pt idx="115">
                  <c:v>300</c:v>
                </c:pt>
                <c:pt idx="116">
                  <c:v>1085</c:v>
                </c:pt>
                <c:pt idx="117">
                  <c:v>1399</c:v>
                </c:pt>
                <c:pt idx="118">
                  <c:v>1198</c:v>
                </c:pt>
                <c:pt idx="119">
                  <c:v>1274</c:v>
                </c:pt>
                <c:pt idx="120">
                  <c:v>1456</c:v>
                </c:pt>
                <c:pt idx="121">
                  <c:v>716</c:v>
                </c:pt>
                <c:pt idx="122">
                  <c:v>530</c:v>
                </c:pt>
                <c:pt idx="123">
                  <c:v>1325</c:v>
                </c:pt>
                <c:pt idx="124">
                  <c:v>1607</c:v>
                </c:pt>
                <c:pt idx="125">
                  <c:v>1271</c:v>
                </c:pt>
                <c:pt idx="126">
                  <c:v>1390</c:v>
                </c:pt>
                <c:pt idx="127">
                  <c:v>1159</c:v>
                </c:pt>
                <c:pt idx="128">
                  <c:v>560</c:v>
                </c:pt>
                <c:pt idx="129">
                  <c:v>440</c:v>
                </c:pt>
                <c:pt idx="130">
                  <c:v>1218</c:v>
                </c:pt>
                <c:pt idx="131">
                  <c:v>1112</c:v>
                </c:pt>
                <c:pt idx="132">
                  <c:v>1032</c:v>
                </c:pt>
                <c:pt idx="133">
                  <c:v>1012</c:v>
                </c:pt>
                <c:pt idx="134">
                  <c:v>1027</c:v>
                </c:pt>
                <c:pt idx="135">
                  <c:v>480</c:v>
                </c:pt>
                <c:pt idx="136">
                  <c:v>371</c:v>
                </c:pt>
                <c:pt idx="137">
                  <c:v>914</c:v>
                </c:pt>
                <c:pt idx="138">
                  <c:v>1150</c:v>
                </c:pt>
                <c:pt idx="139">
                  <c:v>935</c:v>
                </c:pt>
                <c:pt idx="140">
                  <c:v>848</c:v>
                </c:pt>
                <c:pt idx="141">
                  <c:v>918</c:v>
                </c:pt>
                <c:pt idx="142">
                  <c:v>565</c:v>
                </c:pt>
                <c:pt idx="143">
                  <c:v>335</c:v>
                </c:pt>
                <c:pt idx="144">
                  <c:v>874</c:v>
                </c:pt>
                <c:pt idx="145">
                  <c:v>919</c:v>
                </c:pt>
                <c:pt idx="146">
                  <c:v>879</c:v>
                </c:pt>
                <c:pt idx="147">
                  <c:v>917</c:v>
                </c:pt>
                <c:pt idx="148">
                  <c:v>892</c:v>
                </c:pt>
                <c:pt idx="149">
                  <c:v>374</c:v>
                </c:pt>
                <c:pt idx="150">
                  <c:v>272</c:v>
                </c:pt>
                <c:pt idx="151">
                  <c:v>890</c:v>
                </c:pt>
                <c:pt idx="152">
                  <c:v>974</c:v>
                </c:pt>
                <c:pt idx="153">
                  <c:v>771</c:v>
                </c:pt>
                <c:pt idx="154">
                  <c:v>753</c:v>
                </c:pt>
                <c:pt idx="155">
                  <c:v>829</c:v>
                </c:pt>
                <c:pt idx="156">
                  <c:v>304</c:v>
                </c:pt>
                <c:pt idx="157">
                  <c:v>332</c:v>
                </c:pt>
                <c:pt idx="158">
                  <c:v>1058</c:v>
                </c:pt>
                <c:pt idx="159">
                  <c:v>1118</c:v>
                </c:pt>
                <c:pt idx="160">
                  <c:v>856</c:v>
                </c:pt>
                <c:pt idx="161">
                  <c:v>937</c:v>
                </c:pt>
                <c:pt idx="162">
                  <c:v>1034</c:v>
                </c:pt>
                <c:pt idx="163">
                  <c:v>382</c:v>
                </c:pt>
                <c:pt idx="164">
                  <c:v>393</c:v>
                </c:pt>
                <c:pt idx="165">
                  <c:v>1143</c:v>
                </c:pt>
                <c:pt idx="166">
                  <c:v>1092</c:v>
                </c:pt>
                <c:pt idx="167">
                  <c:v>1168</c:v>
                </c:pt>
                <c:pt idx="168">
                  <c:v>1096</c:v>
                </c:pt>
                <c:pt idx="169">
                  <c:v>1203</c:v>
                </c:pt>
                <c:pt idx="170">
                  <c:v>760</c:v>
                </c:pt>
                <c:pt idx="171">
                  <c:v>543</c:v>
                </c:pt>
                <c:pt idx="172">
                  <c:v>1370</c:v>
                </c:pt>
                <c:pt idx="173">
                  <c:v>1439</c:v>
                </c:pt>
                <c:pt idx="174">
                  <c:v>1299</c:v>
                </c:pt>
                <c:pt idx="175">
                  <c:v>1338</c:v>
                </c:pt>
                <c:pt idx="176">
                  <c:v>1328</c:v>
                </c:pt>
                <c:pt idx="177">
                  <c:v>769</c:v>
                </c:pt>
                <c:pt idx="178">
                  <c:v>588</c:v>
                </c:pt>
                <c:pt idx="179">
                  <c:v>1415</c:v>
                </c:pt>
                <c:pt idx="180">
                  <c:v>1608</c:v>
                </c:pt>
                <c:pt idx="181">
                  <c:v>1653</c:v>
                </c:pt>
                <c:pt idx="182">
                  <c:v>1733</c:v>
                </c:pt>
                <c:pt idx="183">
                  <c:v>1708</c:v>
                </c:pt>
                <c:pt idx="184">
                  <c:v>1212</c:v>
                </c:pt>
                <c:pt idx="185">
                  <c:v>706</c:v>
                </c:pt>
                <c:pt idx="186">
                  <c:v>1581</c:v>
                </c:pt>
                <c:pt idx="187">
                  <c:v>2560</c:v>
                </c:pt>
                <c:pt idx="188">
                  <c:v>2489</c:v>
                </c:pt>
                <c:pt idx="189">
                  <c:v>2758</c:v>
                </c:pt>
                <c:pt idx="190">
                  <c:v>3191</c:v>
                </c:pt>
                <c:pt idx="191">
                  <c:v>1793</c:v>
                </c:pt>
                <c:pt idx="192">
                  <c:v>1110</c:v>
                </c:pt>
                <c:pt idx="193">
                  <c:v>2247</c:v>
                </c:pt>
                <c:pt idx="194">
                  <c:v>3123</c:v>
                </c:pt>
                <c:pt idx="195">
                  <c:v>3070</c:v>
                </c:pt>
                <c:pt idx="196">
                  <c:v>3557</c:v>
                </c:pt>
                <c:pt idx="197">
                  <c:v>3070</c:v>
                </c:pt>
                <c:pt idx="198">
                  <c:v>2288</c:v>
                </c:pt>
                <c:pt idx="199">
                  <c:v>984</c:v>
                </c:pt>
                <c:pt idx="200">
                  <c:v>2335</c:v>
                </c:pt>
                <c:pt idx="201">
                  <c:v>2616</c:v>
                </c:pt>
                <c:pt idx="202">
                  <c:v>2848</c:v>
                </c:pt>
                <c:pt idx="203">
                  <c:v>3645</c:v>
                </c:pt>
                <c:pt idx="204">
                  <c:v>2775</c:v>
                </c:pt>
                <c:pt idx="205">
                  <c:v>1917</c:v>
                </c:pt>
                <c:pt idx="206">
                  <c:v>909</c:v>
                </c:pt>
                <c:pt idx="207">
                  <c:v>2382</c:v>
                </c:pt>
                <c:pt idx="208">
                  <c:v>3391</c:v>
                </c:pt>
                <c:pt idx="209">
                  <c:v>2899</c:v>
                </c:pt>
                <c:pt idx="210">
                  <c:v>3281</c:v>
                </c:pt>
                <c:pt idx="211">
                  <c:v>2893</c:v>
                </c:pt>
                <c:pt idx="212">
                  <c:v>1940</c:v>
                </c:pt>
                <c:pt idx="213">
                  <c:v>1034</c:v>
                </c:pt>
                <c:pt idx="214">
                  <c:v>2509</c:v>
                </c:pt>
                <c:pt idx="215">
                  <c:v>3998</c:v>
                </c:pt>
                <c:pt idx="216">
                  <c:v>3655</c:v>
                </c:pt>
                <c:pt idx="217">
                  <c:v>3682</c:v>
                </c:pt>
                <c:pt idx="218">
                  <c:v>4362</c:v>
                </c:pt>
                <c:pt idx="219">
                  <c:v>1404</c:v>
                </c:pt>
                <c:pt idx="220">
                  <c:v>3308</c:v>
                </c:pt>
                <c:pt idx="221">
                  <c:v>4902</c:v>
                </c:pt>
                <c:pt idx="222">
                  <c:v>5287</c:v>
                </c:pt>
                <c:pt idx="223">
                  <c:v>5196</c:v>
                </c:pt>
                <c:pt idx="224">
                  <c:v>5605</c:v>
                </c:pt>
                <c:pt idx="225">
                  <c:v>3765</c:v>
                </c:pt>
                <c:pt idx="226">
                  <c:v>2637</c:v>
                </c:pt>
                <c:pt idx="227">
                  <c:v>4326</c:v>
                </c:pt>
                <c:pt idx="228">
                  <c:v>5891</c:v>
                </c:pt>
                <c:pt idx="229">
                  <c:v>6215</c:v>
                </c:pt>
                <c:pt idx="230">
                  <c:v>6745</c:v>
                </c:pt>
                <c:pt idx="231">
                  <c:v>7025</c:v>
                </c:pt>
                <c:pt idx="232">
                  <c:v>5776</c:v>
                </c:pt>
                <c:pt idx="233">
                  <c:v>3682</c:v>
                </c:pt>
                <c:pt idx="234">
                  <c:v>5756</c:v>
                </c:pt>
                <c:pt idx="235">
                  <c:v>7471</c:v>
                </c:pt>
                <c:pt idx="236">
                  <c:v>7202</c:v>
                </c:pt>
                <c:pt idx="237">
                  <c:v>6368</c:v>
                </c:pt>
                <c:pt idx="238">
                  <c:v>6710</c:v>
                </c:pt>
                <c:pt idx="239">
                  <c:v>4807</c:v>
                </c:pt>
                <c:pt idx="240">
                  <c:v>2244</c:v>
                </c:pt>
                <c:pt idx="241">
                  <c:v>4587</c:v>
                </c:pt>
                <c:pt idx="242">
                  <c:v>6311</c:v>
                </c:pt>
                <c:pt idx="243">
                  <c:v>5991</c:v>
                </c:pt>
                <c:pt idx="244">
                  <c:v>5895</c:v>
                </c:pt>
                <c:pt idx="245">
                  <c:v>6340</c:v>
                </c:pt>
                <c:pt idx="246">
                  <c:v>3918</c:v>
                </c:pt>
                <c:pt idx="247">
                  <c:v>2063</c:v>
                </c:pt>
                <c:pt idx="248">
                  <c:v>4457</c:v>
                </c:pt>
                <c:pt idx="249">
                  <c:v>7515</c:v>
                </c:pt>
                <c:pt idx="250">
                  <c:v>6767</c:v>
                </c:pt>
                <c:pt idx="251">
                  <c:v>5762</c:v>
                </c:pt>
                <c:pt idx="252">
                  <c:v>6657</c:v>
                </c:pt>
                <c:pt idx="253">
                  <c:v>3563</c:v>
                </c:pt>
                <c:pt idx="254">
                  <c:v>1792</c:v>
                </c:pt>
                <c:pt idx="255">
                  <c:v>5326</c:v>
                </c:pt>
                <c:pt idx="256">
                  <c:v>6813</c:v>
                </c:pt>
                <c:pt idx="257">
                  <c:v>6806</c:v>
                </c:pt>
                <c:pt idx="258">
                  <c:v>5673</c:v>
                </c:pt>
                <c:pt idx="259">
                  <c:v>6580</c:v>
                </c:pt>
                <c:pt idx="260">
                  <c:v>3432</c:v>
                </c:pt>
                <c:pt idx="261">
                  <c:v>1742</c:v>
                </c:pt>
                <c:pt idx="262">
                  <c:v>5596</c:v>
                </c:pt>
                <c:pt idx="263">
                  <c:v>8063</c:v>
                </c:pt>
                <c:pt idx="264">
                  <c:v>7391</c:v>
                </c:pt>
                <c:pt idx="265">
                  <c:v>6587</c:v>
                </c:pt>
                <c:pt idx="266">
                  <c:v>6938</c:v>
                </c:pt>
                <c:pt idx="267">
                  <c:v>3644</c:v>
                </c:pt>
                <c:pt idx="268">
                  <c:v>1875</c:v>
                </c:pt>
                <c:pt idx="269">
                  <c:v>5868</c:v>
                </c:pt>
                <c:pt idx="270">
                  <c:v>7178</c:v>
                </c:pt>
                <c:pt idx="271">
                  <c:v>6704</c:v>
                </c:pt>
                <c:pt idx="272">
                  <c:v>6928</c:v>
                </c:pt>
                <c:pt idx="273">
                  <c:v>6344</c:v>
                </c:pt>
                <c:pt idx="274">
                  <c:v>3744</c:v>
                </c:pt>
                <c:pt idx="275">
                  <c:v>1751</c:v>
                </c:pt>
                <c:pt idx="276">
                  <c:v>6158</c:v>
                </c:pt>
                <c:pt idx="277">
                  <c:v>7003</c:v>
                </c:pt>
                <c:pt idx="278">
                  <c:v>6410</c:v>
                </c:pt>
                <c:pt idx="279">
                  <c:v>6453</c:v>
                </c:pt>
                <c:pt idx="280">
                  <c:v>6127</c:v>
                </c:pt>
                <c:pt idx="281">
                  <c:v>2648</c:v>
                </c:pt>
                <c:pt idx="282">
                  <c:v>1679</c:v>
                </c:pt>
                <c:pt idx="283">
                  <c:v>5634</c:v>
                </c:pt>
                <c:pt idx="284">
                  <c:v>6579</c:v>
                </c:pt>
                <c:pt idx="285">
                  <c:v>6350</c:v>
                </c:pt>
                <c:pt idx="286">
                  <c:v>5862</c:v>
                </c:pt>
                <c:pt idx="287">
                  <c:v>5600</c:v>
                </c:pt>
                <c:pt idx="288">
                  <c:v>2646</c:v>
                </c:pt>
                <c:pt idx="289">
                  <c:v>1446</c:v>
                </c:pt>
                <c:pt idx="290">
                  <c:v>7416</c:v>
                </c:pt>
                <c:pt idx="291">
                  <c:v>10593</c:v>
                </c:pt>
                <c:pt idx="292">
                  <c:v>14098</c:v>
                </c:pt>
                <c:pt idx="293">
                  <c:v>12423</c:v>
                </c:pt>
                <c:pt idx="294">
                  <c:v>1461</c:v>
                </c:pt>
                <c:pt idx="295">
                  <c:v>2438</c:v>
                </c:pt>
                <c:pt idx="296">
                  <c:v>1976</c:v>
                </c:pt>
                <c:pt idx="297">
                  <c:v>10750</c:v>
                </c:pt>
                <c:pt idx="298">
                  <c:v>13166</c:v>
                </c:pt>
                <c:pt idx="299">
                  <c:v>14383</c:v>
                </c:pt>
                <c:pt idx="300">
                  <c:v>8914</c:v>
                </c:pt>
                <c:pt idx="301">
                  <c:v>1591</c:v>
                </c:pt>
                <c:pt idx="302">
                  <c:v>2694</c:v>
                </c:pt>
                <c:pt idx="303">
                  <c:v>2671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0-40FD-8E6A-00DACA9AA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06344"/>
        <c:axId val="536206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2"/>
                <c:tx>
                  <c:strRef>
                    <c:extLst>
                      <c:ext uri="{02D57815-91ED-43cb-92C2-25804820EDAC}">
                        <c15:formulaRef>
                          <c15:sqref>'data-1610130956923'!$E$1</c15:sqref>
                        </c15:formulaRef>
                      </c:ext>
                    </c:extLst>
                    <c:strCache>
                      <c:ptCount val="1"/>
                      <c:pt idx="0">
                        <c:v>new_cases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'data-1610130956923'!$E$2:$E$305</c15:sqref>
                        </c15:formulaRef>
                      </c:ext>
                    </c:extLst>
                    <c:numCache>
                      <c:formatCode>General</c:formatCode>
                      <c:ptCount val="304"/>
                      <c:pt idx="0">
                        <c:v>2</c:v>
                      </c:pt>
                      <c:pt idx="1">
                        <c:v>5</c:v>
                      </c:pt>
                      <c:pt idx="2">
                        <c:v>0</c:v>
                      </c:pt>
                      <c:pt idx="3">
                        <c:v>9</c:v>
                      </c:pt>
                      <c:pt idx="4">
                        <c:v>0</c:v>
                      </c:pt>
                      <c:pt idx="5">
                        <c:v>15</c:v>
                      </c:pt>
                      <c:pt idx="6">
                        <c:v>26</c:v>
                      </c:pt>
                      <c:pt idx="7">
                        <c:v>32</c:v>
                      </c:pt>
                      <c:pt idx="8">
                        <c:v>52</c:v>
                      </c:pt>
                      <c:pt idx="9">
                        <c:v>40</c:v>
                      </c:pt>
                      <c:pt idx="10">
                        <c:v>38</c:v>
                      </c:pt>
                      <c:pt idx="11">
                        <c:v>34</c:v>
                      </c:pt>
                      <c:pt idx="12">
                        <c:v>22</c:v>
                      </c:pt>
                      <c:pt idx="13">
                        <c:v>0</c:v>
                      </c:pt>
                      <c:pt idx="14">
                        <c:v>11</c:v>
                      </c:pt>
                      <c:pt idx="15">
                        <c:v>55</c:v>
                      </c:pt>
                      <c:pt idx="16">
                        <c:v>42</c:v>
                      </c:pt>
                      <c:pt idx="17">
                        <c:v>31</c:v>
                      </c:pt>
                      <c:pt idx="18">
                        <c:v>28</c:v>
                      </c:pt>
                      <c:pt idx="19">
                        <c:v>38</c:v>
                      </c:pt>
                      <c:pt idx="20">
                        <c:v>48</c:v>
                      </c:pt>
                      <c:pt idx="21">
                        <c:v>34</c:v>
                      </c:pt>
                      <c:pt idx="22">
                        <c:v>70</c:v>
                      </c:pt>
                      <c:pt idx="23">
                        <c:v>52</c:v>
                      </c:pt>
                      <c:pt idx="24">
                        <c:v>46</c:v>
                      </c:pt>
                      <c:pt idx="25">
                        <c:v>26</c:v>
                      </c:pt>
                      <c:pt idx="26">
                        <c:v>46</c:v>
                      </c:pt>
                      <c:pt idx="27">
                        <c:v>39</c:v>
                      </c:pt>
                      <c:pt idx="28">
                        <c:v>56</c:v>
                      </c:pt>
                      <c:pt idx="29">
                        <c:v>37</c:v>
                      </c:pt>
                      <c:pt idx="30">
                        <c:v>43</c:v>
                      </c:pt>
                      <c:pt idx="31">
                        <c:v>20</c:v>
                      </c:pt>
                      <c:pt idx="32">
                        <c:v>24</c:v>
                      </c:pt>
                      <c:pt idx="33">
                        <c:v>38</c:v>
                      </c:pt>
                      <c:pt idx="34">
                        <c:v>32</c:v>
                      </c:pt>
                      <c:pt idx="35">
                        <c:v>33</c:v>
                      </c:pt>
                      <c:pt idx="36">
                        <c:v>36</c:v>
                      </c:pt>
                      <c:pt idx="37">
                        <c:v>28</c:v>
                      </c:pt>
                      <c:pt idx="38">
                        <c:v>17</c:v>
                      </c:pt>
                      <c:pt idx="39">
                        <c:v>7</c:v>
                      </c:pt>
                      <c:pt idx="40">
                        <c:v>8</c:v>
                      </c:pt>
                      <c:pt idx="41">
                        <c:v>28</c:v>
                      </c:pt>
                      <c:pt idx="42">
                        <c:v>20</c:v>
                      </c:pt>
                      <c:pt idx="43">
                        <c:v>36</c:v>
                      </c:pt>
                      <c:pt idx="44">
                        <c:v>13</c:v>
                      </c:pt>
                      <c:pt idx="45">
                        <c:v>13</c:v>
                      </c:pt>
                      <c:pt idx="46">
                        <c:v>5</c:v>
                      </c:pt>
                      <c:pt idx="47">
                        <c:v>9</c:v>
                      </c:pt>
                      <c:pt idx="48">
                        <c:v>9</c:v>
                      </c:pt>
                      <c:pt idx="49">
                        <c:v>13</c:v>
                      </c:pt>
                      <c:pt idx="50">
                        <c:v>7</c:v>
                      </c:pt>
                      <c:pt idx="51">
                        <c:v>15</c:v>
                      </c:pt>
                      <c:pt idx="52">
                        <c:v>8</c:v>
                      </c:pt>
                      <c:pt idx="53">
                        <c:v>6</c:v>
                      </c:pt>
                      <c:pt idx="54">
                        <c:v>6</c:v>
                      </c:pt>
                      <c:pt idx="55">
                        <c:v>10</c:v>
                      </c:pt>
                      <c:pt idx="56">
                        <c:v>11</c:v>
                      </c:pt>
                      <c:pt idx="57">
                        <c:v>5</c:v>
                      </c:pt>
                      <c:pt idx="58">
                        <c:v>5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6</c:v>
                      </c:pt>
                      <c:pt idx="62">
                        <c:v>3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4</c:v>
                      </c:pt>
                      <c:pt idx="66">
                        <c:v>3</c:v>
                      </c:pt>
                      <c:pt idx="67">
                        <c:v>3</c:v>
                      </c:pt>
                      <c:pt idx="68">
                        <c:v>1</c:v>
                      </c:pt>
                      <c:pt idx="69">
                        <c:v>2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1</c:v>
                      </c:pt>
                      <c:pt idx="82">
                        <c:v>0</c:v>
                      </c:pt>
                      <c:pt idx="83">
                        <c:v>2</c:v>
                      </c:pt>
                      <c:pt idx="84">
                        <c:v>2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0</c:v>
                      </c:pt>
                      <c:pt idx="92">
                        <c:v>2</c:v>
                      </c:pt>
                      <c:pt idx="93">
                        <c:v>5</c:v>
                      </c:pt>
                      <c:pt idx="94">
                        <c:v>1</c:v>
                      </c:pt>
                      <c:pt idx="95">
                        <c:v>0</c:v>
                      </c:pt>
                      <c:pt idx="96">
                        <c:v>1</c:v>
                      </c:pt>
                      <c:pt idx="97">
                        <c:v>2</c:v>
                      </c:pt>
                      <c:pt idx="98">
                        <c:v>0</c:v>
                      </c:pt>
                      <c:pt idx="99">
                        <c:v>2</c:v>
                      </c:pt>
                      <c:pt idx="100">
                        <c:v>2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3</c:v>
                      </c:pt>
                      <c:pt idx="104">
                        <c:v>4</c:v>
                      </c:pt>
                      <c:pt idx="105">
                        <c:v>8</c:v>
                      </c:pt>
                      <c:pt idx="106">
                        <c:v>2</c:v>
                      </c:pt>
                      <c:pt idx="107">
                        <c:v>6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13</c:v>
                      </c:pt>
                      <c:pt idx="111">
                        <c:v>7</c:v>
                      </c:pt>
                      <c:pt idx="112">
                        <c:v>6</c:v>
                      </c:pt>
                      <c:pt idx="113">
                        <c:v>11</c:v>
                      </c:pt>
                      <c:pt idx="114">
                        <c:v>14</c:v>
                      </c:pt>
                      <c:pt idx="115">
                        <c:v>9</c:v>
                      </c:pt>
                      <c:pt idx="116">
                        <c:v>4</c:v>
                      </c:pt>
                      <c:pt idx="117">
                        <c:v>15</c:v>
                      </c:pt>
                      <c:pt idx="118">
                        <c:v>13</c:v>
                      </c:pt>
                      <c:pt idx="119">
                        <c:v>21</c:v>
                      </c:pt>
                      <c:pt idx="120">
                        <c:v>16</c:v>
                      </c:pt>
                      <c:pt idx="121">
                        <c:v>29</c:v>
                      </c:pt>
                      <c:pt idx="122">
                        <c:v>21</c:v>
                      </c:pt>
                      <c:pt idx="123">
                        <c:v>16</c:v>
                      </c:pt>
                      <c:pt idx="124">
                        <c:v>23</c:v>
                      </c:pt>
                      <c:pt idx="125">
                        <c:v>24</c:v>
                      </c:pt>
                      <c:pt idx="126">
                        <c:v>13</c:v>
                      </c:pt>
                      <c:pt idx="127">
                        <c:v>17</c:v>
                      </c:pt>
                      <c:pt idx="128">
                        <c:v>34</c:v>
                      </c:pt>
                      <c:pt idx="129">
                        <c:v>14</c:v>
                      </c:pt>
                      <c:pt idx="130">
                        <c:v>8</c:v>
                      </c:pt>
                      <c:pt idx="131">
                        <c:v>10</c:v>
                      </c:pt>
                      <c:pt idx="132">
                        <c:v>19</c:v>
                      </c:pt>
                      <c:pt idx="133">
                        <c:v>19</c:v>
                      </c:pt>
                      <c:pt idx="134">
                        <c:v>19</c:v>
                      </c:pt>
                      <c:pt idx="135">
                        <c:v>24</c:v>
                      </c:pt>
                      <c:pt idx="136">
                        <c:v>6</c:v>
                      </c:pt>
                      <c:pt idx="137">
                        <c:v>7</c:v>
                      </c:pt>
                      <c:pt idx="138">
                        <c:v>24</c:v>
                      </c:pt>
                      <c:pt idx="139">
                        <c:v>29</c:v>
                      </c:pt>
                      <c:pt idx="140">
                        <c:v>27</c:v>
                      </c:pt>
                      <c:pt idx="141">
                        <c:v>19</c:v>
                      </c:pt>
                      <c:pt idx="142">
                        <c:v>14</c:v>
                      </c:pt>
                      <c:pt idx="143">
                        <c:v>16</c:v>
                      </c:pt>
                      <c:pt idx="144">
                        <c:v>5</c:v>
                      </c:pt>
                      <c:pt idx="145">
                        <c:v>14</c:v>
                      </c:pt>
                      <c:pt idx="146">
                        <c:v>14</c:v>
                      </c:pt>
                      <c:pt idx="147">
                        <c:v>24</c:v>
                      </c:pt>
                      <c:pt idx="148">
                        <c:v>17</c:v>
                      </c:pt>
                      <c:pt idx="149">
                        <c:v>15</c:v>
                      </c:pt>
                      <c:pt idx="150">
                        <c:v>9</c:v>
                      </c:pt>
                      <c:pt idx="151">
                        <c:v>1</c:v>
                      </c:pt>
                      <c:pt idx="152">
                        <c:v>9</c:v>
                      </c:pt>
                      <c:pt idx="153">
                        <c:v>18</c:v>
                      </c:pt>
                      <c:pt idx="154">
                        <c:v>15</c:v>
                      </c:pt>
                      <c:pt idx="155">
                        <c:v>10</c:v>
                      </c:pt>
                      <c:pt idx="156">
                        <c:v>14</c:v>
                      </c:pt>
                      <c:pt idx="157">
                        <c:v>2</c:v>
                      </c:pt>
                      <c:pt idx="158">
                        <c:v>6</c:v>
                      </c:pt>
                      <c:pt idx="159">
                        <c:v>17</c:v>
                      </c:pt>
                      <c:pt idx="160">
                        <c:v>31</c:v>
                      </c:pt>
                      <c:pt idx="161">
                        <c:v>29</c:v>
                      </c:pt>
                      <c:pt idx="162">
                        <c:v>37</c:v>
                      </c:pt>
                      <c:pt idx="163">
                        <c:v>32</c:v>
                      </c:pt>
                      <c:pt idx="164">
                        <c:v>15</c:v>
                      </c:pt>
                      <c:pt idx="165">
                        <c:v>13</c:v>
                      </c:pt>
                      <c:pt idx="166">
                        <c:v>27</c:v>
                      </c:pt>
                      <c:pt idx="167">
                        <c:v>37</c:v>
                      </c:pt>
                      <c:pt idx="168">
                        <c:v>43</c:v>
                      </c:pt>
                      <c:pt idx="169">
                        <c:v>38</c:v>
                      </c:pt>
                      <c:pt idx="170">
                        <c:v>43</c:v>
                      </c:pt>
                      <c:pt idx="171">
                        <c:v>34</c:v>
                      </c:pt>
                      <c:pt idx="172">
                        <c:v>14</c:v>
                      </c:pt>
                      <c:pt idx="173">
                        <c:v>21</c:v>
                      </c:pt>
                      <c:pt idx="174">
                        <c:v>36</c:v>
                      </c:pt>
                      <c:pt idx="175">
                        <c:v>33</c:v>
                      </c:pt>
                      <c:pt idx="176">
                        <c:v>42</c:v>
                      </c:pt>
                      <c:pt idx="177">
                        <c:v>37</c:v>
                      </c:pt>
                      <c:pt idx="178">
                        <c:v>31</c:v>
                      </c:pt>
                      <c:pt idx="179">
                        <c:v>18</c:v>
                      </c:pt>
                      <c:pt idx="180">
                        <c:v>41</c:v>
                      </c:pt>
                      <c:pt idx="181">
                        <c:v>55</c:v>
                      </c:pt>
                      <c:pt idx="182">
                        <c:v>53</c:v>
                      </c:pt>
                      <c:pt idx="183">
                        <c:v>47</c:v>
                      </c:pt>
                      <c:pt idx="184">
                        <c:v>43</c:v>
                      </c:pt>
                      <c:pt idx="185">
                        <c:v>43</c:v>
                      </c:pt>
                      <c:pt idx="186">
                        <c:v>25</c:v>
                      </c:pt>
                      <c:pt idx="187">
                        <c:v>42</c:v>
                      </c:pt>
                      <c:pt idx="188">
                        <c:v>80</c:v>
                      </c:pt>
                      <c:pt idx="189">
                        <c:v>77</c:v>
                      </c:pt>
                      <c:pt idx="190">
                        <c:v>108</c:v>
                      </c:pt>
                      <c:pt idx="191">
                        <c:v>106</c:v>
                      </c:pt>
                      <c:pt idx="192">
                        <c:v>99</c:v>
                      </c:pt>
                      <c:pt idx="193">
                        <c:v>47</c:v>
                      </c:pt>
                      <c:pt idx="194">
                        <c:v>82</c:v>
                      </c:pt>
                      <c:pt idx="195">
                        <c:v>123</c:v>
                      </c:pt>
                      <c:pt idx="196">
                        <c:v>104</c:v>
                      </c:pt>
                      <c:pt idx="197">
                        <c:v>137</c:v>
                      </c:pt>
                      <c:pt idx="198">
                        <c:v>114</c:v>
                      </c:pt>
                      <c:pt idx="199">
                        <c:v>111</c:v>
                      </c:pt>
                      <c:pt idx="200">
                        <c:v>50</c:v>
                      </c:pt>
                      <c:pt idx="201">
                        <c:v>88</c:v>
                      </c:pt>
                      <c:pt idx="202">
                        <c:v>136</c:v>
                      </c:pt>
                      <c:pt idx="203">
                        <c:v>122</c:v>
                      </c:pt>
                      <c:pt idx="204">
                        <c:v>191</c:v>
                      </c:pt>
                      <c:pt idx="205">
                        <c:v>184</c:v>
                      </c:pt>
                      <c:pt idx="206">
                        <c:v>159</c:v>
                      </c:pt>
                      <c:pt idx="207">
                        <c:v>38</c:v>
                      </c:pt>
                      <c:pt idx="208">
                        <c:v>99</c:v>
                      </c:pt>
                      <c:pt idx="209">
                        <c:v>203</c:v>
                      </c:pt>
                      <c:pt idx="210">
                        <c:v>175</c:v>
                      </c:pt>
                      <c:pt idx="211">
                        <c:v>238</c:v>
                      </c:pt>
                      <c:pt idx="212">
                        <c:v>227</c:v>
                      </c:pt>
                      <c:pt idx="213">
                        <c:v>168</c:v>
                      </c:pt>
                      <c:pt idx="214">
                        <c:v>175</c:v>
                      </c:pt>
                      <c:pt idx="215">
                        <c:v>91</c:v>
                      </c:pt>
                      <c:pt idx="216">
                        <c:v>356</c:v>
                      </c:pt>
                      <c:pt idx="217">
                        <c:v>387</c:v>
                      </c:pt>
                      <c:pt idx="218">
                        <c:v>365</c:v>
                      </c:pt>
                      <c:pt idx="219">
                        <c:v>411</c:v>
                      </c:pt>
                      <c:pt idx="220">
                        <c:v>169</c:v>
                      </c:pt>
                      <c:pt idx="221">
                        <c:v>399</c:v>
                      </c:pt>
                      <c:pt idx="222">
                        <c:v>707</c:v>
                      </c:pt>
                      <c:pt idx="223">
                        <c:v>745</c:v>
                      </c:pt>
                      <c:pt idx="224">
                        <c:v>834</c:v>
                      </c:pt>
                      <c:pt idx="225">
                        <c:v>899</c:v>
                      </c:pt>
                      <c:pt idx="226">
                        <c:v>726</c:v>
                      </c:pt>
                      <c:pt idx="227">
                        <c:v>537</c:v>
                      </c:pt>
                      <c:pt idx="228">
                        <c:v>794</c:v>
                      </c:pt>
                      <c:pt idx="229">
                        <c:v>1509</c:v>
                      </c:pt>
                      <c:pt idx="230">
                        <c:v>1664</c:v>
                      </c:pt>
                      <c:pt idx="231">
                        <c:v>1661</c:v>
                      </c:pt>
                      <c:pt idx="232">
                        <c:v>1967</c:v>
                      </c:pt>
                      <c:pt idx="233">
                        <c:v>1676</c:v>
                      </c:pt>
                      <c:pt idx="234">
                        <c:v>1130</c:v>
                      </c:pt>
                      <c:pt idx="235">
                        <c:v>1523</c:v>
                      </c:pt>
                      <c:pt idx="236">
                        <c:v>2612</c:v>
                      </c:pt>
                      <c:pt idx="237">
                        <c:v>2490</c:v>
                      </c:pt>
                      <c:pt idx="238">
                        <c:v>1798</c:v>
                      </c:pt>
                      <c:pt idx="239">
                        <c:v>1804</c:v>
                      </c:pt>
                      <c:pt idx="240">
                        <c:v>1342</c:v>
                      </c:pt>
                      <c:pt idx="241">
                        <c:v>557</c:v>
                      </c:pt>
                      <c:pt idx="242">
                        <c:v>1176</c:v>
                      </c:pt>
                      <c:pt idx="243">
                        <c:v>2026</c:v>
                      </c:pt>
                      <c:pt idx="244">
                        <c:v>1686</c:v>
                      </c:pt>
                      <c:pt idx="245">
                        <c:v>1564</c:v>
                      </c:pt>
                      <c:pt idx="246">
                        <c:v>1612</c:v>
                      </c:pt>
                      <c:pt idx="247">
                        <c:v>891</c:v>
                      </c:pt>
                      <c:pt idx="248">
                        <c:v>464</c:v>
                      </c:pt>
                      <c:pt idx="249">
                        <c:v>1092</c:v>
                      </c:pt>
                      <c:pt idx="250">
                        <c:v>2222</c:v>
                      </c:pt>
                      <c:pt idx="251">
                        <c:v>1931</c:v>
                      </c:pt>
                      <c:pt idx="252">
                        <c:v>1515</c:v>
                      </c:pt>
                      <c:pt idx="253">
                        <c:v>1737</c:v>
                      </c:pt>
                      <c:pt idx="254">
                        <c:v>920</c:v>
                      </c:pt>
                      <c:pt idx="255">
                        <c:v>502</c:v>
                      </c:pt>
                      <c:pt idx="256">
                        <c:v>1393</c:v>
                      </c:pt>
                      <c:pt idx="257">
                        <c:v>2027</c:v>
                      </c:pt>
                      <c:pt idx="258">
                        <c:v>2070</c:v>
                      </c:pt>
                      <c:pt idx="259">
                        <c:v>1546</c:v>
                      </c:pt>
                      <c:pt idx="260">
                        <c:v>1704</c:v>
                      </c:pt>
                      <c:pt idx="261">
                        <c:v>1024</c:v>
                      </c:pt>
                      <c:pt idx="262">
                        <c:v>470</c:v>
                      </c:pt>
                      <c:pt idx="263">
                        <c:v>1302</c:v>
                      </c:pt>
                      <c:pt idx="264">
                        <c:v>2226</c:v>
                      </c:pt>
                      <c:pt idx="265">
                        <c:v>1767</c:v>
                      </c:pt>
                      <c:pt idx="266">
                        <c:v>1601</c:v>
                      </c:pt>
                      <c:pt idx="267">
                        <c:v>1583</c:v>
                      </c:pt>
                      <c:pt idx="268">
                        <c:v>1124</c:v>
                      </c:pt>
                      <c:pt idx="269">
                        <c:v>433</c:v>
                      </c:pt>
                      <c:pt idx="270">
                        <c:v>1321</c:v>
                      </c:pt>
                      <c:pt idx="271">
                        <c:v>2431</c:v>
                      </c:pt>
                      <c:pt idx="272">
                        <c:v>1783</c:v>
                      </c:pt>
                      <c:pt idx="273">
                        <c:v>1784</c:v>
                      </c:pt>
                      <c:pt idx="274">
                        <c:v>1642</c:v>
                      </c:pt>
                      <c:pt idx="275">
                        <c:v>1030</c:v>
                      </c:pt>
                      <c:pt idx="276">
                        <c:v>483</c:v>
                      </c:pt>
                      <c:pt idx="277">
                        <c:v>1648</c:v>
                      </c:pt>
                      <c:pt idx="278">
                        <c:v>2139</c:v>
                      </c:pt>
                      <c:pt idx="279">
                        <c:v>1847</c:v>
                      </c:pt>
                      <c:pt idx="280">
                        <c:v>1815</c:v>
                      </c:pt>
                      <c:pt idx="281">
                        <c:v>1744</c:v>
                      </c:pt>
                      <c:pt idx="282">
                        <c:v>833</c:v>
                      </c:pt>
                      <c:pt idx="283">
                        <c:v>431</c:v>
                      </c:pt>
                      <c:pt idx="284">
                        <c:v>1536</c:v>
                      </c:pt>
                      <c:pt idx="285">
                        <c:v>2120</c:v>
                      </c:pt>
                      <c:pt idx="286">
                        <c:v>1642</c:v>
                      </c:pt>
                      <c:pt idx="287">
                        <c:v>1512</c:v>
                      </c:pt>
                      <c:pt idx="288">
                        <c:v>1458</c:v>
                      </c:pt>
                      <c:pt idx="289">
                        <c:v>886</c:v>
                      </c:pt>
                      <c:pt idx="290">
                        <c:v>395</c:v>
                      </c:pt>
                      <c:pt idx="291">
                        <c:v>1511</c:v>
                      </c:pt>
                      <c:pt idx="292">
                        <c:v>2129</c:v>
                      </c:pt>
                      <c:pt idx="293">
                        <c:v>2087</c:v>
                      </c:pt>
                      <c:pt idx="294">
                        <c:v>1794</c:v>
                      </c:pt>
                      <c:pt idx="295">
                        <c:v>369</c:v>
                      </c:pt>
                      <c:pt idx="296">
                        <c:v>622</c:v>
                      </c:pt>
                      <c:pt idx="297">
                        <c:v>521</c:v>
                      </c:pt>
                      <c:pt idx="298">
                        <c:v>1978</c:v>
                      </c:pt>
                      <c:pt idx="299">
                        <c:v>2435</c:v>
                      </c:pt>
                      <c:pt idx="300">
                        <c:v>2412</c:v>
                      </c:pt>
                      <c:pt idx="301">
                        <c:v>1798</c:v>
                      </c:pt>
                      <c:pt idx="302">
                        <c:v>393</c:v>
                      </c:pt>
                      <c:pt idx="303">
                        <c:v>743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890-40FD-8E6A-00DACA9AA52B}"/>
                  </c:ext>
                </c:extLst>
              </c15:ser>
            </c15:filteredLineSeries>
          </c:ext>
        </c:extLst>
      </c:lineChart>
      <c:catAx>
        <c:axId val="573771392"/>
        <c:scaling>
          <c:orientation val="minMax"/>
        </c:scaling>
        <c:delete val="1"/>
        <c:axPos val="b"/>
        <c:majorTickMark val="none"/>
        <c:minorTickMark val="none"/>
        <c:tickLblPos val="nextTo"/>
        <c:crossAx val="573772376"/>
        <c:crosses val="autoZero"/>
        <c:auto val="1"/>
        <c:lblAlgn val="ctr"/>
        <c:lblOffset val="100"/>
        <c:noMultiLvlLbl val="0"/>
      </c:catAx>
      <c:valAx>
        <c:axId val="573772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771392"/>
        <c:crosses val="autoZero"/>
        <c:crossBetween val="between"/>
      </c:valAx>
      <c:valAx>
        <c:axId val="5362060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206344"/>
        <c:crosses val="max"/>
        <c:crossBetween val="between"/>
      </c:valAx>
      <c:catAx>
        <c:axId val="536206344"/>
        <c:scaling>
          <c:orientation val="minMax"/>
        </c:scaling>
        <c:delete val="1"/>
        <c:axPos val="b"/>
        <c:majorTickMark val="out"/>
        <c:minorTickMark val="none"/>
        <c:tickLblPos val="nextTo"/>
        <c:crossAx val="5362060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58092738407698"/>
          <c:y val="4.1368392121661067E-2"/>
          <c:w val="0.84150481189851267"/>
          <c:h val="0.829486546883492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layout>
                <c:manualLayout>
                  <c:x val="-6.7611111111111108E-2"/>
                  <c:y val="-8.0445966363786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E46-4BF0-840C-512FFE23E6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'data-1610130956923'!$B$5:$B$13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Avg</c:v>
                </c:pt>
                <c:pt idx="8">
                  <c:v>Sep</c:v>
                </c:pt>
              </c:strCache>
            </c:strRef>
          </c:cat>
          <c:val>
            <c:numRef>
              <c:f>'data-1610130956923'!$C$5:$C$13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802</c:v>
                </c:pt>
                <c:pt idx="3">
                  <c:v>627</c:v>
                </c:pt>
                <c:pt idx="4">
                  <c:v>44</c:v>
                </c:pt>
                <c:pt idx="5">
                  <c:v>127</c:v>
                </c:pt>
                <c:pt idx="6">
                  <c:v>556</c:v>
                </c:pt>
                <c:pt idx="7">
                  <c:v>727</c:v>
                </c:pt>
                <c:pt idx="8">
                  <c:v>2807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46-4BF0-840C-512FFE23E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8502864"/>
        <c:axId val="568504832"/>
      </c:line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1.1652887139107612E-2"/>
                  <c:y val="-5.86950184848803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E46-4BF0-840C-512FFE23E6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'data-1610130956923'!$B$5:$B$13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Avg</c:v>
                </c:pt>
                <c:pt idx="8">
                  <c:v>Sep</c:v>
                </c:pt>
              </c:strCache>
            </c:strRef>
          </c:cat>
          <c:val>
            <c:numRef>
              <c:f>'data-1610130956923'!$E$5:$E$13</c:f>
              <c:numCache>
                <c:formatCode>General</c:formatCode>
                <c:ptCount val="9"/>
                <c:pt idx="0">
                  <c:v>4.0999999999999996</c:v>
                </c:pt>
                <c:pt idx="1">
                  <c:v>4.2</c:v>
                </c:pt>
                <c:pt idx="2">
                  <c:v>4.5</c:v>
                </c:pt>
                <c:pt idx="3">
                  <c:v>5.4</c:v>
                </c:pt>
                <c:pt idx="4">
                  <c:v>5.5</c:v>
                </c:pt>
                <c:pt idx="5">
                  <c:v>5.3</c:v>
                </c:pt>
                <c:pt idx="6">
                  <c:v>4.8</c:v>
                </c:pt>
                <c:pt idx="7">
                  <c:v>4.7</c:v>
                </c:pt>
                <c:pt idx="8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E46-4BF0-840C-512FFE23E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567408"/>
        <c:axId val="607556488"/>
      </c:lineChart>
      <c:catAx>
        <c:axId val="56850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504832"/>
        <c:crosses val="autoZero"/>
        <c:auto val="1"/>
        <c:lblAlgn val="ctr"/>
        <c:lblOffset val="100"/>
        <c:noMultiLvlLbl val="0"/>
      </c:catAx>
      <c:valAx>
        <c:axId val="56850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502864"/>
        <c:crosses val="autoZero"/>
        <c:crossBetween val="between"/>
      </c:valAx>
      <c:valAx>
        <c:axId val="6075564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67408"/>
        <c:crosses val="max"/>
        <c:crossBetween val="between"/>
      </c:valAx>
      <c:catAx>
        <c:axId val="526567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075564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61B-E2EA-497C-8249-2381A050C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2B26C-B139-42D2-A6B1-E682C601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BBF94-B21B-4B3F-90BE-C99AE012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BFE-6397-40CB-BB23-3D2B9012A07B}" type="datetimeFigureOut">
              <a:rPr lang="sl-SI" smtClean="0"/>
              <a:t>13. 01. 2021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81F2-75CF-4EBC-9E96-757F2403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35FC-55AD-4713-88DB-A0C1BEA4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799B-8D4C-4525-93A8-791D5225D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243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B72D-1022-44C4-93B0-FCD02695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38C43-E436-406F-9563-586A245FF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72E7-D8A5-48F8-B601-5F3A9616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BFE-6397-40CB-BB23-3D2B9012A07B}" type="datetimeFigureOut">
              <a:rPr lang="sl-SI" smtClean="0"/>
              <a:t>13. 01. 2021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F9AD-DEEE-4F75-840A-158039B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520A-C84B-490F-B6F4-9D8BA148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799B-8D4C-4525-93A8-791D5225D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68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6751D-6057-46D0-B564-759A0BD19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5CE63-38E6-45D3-9344-2E390CEED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C948-BB76-4FED-9B7D-88C30C9D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BFE-6397-40CB-BB23-3D2B9012A07B}" type="datetimeFigureOut">
              <a:rPr lang="sl-SI" smtClean="0"/>
              <a:t>13. 01. 2021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AE80-45AF-42FA-B76A-4477C461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53384-4179-495C-9A0A-EBCF1CA6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799B-8D4C-4525-93A8-791D5225D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594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EBF5-01EE-445E-97E3-EA87883E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FEF4-3DD2-47BD-81B5-8BD9087D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4C10-D2D5-4DF8-AD8F-45EBE7D3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BFE-6397-40CB-BB23-3D2B9012A07B}" type="datetimeFigureOut">
              <a:rPr lang="sl-SI" smtClean="0"/>
              <a:t>13. 01. 2021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5136A-15E6-4370-83F8-8E0596CB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D6ED-3BC3-40B9-941B-9CDE1B58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799B-8D4C-4525-93A8-791D5225D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909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3230-6F95-405C-91F6-7A0992EA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904D7-4615-4560-ABD9-60AFE4EC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E46C-3E2C-4A2A-A15F-5E375CC5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BFE-6397-40CB-BB23-3D2B9012A07B}" type="datetimeFigureOut">
              <a:rPr lang="sl-SI" smtClean="0"/>
              <a:t>13. 01. 2021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6053-369E-400F-9286-A6C2B2FA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49F4-4542-4652-944F-202AA174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799B-8D4C-4525-93A8-791D5225D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807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441E-09D0-4A9F-9E00-22516AC8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049F-D65A-48CB-8467-DCA231BA9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AA68C-B1FF-460C-8AC1-0612259C4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EB7DA-D4A4-4F58-9930-7D19C3FA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BFE-6397-40CB-BB23-3D2B9012A07B}" type="datetimeFigureOut">
              <a:rPr lang="sl-SI" smtClean="0"/>
              <a:t>13. 01. 2021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B77D3-1037-4C4C-8DE7-58394DDA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C0D23-968B-4989-8AAD-EE93620D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799B-8D4C-4525-93A8-791D5225D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8899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4B57-713F-46E1-811E-803CD15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521B1-7EB7-4574-9424-7703FC208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68C28-B821-45B0-9554-7F4B1EA84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D02E5-78DF-4625-AA5E-D2A6D596A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6D677-5516-46A3-BB40-7E76BF1A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5E1E0-B9A1-4CB2-8554-0809EF4C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BFE-6397-40CB-BB23-3D2B9012A07B}" type="datetimeFigureOut">
              <a:rPr lang="sl-SI" smtClean="0"/>
              <a:t>13. 01. 2021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20A11-9328-474F-ABD9-AAF97322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65BC0-9063-4757-83BA-5FB255D6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799B-8D4C-4525-93A8-791D5225D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1261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CFB9-5321-4476-B6FB-2CE9A38A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BEBCF-84AA-489F-8FC6-673EBFF3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BFE-6397-40CB-BB23-3D2B9012A07B}" type="datetimeFigureOut">
              <a:rPr lang="sl-SI" smtClean="0"/>
              <a:t>13. 01. 2021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C869A-20E8-4449-92B5-D528C9A2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F72AC-543E-42BF-9511-A3654274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799B-8D4C-4525-93A8-791D5225D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115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51BA1-BC6B-4533-B9C5-26210132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BFE-6397-40CB-BB23-3D2B9012A07B}" type="datetimeFigureOut">
              <a:rPr lang="sl-SI" smtClean="0"/>
              <a:t>13. 01. 2021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297A1-4EF8-4600-96C8-A32C8F68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6ABE0-A8D2-4EC8-A0FA-583C2423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799B-8D4C-4525-93A8-791D5225D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26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4D09-37FB-43DA-A7EC-6C4FD06B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3FDA-3B89-4D14-9988-779A9429D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26D0B-E9A5-4C0D-AF46-CE0B9EDE9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C5C8-2EC3-4711-9133-6BEC7FBC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BFE-6397-40CB-BB23-3D2B9012A07B}" type="datetimeFigureOut">
              <a:rPr lang="sl-SI" smtClean="0"/>
              <a:t>13. 01. 2021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51B5-1EEF-4966-899B-8D0314D1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241F7-7371-48B5-80D9-2C600697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799B-8D4C-4525-93A8-791D5225D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085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F544-09A5-40F4-8093-62E43662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8C4FA-82F9-4F69-BF08-B725A9EC5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D7A89-DEC6-4063-B6AF-9B9282BA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CFAF6-CFBA-4154-8B42-C36A9CAB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0BFE-6397-40CB-BB23-3D2B9012A07B}" type="datetimeFigureOut">
              <a:rPr lang="sl-SI" smtClean="0"/>
              <a:t>13. 01. 2021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FCEB7-8378-4268-9C01-3BBB00F5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96365-929B-46F2-A3EE-1031C16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0799B-8D4C-4525-93A8-791D5225D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972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25E86-2FAC-43FA-9546-B1D127B3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15E37-ED0F-455B-901A-BEA86B59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4D12-4258-455D-8477-2D9F10625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0BFE-6397-40CB-BB23-3D2B9012A07B}" type="datetimeFigureOut">
              <a:rPr lang="sl-SI" smtClean="0"/>
              <a:t>13. 01. 2021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8F55-F72C-431D-8B62-AE8D9134F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7299-D3B3-4B75-A8AC-7A8833A68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0799B-8D4C-4525-93A8-791D5225D9A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954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A204-8F1D-49B7-AF8A-3E87EEA58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POVEZOVANJE COVID-19 PODATKOVNIH ZBIRK</a:t>
            </a:r>
            <a:endParaRPr lang="sl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9B4FD-98C0-422A-8434-B4BBEA462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Miha Bogataj in Gašper Štepec </a:t>
            </a:r>
          </a:p>
        </p:txBody>
      </p:sp>
    </p:spTree>
    <p:extLst>
      <p:ext uri="{BB962C8B-B14F-4D97-AF65-F5344CB8AC3E}">
        <p14:creationId xmlns:p14="http://schemas.microsoft.com/office/powerpoint/2010/main" val="86304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E1C-784E-4333-9D77-5F49F5BB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>
                <a:solidFill>
                  <a:srgbClr val="000000"/>
                </a:solidFill>
                <a:effectLst/>
                <a:latin typeface="Calibri Light (Headings)"/>
                <a:ea typeface="Times New Roman" panose="02020603050405020304" pitchFamily="18" charset="0"/>
                <a:cs typeface="Times New Roman" panose="02020603050405020304" pitchFamily="18" charset="0"/>
              </a:rPr>
              <a:t>Delež starostnih skupin med COVID-19 smrtmi</a:t>
            </a:r>
            <a:endParaRPr lang="sl-SI" dirty="0">
              <a:latin typeface="Calibri Light (Headings)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9361B5-21AE-4CAF-9988-5FA044985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111101"/>
              </p:ext>
            </p:extLst>
          </p:nvPr>
        </p:nvGraphicFramePr>
        <p:xfrm>
          <a:off x="838200" y="1940048"/>
          <a:ext cx="4181475" cy="2977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1589066297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174622941"/>
                    </a:ext>
                  </a:extLst>
                </a:gridCol>
                <a:gridCol w="1299845">
                  <a:extLst>
                    <a:ext uri="{9D8B030D-6E8A-4147-A177-3AD203B41FA5}">
                      <a16:colId xmlns:a16="http://schemas.microsoft.com/office/drawing/2014/main" val="22581311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age_group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covid_deaths [%]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total_deaths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268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85 </a:t>
                      </a:r>
                      <a:r>
                        <a:rPr lang="sl-SI" sz="1200" dirty="0" err="1">
                          <a:effectLst/>
                        </a:rPr>
                        <a:t>years</a:t>
                      </a:r>
                      <a:r>
                        <a:rPr lang="sl-SI" sz="1200" dirty="0">
                          <a:effectLst/>
                        </a:rPr>
                        <a:t> </a:t>
                      </a:r>
                      <a:r>
                        <a:rPr lang="sl-SI" sz="1200" dirty="0" err="1">
                          <a:effectLst/>
                        </a:rPr>
                        <a:t>and</a:t>
                      </a:r>
                      <a:r>
                        <a:rPr lang="sl-SI" sz="1200" dirty="0">
                          <a:effectLst/>
                        </a:rPr>
                        <a:t> </a:t>
                      </a:r>
                      <a:r>
                        <a:rPr lang="sl-SI" sz="1200" dirty="0" err="1">
                          <a:effectLst/>
                        </a:rPr>
                        <a:t>over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31.8643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871982.0000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38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75-84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27.3947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704438.0000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9946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65-74 </a:t>
                      </a:r>
                      <a:r>
                        <a:rPr lang="sl-SI" sz="1200" dirty="0" err="1">
                          <a:effectLst/>
                        </a:rPr>
                        <a:t>years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21.3276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576781.0000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237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50-64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14.8694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475506.0000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54686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55-64 </a:t>
                      </a:r>
                      <a:r>
                        <a:rPr lang="sl-SI" sz="1200" dirty="0" err="1">
                          <a:effectLst/>
                        </a:rPr>
                        <a:t>years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11.9190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377170.0000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264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45-54 </a:t>
                      </a:r>
                      <a:r>
                        <a:rPr lang="sl-SI" sz="1200" dirty="0" err="1">
                          <a:effectLst/>
                        </a:rPr>
                        <a:t>years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4.7882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163927.0000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66625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30-49 </a:t>
                      </a:r>
                      <a:r>
                        <a:rPr lang="sl-SI" sz="1200" dirty="0" err="1">
                          <a:effectLst/>
                        </a:rPr>
                        <a:t>years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4.0679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190615.0000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9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35-44 </a:t>
                      </a:r>
                      <a:r>
                        <a:rPr lang="sl-SI" sz="1200" dirty="0" err="1">
                          <a:effectLst/>
                        </a:rPr>
                        <a:t>years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1.7552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89917.0000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3152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25-34 </a:t>
                      </a:r>
                      <a:r>
                        <a:rPr lang="sl-SI" sz="1200" dirty="0" err="1">
                          <a:effectLst/>
                        </a:rPr>
                        <a:t>years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0.6232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63552.0000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112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18-29 </a:t>
                      </a:r>
                      <a:r>
                        <a:rPr lang="sl-SI" sz="1200" dirty="0" err="1">
                          <a:effectLst/>
                        </a:rPr>
                        <a:t>years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0.3066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54785.0000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895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15-24 </a:t>
                      </a:r>
                      <a:r>
                        <a:rPr lang="sl-SI" sz="1200" dirty="0" err="1">
                          <a:effectLst/>
                        </a:rPr>
                        <a:t>years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0.0951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30972.0000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9638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0-17 </a:t>
                      </a:r>
                      <a:r>
                        <a:rPr lang="sl-SI" sz="1200" dirty="0" err="1">
                          <a:effectLst/>
                        </a:rPr>
                        <a:t>years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0.0093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28454.0000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7393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 err="1">
                          <a:effectLst/>
                        </a:rPr>
                        <a:t>Under</a:t>
                      </a:r>
                      <a:r>
                        <a:rPr lang="sl-SI" sz="1200" dirty="0">
                          <a:effectLst/>
                        </a:rPr>
                        <a:t> 1 </a:t>
                      </a:r>
                      <a:r>
                        <a:rPr lang="sl-SI" sz="1200" dirty="0" err="1">
                          <a:effectLst/>
                        </a:rPr>
                        <a:t>year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16027.0000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962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1-4 </a:t>
                      </a:r>
                      <a:r>
                        <a:rPr lang="sl-SI" sz="1200" dirty="0" err="1">
                          <a:effectLst/>
                        </a:rPr>
                        <a:t>years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2824.0000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740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5-14 </a:t>
                      </a:r>
                      <a:r>
                        <a:rPr lang="sl-SI" sz="1200" dirty="0" err="1">
                          <a:effectLst/>
                        </a:rPr>
                        <a:t>years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4703.0000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86767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97702A-950A-4CCB-B68E-AFDDFCE688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138335"/>
              </p:ext>
            </p:extLst>
          </p:nvPr>
        </p:nvGraphicFramePr>
        <p:xfrm>
          <a:off x="6096000" y="1681162"/>
          <a:ext cx="5438775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040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F4D5-F811-485D-AC93-6A2445DF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>
                <a:effectLst/>
                <a:latin typeface="Calibri Light (Headings)"/>
                <a:ea typeface="Times New Roman" panose="02020603050405020304" pitchFamily="18" charset="0"/>
              </a:rPr>
              <a:t>Delež smrti zaradi COVID-19 po starostnih skupinah</a:t>
            </a:r>
            <a:endParaRPr lang="sl-SI" dirty="0">
              <a:latin typeface="Calibri Light (Headings)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50A7FD-F1FC-4289-A138-B0BC24BDE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498560"/>
              </p:ext>
            </p:extLst>
          </p:nvPr>
        </p:nvGraphicFramePr>
        <p:xfrm>
          <a:off x="838200" y="1925320"/>
          <a:ext cx="4162425" cy="300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1869486093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3443848074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1333448495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age_group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covid_deaths [%]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total_deaths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1565435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75-84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11.7319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704438.0000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628298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65-74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11.1552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576781.0000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390076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85 years and over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11.0241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871982.0000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145354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55-64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9.5334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377170.0000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7361770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50-64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9.4337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475506.0000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95229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45-54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8.8118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163927.0000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5363207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30-49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6.4381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190615.0000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7549116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35-44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5.8888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89917.0000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412175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25-34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2.9582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63552.0000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6251545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18-29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1.6884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54785.0000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994330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15-24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0.9266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30972.0000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606514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0-17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0.0984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28454.0000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691287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Under 1 year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16027.0000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411139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1-4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2824.0000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483094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5-14 years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4703.0000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945623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0DB70C-E479-4731-9530-1AB86CE4A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010053"/>
              </p:ext>
            </p:extLst>
          </p:nvPr>
        </p:nvGraphicFramePr>
        <p:xfrm>
          <a:off x="6096000" y="1728787"/>
          <a:ext cx="5276850" cy="340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560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151C-B805-4B85-A834-53801F8C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>
                <a:solidFill>
                  <a:srgbClr val="000000"/>
                </a:solidFill>
                <a:effectLst/>
                <a:latin typeface="Calibri Light (Headings)"/>
                <a:ea typeface="Times New Roman" panose="02020603050405020304" pitchFamily="18" charset="0"/>
                <a:cs typeface="Times New Roman" panose="02020603050405020304" pitchFamily="18" charset="0"/>
              </a:rPr>
              <a:t>Delež bolnišnic po rangu napovedi za naslednjih 7 dni</a:t>
            </a:r>
            <a:endParaRPr lang="sl-SI" dirty="0">
              <a:latin typeface="Calibri Light (Headings)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EAC583-4078-42DA-AF20-C3221EC91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516464"/>
              </p:ext>
            </p:extLst>
          </p:nvPr>
        </p:nvGraphicFramePr>
        <p:xfrm>
          <a:off x="4680585" y="1690688"/>
          <a:ext cx="2830830" cy="4245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0316">
                  <a:extLst>
                    <a:ext uri="{9D8B030D-6E8A-4147-A177-3AD203B41FA5}">
                      <a16:colId xmlns:a16="http://schemas.microsoft.com/office/drawing/2014/main" val="581602631"/>
                    </a:ext>
                  </a:extLst>
                </a:gridCol>
                <a:gridCol w="637382">
                  <a:extLst>
                    <a:ext uri="{9D8B030D-6E8A-4147-A177-3AD203B41FA5}">
                      <a16:colId xmlns:a16="http://schemas.microsoft.com/office/drawing/2014/main" val="1533106675"/>
                    </a:ext>
                  </a:extLst>
                </a:gridCol>
                <a:gridCol w="1223132">
                  <a:extLst>
                    <a:ext uri="{9D8B030D-6E8A-4147-A177-3AD203B41FA5}">
                      <a16:colId xmlns:a16="http://schemas.microsoft.com/office/drawing/2014/main" val="2985817599"/>
                    </a:ext>
                  </a:extLst>
                </a:gridCol>
              </a:tblGrid>
              <a:tr h="26533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severity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sum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percentage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0770293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1318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26.4181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162012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1.7839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4829504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0.8619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808885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0.4610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267861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0.4209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390180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0.4610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1063952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2.2449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752051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1429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28.6430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6785623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157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3.1469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83516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0.8819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118783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0.4610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385745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0.4811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3572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0.5011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218189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156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3.1269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155381"/>
                  </a:ext>
                </a:extLst>
              </a:tr>
              <a:tr h="2653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1502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30.1062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80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4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A539-28A3-4E62-9C48-B9C92807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>
                <a:effectLst/>
                <a:latin typeface="Calibri Light (Headings)"/>
                <a:ea typeface="Calibri" panose="020F0502020204030204" pitchFamily="34" charset="0"/>
              </a:rPr>
              <a:t>Prikaz podatkov o okužbah, smrtih ter testiranju v Sloveniji</a:t>
            </a:r>
            <a:endParaRPr lang="sl-SI" dirty="0">
              <a:latin typeface="Calibri Light (Headings)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DC349C-9035-4D4D-B32F-C5D55292C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983938"/>
              </p:ext>
            </p:extLst>
          </p:nvPr>
        </p:nvGraphicFramePr>
        <p:xfrm>
          <a:off x="838201" y="1690688"/>
          <a:ext cx="10515599" cy="1972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5834">
                  <a:extLst>
                    <a:ext uri="{9D8B030D-6E8A-4147-A177-3AD203B41FA5}">
                      <a16:colId xmlns:a16="http://schemas.microsoft.com/office/drawing/2014/main" val="681246613"/>
                    </a:ext>
                  </a:extLst>
                </a:gridCol>
                <a:gridCol w="1318656">
                  <a:extLst>
                    <a:ext uri="{9D8B030D-6E8A-4147-A177-3AD203B41FA5}">
                      <a16:colId xmlns:a16="http://schemas.microsoft.com/office/drawing/2014/main" val="585118548"/>
                    </a:ext>
                  </a:extLst>
                </a:gridCol>
                <a:gridCol w="870691">
                  <a:extLst>
                    <a:ext uri="{9D8B030D-6E8A-4147-A177-3AD203B41FA5}">
                      <a16:colId xmlns:a16="http://schemas.microsoft.com/office/drawing/2014/main" val="1442986213"/>
                    </a:ext>
                  </a:extLst>
                </a:gridCol>
                <a:gridCol w="1194573">
                  <a:extLst>
                    <a:ext uri="{9D8B030D-6E8A-4147-A177-3AD203B41FA5}">
                      <a16:colId xmlns:a16="http://schemas.microsoft.com/office/drawing/2014/main" val="490643139"/>
                    </a:ext>
                  </a:extLst>
                </a:gridCol>
                <a:gridCol w="1192469">
                  <a:extLst>
                    <a:ext uri="{9D8B030D-6E8A-4147-A177-3AD203B41FA5}">
                      <a16:colId xmlns:a16="http://schemas.microsoft.com/office/drawing/2014/main" val="2355276122"/>
                    </a:ext>
                  </a:extLst>
                </a:gridCol>
                <a:gridCol w="1053663">
                  <a:extLst>
                    <a:ext uri="{9D8B030D-6E8A-4147-A177-3AD203B41FA5}">
                      <a16:colId xmlns:a16="http://schemas.microsoft.com/office/drawing/2014/main" val="1983891209"/>
                    </a:ext>
                  </a:extLst>
                </a:gridCol>
                <a:gridCol w="1303934">
                  <a:extLst>
                    <a:ext uri="{9D8B030D-6E8A-4147-A177-3AD203B41FA5}">
                      <a16:colId xmlns:a16="http://schemas.microsoft.com/office/drawing/2014/main" val="3830113151"/>
                    </a:ext>
                  </a:extLst>
                </a:gridCol>
                <a:gridCol w="1024219">
                  <a:extLst>
                    <a:ext uri="{9D8B030D-6E8A-4147-A177-3AD203B41FA5}">
                      <a16:colId xmlns:a16="http://schemas.microsoft.com/office/drawing/2014/main" val="14211130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39021299"/>
                    </a:ext>
                  </a:extLst>
                </a:gridCol>
              </a:tblGrid>
              <a:tr h="4779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date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country_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new_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tests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total_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tests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new_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cases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total_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cases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positive_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rate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new_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deaths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total_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deaths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extLst>
                  <a:ext uri="{0D108BD9-81ED-4DB2-BD59-A6C34878D82A}">
                    <a16:rowId xmlns:a16="http://schemas.microsoft.com/office/drawing/2014/main" val="278149966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15.03.2020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Slovenia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590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3748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extLst>
                  <a:ext uri="{0D108BD9-81ED-4DB2-BD59-A6C34878D82A}">
                    <a16:rowId xmlns:a16="http://schemas.microsoft.com/office/drawing/2014/main" val="1656457451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16.03.2020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Slovenia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871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4619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253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extLst>
                  <a:ext uri="{0D108BD9-81ED-4DB2-BD59-A6C34878D82A}">
                    <a16:rowId xmlns:a16="http://schemas.microsoft.com/office/drawing/2014/main" val="2196696632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17.03.2020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Slovenia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1121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5740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275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extLst>
                  <a:ext uri="{0D108BD9-81ED-4DB2-BD59-A6C34878D82A}">
                    <a16:rowId xmlns:a16="http://schemas.microsoft.com/office/drawing/2014/main" val="2555673293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18.03.2020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Slovenia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1026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6766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275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extLst>
                  <a:ext uri="{0D108BD9-81ED-4DB2-BD59-A6C34878D82A}">
                    <a16:rowId xmlns:a16="http://schemas.microsoft.com/office/drawing/2014/main" val="1281486000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19.03.2020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Slovenia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1184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7950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286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0.029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extLst>
                  <a:ext uri="{0D108BD9-81ED-4DB2-BD59-A6C34878D82A}">
                    <a16:rowId xmlns:a16="http://schemas.microsoft.com/office/drawing/2014/main" val="3550234685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20.03.2020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Slovenia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1242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9192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341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0.029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extLst>
                  <a:ext uri="{0D108BD9-81ED-4DB2-BD59-A6C34878D82A}">
                    <a16:rowId xmlns:a16="http://schemas.microsoft.com/office/drawing/2014/main" val="2365288608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21.03.2020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Slovenia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872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10064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383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0.029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extLst>
                  <a:ext uri="{0D108BD9-81ED-4DB2-BD59-A6C34878D82A}">
                    <a16:rowId xmlns:a16="http://schemas.microsoft.com/office/drawing/2014/main" val="854345387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22.03.2020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Slovenia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731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10795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414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0.028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0" marR="68320" marT="0" marB="0"/>
                </a:tc>
                <a:extLst>
                  <a:ext uri="{0D108BD9-81ED-4DB2-BD59-A6C34878D82A}">
                    <a16:rowId xmlns:a16="http://schemas.microsoft.com/office/drawing/2014/main" val="61352185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1E574E-F899-4683-9F6C-9E9914983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980422"/>
              </p:ext>
            </p:extLst>
          </p:nvPr>
        </p:nvGraphicFramePr>
        <p:xfrm>
          <a:off x="312738" y="3805169"/>
          <a:ext cx="5783262" cy="3052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F51EB2-734A-410D-8C71-000076D53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113388"/>
              </p:ext>
            </p:extLst>
          </p:nvPr>
        </p:nvGraphicFramePr>
        <p:xfrm>
          <a:off x="6119177" y="3663066"/>
          <a:ext cx="5760085" cy="319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106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F250-04C9-4713-A908-19B81503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>
                <a:solidFill>
                  <a:srgbClr val="000000"/>
                </a:solidFill>
                <a:effectLst/>
                <a:latin typeface="Calibri Light (Headings)"/>
                <a:ea typeface="Times New Roman" panose="02020603050405020304" pitchFamily="18" charset="0"/>
                <a:cs typeface="Times New Roman" panose="02020603050405020304" pitchFamily="18" charset="0"/>
              </a:rPr>
              <a:t>Primerjava novih okužb in smrti v Sloveniji s stopnjo brezposelnosti po mesecih</a:t>
            </a:r>
            <a:endParaRPr lang="sl-SI" dirty="0">
              <a:latin typeface="Calibri Light (Headings)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2D4DA0-EC71-4EBE-B240-5701A4CEA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604413"/>
              </p:ext>
            </p:extLst>
          </p:nvPr>
        </p:nvGraphicFramePr>
        <p:xfrm>
          <a:off x="838200" y="1999837"/>
          <a:ext cx="4277360" cy="4035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845">
                  <a:extLst>
                    <a:ext uri="{9D8B030D-6E8A-4147-A177-3AD203B41FA5}">
                      <a16:colId xmlns:a16="http://schemas.microsoft.com/office/drawing/2014/main" val="4230747201"/>
                    </a:ext>
                  </a:extLst>
                </a:gridCol>
                <a:gridCol w="715876">
                  <a:extLst>
                    <a:ext uri="{9D8B030D-6E8A-4147-A177-3AD203B41FA5}">
                      <a16:colId xmlns:a16="http://schemas.microsoft.com/office/drawing/2014/main" val="387856575"/>
                    </a:ext>
                  </a:extLst>
                </a:gridCol>
                <a:gridCol w="1002227">
                  <a:extLst>
                    <a:ext uri="{9D8B030D-6E8A-4147-A177-3AD203B41FA5}">
                      <a16:colId xmlns:a16="http://schemas.microsoft.com/office/drawing/2014/main" val="2371616664"/>
                    </a:ext>
                  </a:extLst>
                </a:gridCol>
                <a:gridCol w="1109608">
                  <a:extLst>
                    <a:ext uri="{9D8B030D-6E8A-4147-A177-3AD203B41FA5}">
                      <a16:colId xmlns:a16="http://schemas.microsoft.com/office/drawing/2014/main" val="2581157329"/>
                    </a:ext>
                  </a:extLst>
                </a:gridCol>
                <a:gridCol w="554804">
                  <a:extLst>
                    <a:ext uri="{9D8B030D-6E8A-4147-A177-3AD203B41FA5}">
                      <a16:colId xmlns:a16="http://schemas.microsoft.com/office/drawing/2014/main" val="3255489764"/>
                    </a:ext>
                  </a:extLst>
                </a:gridCol>
              </a:tblGrid>
              <a:tr h="5390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 err="1">
                          <a:effectLst/>
                        </a:rPr>
                        <a:t>year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month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new_cases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new_deaths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value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14340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4.4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37090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4.1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590438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3.8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67987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4.1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20858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4.2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654527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802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4.5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827146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627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5.4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3584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5.5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14373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127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5.3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305784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556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4.8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97210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727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4.7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4041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2807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4.7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766297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2020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28617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188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4.9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569636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8752A-A3CF-43D3-B146-02AD42D2A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167115"/>
              </p:ext>
            </p:extLst>
          </p:nvPr>
        </p:nvGraphicFramePr>
        <p:xfrm>
          <a:off x="6096000" y="1939067"/>
          <a:ext cx="5257800" cy="403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32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ABA7-0A3E-40E2-9ABA-CCF920F7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l-SI" dirty="0">
                <a:solidFill>
                  <a:srgbClr val="000000"/>
                </a:solidFill>
                <a:effectLst/>
                <a:latin typeface="Calibri Light (Headings)"/>
                <a:ea typeface="Times New Roman" panose="02020603050405020304" pitchFamily="18" charset="0"/>
                <a:cs typeface="Times New Roman" panose="02020603050405020304" pitchFamily="18" charset="0"/>
              </a:rPr>
              <a:t>Primerjava novih okužb in smrti v ZDA s stopnjo brezposelnosti ter podporo Donaldu Trumpu po mesecih</a:t>
            </a:r>
            <a:endParaRPr lang="sl-SI" dirty="0">
              <a:latin typeface="Calibri Light (Headings)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E8C35E-2A89-4B51-A52D-E94A125B7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422093"/>
              </p:ext>
            </p:extLst>
          </p:nvPr>
        </p:nvGraphicFramePr>
        <p:xfrm>
          <a:off x="838200" y="2439956"/>
          <a:ext cx="5721350" cy="3141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605">
                  <a:extLst>
                    <a:ext uri="{9D8B030D-6E8A-4147-A177-3AD203B41FA5}">
                      <a16:colId xmlns:a16="http://schemas.microsoft.com/office/drawing/2014/main" val="2365710573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91853469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705076167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400532375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434396305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534341163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1371050544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038422282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year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month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new_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cases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new_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deaths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value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approval_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estimate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approval_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high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approval_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low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130093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3.6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529689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3.5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445981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3.5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575895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3.6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42.8943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47.3660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38.4226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235267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3.5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43.5751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48.1224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39.0278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637639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448078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11761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4.4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43.5441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48.1835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38.9047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7143990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1887589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131936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14.7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44.2529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48.1722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40.3336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558180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1465219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85293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13.3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43.2798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47.2793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39.2803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791444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1684735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43178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11.1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41.2217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45.3186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37.1247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8401320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3833180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52778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10.2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40.4069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44.6650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36.1488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677298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2918610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58915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8.4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41.7198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46.3650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37.0746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506288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2403823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46527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7.9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43.1580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47.9195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38.3964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460532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3845115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47440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6.9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43.2605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47.6385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38.8825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296470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8850234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74158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6.7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44.4510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49.5656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39.3364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97206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13733CF-6FA2-4F6C-84D2-D77F7BF45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22687"/>
              </p:ext>
            </p:extLst>
          </p:nvPr>
        </p:nvGraphicFramePr>
        <p:xfrm>
          <a:off x="6559550" y="2439957"/>
          <a:ext cx="5210175" cy="314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398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D4DA920-329C-4A7F-9482-A17EDA783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916950"/>
              </p:ext>
            </p:extLst>
          </p:nvPr>
        </p:nvGraphicFramePr>
        <p:xfrm>
          <a:off x="68580" y="83820"/>
          <a:ext cx="12039599" cy="6652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696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5B63-7E0E-4BB4-9646-7ED0E409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Zaključek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0B96-68F6-41F1-B85A-135595DF7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err="1"/>
              <a:t>Vpliv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svet</a:t>
            </a:r>
            <a:endParaRPr lang="en-GB" dirty="0"/>
          </a:p>
          <a:p>
            <a:pPr lvl="1"/>
            <a:r>
              <a:rPr lang="en-GB" dirty="0" err="1"/>
              <a:t>Ekonomski</a:t>
            </a:r>
            <a:r>
              <a:rPr lang="en-GB" dirty="0"/>
              <a:t> </a:t>
            </a:r>
            <a:r>
              <a:rPr lang="en-GB" dirty="0" err="1"/>
              <a:t>vpliv</a:t>
            </a:r>
            <a:r>
              <a:rPr lang="en-GB" dirty="0"/>
              <a:t> </a:t>
            </a:r>
            <a:r>
              <a:rPr lang="en-GB" dirty="0" err="1"/>
              <a:t>manj</a:t>
            </a:r>
            <a:r>
              <a:rPr lang="en-GB" dirty="0"/>
              <a:t> </a:t>
            </a:r>
            <a:r>
              <a:rPr lang="en-GB" dirty="0" err="1"/>
              <a:t>razviden</a:t>
            </a:r>
            <a:r>
              <a:rPr lang="en-GB" dirty="0"/>
              <a:t> v </a:t>
            </a:r>
            <a:r>
              <a:rPr lang="en-GB" dirty="0" err="1"/>
              <a:t>Sloveniji</a:t>
            </a:r>
            <a:r>
              <a:rPr lang="en-GB" dirty="0"/>
              <a:t> </a:t>
            </a:r>
            <a:r>
              <a:rPr lang="en-GB" dirty="0" err="1"/>
              <a:t>kot</a:t>
            </a:r>
            <a:r>
              <a:rPr lang="en-GB" dirty="0"/>
              <a:t> ZDA</a:t>
            </a:r>
          </a:p>
          <a:p>
            <a:pPr lvl="1"/>
            <a:r>
              <a:rPr lang="en-GB" dirty="0" err="1"/>
              <a:t>Padec</a:t>
            </a:r>
            <a:r>
              <a:rPr lang="en-GB" dirty="0"/>
              <a:t> </a:t>
            </a:r>
            <a:r>
              <a:rPr lang="en-GB" dirty="0" err="1"/>
              <a:t>popularnosti</a:t>
            </a:r>
            <a:r>
              <a:rPr lang="en-GB" dirty="0"/>
              <a:t> </a:t>
            </a:r>
            <a:r>
              <a:rPr lang="en-GB" dirty="0" err="1"/>
              <a:t>predsednika</a:t>
            </a:r>
            <a:r>
              <a:rPr lang="en-GB" dirty="0"/>
              <a:t> ZDA</a:t>
            </a:r>
          </a:p>
          <a:p>
            <a:r>
              <a:rPr lang="en-GB" dirty="0" err="1"/>
              <a:t>Bolj</a:t>
            </a:r>
            <a:r>
              <a:rPr lang="en-GB" dirty="0"/>
              <a:t> </a:t>
            </a:r>
            <a:r>
              <a:rPr lang="en-GB" dirty="0" err="1"/>
              <a:t>razviden</a:t>
            </a:r>
            <a:r>
              <a:rPr lang="en-GB" dirty="0"/>
              <a:t> </a:t>
            </a:r>
            <a:r>
              <a:rPr lang="en-GB" dirty="0" err="1"/>
              <a:t>vpliv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manjše</a:t>
            </a:r>
            <a:r>
              <a:rPr lang="en-GB" dirty="0"/>
              <a:t>, </a:t>
            </a:r>
            <a:r>
              <a:rPr lang="en-GB" dirty="0" err="1"/>
              <a:t>razvite</a:t>
            </a:r>
            <a:r>
              <a:rPr lang="en-GB" dirty="0"/>
              <a:t> in </a:t>
            </a:r>
            <a:r>
              <a:rPr lang="en-GB" dirty="0" err="1"/>
              <a:t>neizolirane</a:t>
            </a:r>
            <a:r>
              <a:rPr lang="en-GB" dirty="0"/>
              <a:t> </a:t>
            </a:r>
            <a:r>
              <a:rPr lang="en-GB" dirty="0" err="1"/>
              <a:t>države</a:t>
            </a:r>
            <a:endParaRPr lang="en-GB" dirty="0"/>
          </a:p>
          <a:p>
            <a:r>
              <a:rPr lang="en-GB" dirty="0" err="1"/>
              <a:t>Enako</a:t>
            </a:r>
            <a:r>
              <a:rPr lang="en-GB" dirty="0"/>
              <a:t> </a:t>
            </a:r>
            <a:r>
              <a:rPr lang="en-GB" dirty="0" err="1"/>
              <a:t>velja</a:t>
            </a:r>
            <a:r>
              <a:rPr lang="en-GB" dirty="0"/>
              <a:t> za </a:t>
            </a:r>
            <a:r>
              <a:rPr lang="en-GB" dirty="0" err="1"/>
              <a:t>kontinente</a:t>
            </a:r>
            <a:endParaRPr lang="en-GB" dirty="0"/>
          </a:p>
          <a:p>
            <a:r>
              <a:rPr lang="en-GB" dirty="0" err="1"/>
              <a:t>Nevarnost</a:t>
            </a:r>
            <a:r>
              <a:rPr lang="en-GB" dirty="0"/>
              <a:t> </a:t>
            </a:r>
            <a:r>
              <a:rPr lang="en-GB" dirty="0" err="1"/>
              <a:t>virusa</a:t>
            </a:r>
            <a:r>
              <a:rPr lang="en-GB" dirty="0"/>
              <a:t> glede </a:t>
            </a:r>
            <a:r>
              <a:rPr lang="en-GB" dirty="0" err="1"/>
              <a:t>na</a:t>
            </a:r>
            <a:r>
              <a:rPr lang="en-GB" dirty="0"/>
              <a:t> starost</a:t>
            </a:r>
          </a:p>
          <a:p>
            <a:endParaRPr lang="en-GB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86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FF17-7E56-48A1-AD42-722035E8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Tehnični</a:t>
            </a:r>
            <a:r>
              <a:rPr lang="en-GB" dirty="0"/>
              <a:t> </a:t>
            </a:r>
            <a:r>
              <a:rPr lang="en-GB" dirty="0" err="1"/>
              <a:t>podatki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9089-6584-4556-B033-EE220D05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PostgreSQL</a:t>
            </a:r>
          </a:p>
          <a:p>
            <a:pPr lvl="1"/>
            <a:r>
              <a:rPr lang="en-GB" dirty="0"/>
              <a:t>pgAdmin4</a:t>
            </a:r>
          </a:p>
          <a:p>
            <a:r>
              <a:rPr lang="en-GB" dirty="0"/>
              <a:t>Python</a:t>
            </a:r>
          </a:p>
          <a:p>
            <a:r>
              <a:rPr lang="en-GB" dirty="0" err="1"/>
              <a:t>Podatkovne</a:t>
            </a:r>
            <a:r>
              <a:rPr lang="en-GB" dirty="0"/>
              <a:t> </a:t>
            </a:r>
            <a:r>
              <a:rPr lang="en-GB" dirty="0" err="1"/>
              <a:t>zbirke</a:t>
            </a:r>
            <a:endParaRPr lang="en-GB" dirty="0"/>
          </a:p>
          <a:p>
            <a:pPr lvl="1"/>
            <a:r>
              <a:rPr lang="en-GB" dirty="0"/>
              <a:t>Amazon AWS</a:t>
            </a:r>
          </a:p>
          <a:p>
            <a:pPr lvl="2"/>
            <a:r>
              <a:rPr lang="en-US" dirty="0"/>
              <a:t>COVID-19 - World Confirmed Cases, Deaths, and Testing</a:t>
            </a:r>
            <a:endParaRPr lang="en-GB" dirty="0"/>
          </a:p>
          <a:p>
            <a:pPr lvl="2"/>
            <a:r>
              <a:rPr lang="en-US" dirty="0"/>
              <a:t>USA Hospital Beds - COVID-19 | Definitive Healthcare</a:t>
            </a:r>
            <a:endParaRPr lang="en-GB" dirty="0"/>
          </a:p>
          <a:p>
            <a:pPr lvl="2"/>
            <a:r>
              <a:rPr lang="en-GB" dirty="0"/>
              <a:t>Coronavirus (COVID-19) Data Hub </a:t>
            </a:r>
          </a:p>
          <a:p>
            <a:pPr lvl="2"/>
            <a:r>
              <a:rPr lang="en-US" dirty="0"/>
              <a:t>COVID-19 United States Reopen and Shut Down Status by State | NY Times</a:t>
            </a:r>
            <a:endParaRPr lang="en-GB" dirty="0"/>
          </a:p>
          <a:p>
            <a:pPr lvl="2"/>
            <a:r>
              <a:rPr lang="en-US" dirty="0"/>
              <a:t>Donald Trump's Approval Ratings | FiveThirtyEight</a:t>
            </a:r>
            <a:endParaRPr lang="en-GB" dirty="0"/>
          </a:p>
          <a:p>
            <a:pPr lvl="2"/>
            <a:r>
              <a:rPr lang="en-US" dirty="0"/>
              <a:t>NYC Coronavirus (COVID-19) Data | New York City Department of Health</a:t>
            </a:r>
            <a:endParaRPr lang="en-GB" dirty="0"/>
          </a:p>
          <a:p>
            <a:pPr lvl="2"/>
            <a:r>
              <a:rPr lang="en-US" dirty="0"/>
              <a:t>COVID-19 Prediction Models Counties &amp; Hospitals | Yu Group (UC Berkeley)</a:t>
            </a:r>
          </a:p>
          <a:p>
            <a:pPr lvl="2"/>
            <a:r>
              <a:rPr lang="en-US" dirty="0"/>
              <a:t>San Francisco Bay Area COVID-19 Tracker</a:t>
            </a:r>
          </a:p>
          <a:p>
            <a:pPr lvl="2"/>
            <a:r>
              <a:rPr lang="en-US" dirty="0"/>
              <a:t>Provisional COVID-19 Death Counts by Sex, Age, and State | CDC / NCHS</a:t>
            </a:r>
          </a:p>
          <a:p>
            <a:pPr lvl="1"/>
            <a:r>
              <a:rPr lang="en-US" dirty="0"/>
              <a:t>OECD</a:t>
            </a:r>
          </a:p>
          <a:p>
            <a:pPr lvl="2"/>
            <a:r>
              <a:rPr lang="en-GB" dirty="0"/>
              <a:t>Short-Term Labour Market Statistics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1957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1352-3454-4DF1-9B31-8BA482F0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</a:t>
            </a:r>
            <a:r>
              <a:rPr lang="en-GB" dirty="0" err="1"/>
              <a:t>podatkovne</a:t>
            </a:r>
            <a:r>
              <a:rPr lang="en-GB" dirty="0"/>
              <a:t> </a:t>
            </a:r>
            <a:r>
              <a:rPr lang="en-GB" dirty="0" err="1"/>
              <a:t>baze</a:t>
            </a:r>
            <a:endParaRPr lang="sl-SI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521A235-75B8-45F1-888C-D568E5F74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29" y="1370405"/>
            <a:ext cx="6788789" cy="4806558"/>
          </a:xfrm>
        </p:spPr>
      </p:pic>
    </p:spTree>
    <p:extLst>
      <p:ext uri="{BB962C8B-B14F-4D97-AF65-F5344CB8AC3E}">
        <p14:creationId xmlns:p14="http://schemas.microsoft.com/office/powerpoint/2010/main" val="31167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8327-5A40-4D5A-B2E8-DFA2EB6E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Poizvedbe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164E-7C43-4E0F-939E-56728A5A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potrjenih</a:t>
            </a:r>
            <a:r>
              <a:rPr lang="en-GB" dirty="0"/>
              <a:t> </a:t>
            </a:r>
            <a:r>
              <a:rPr lang="en-GB" dirty="0" err="1"/>
              <a:t>okuženih</a:t>
            </a:r>
            <a:r>
              <a:rPr lang="en-GB" dirty="0"/>
              <a:t> glede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milijon</a:t>
            </a:r>
            <a:r>
              <a:rPr lang="en-GB" dirty="0"/>
              <a:t> </a:t>
            </a:r>
            <a:r>
              <a:rPr lang="en-GB" dirty="0" err="1"/>
              <a:t>prebivalcev</a:t>
            </a:r>
            <a:r>
              <a:rPr lang="en-GB" dirty="0"/>
              <a:t> po </a:t>
            </a:r>
            <a:r>
              <a:rPr lang="en-GB" dirty="0" err="1"/>
              <a:t>kontinentih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Države</a:t>
            </a:r>
            <a:r>
              <a:rPr lang="en-GB" dirty="0"/>
              <a:t> z </a:t>
            </a:r>
            <a:r>
              <a:rPr lang="en-GB" dirty="0" err="1"/>
              <a:t>največjim</a:t>
            </a:r>
            <a:r>
              <a:rPr lang="en-GB" dirty="0"/>
              <a:t> </a:t>
            </a:r>
            <a:r>
              <a:rPr lang="en-GB" dirty="0" err="1"/>
              <a:t>številom</a:t>
            </a:r>
            <a:r>
              <a:rPr lang="en-GB" dirty="0"/>
              <a:t> </a:t>
            </a:r>
            <a:r>
              <a:rPr lang="en-GB" dirty="0" err="1"/>
              <a:t>potrjenih</a:t>
            </a:r>
            <a:r>
              <a:rPr lang="en-GB" dirty="0"/>
              <a:t> </a:t>
            </a:r>
            <a:r>
              <a:rPr lang="en-GB" dirty="0" err="1"/>
              <a:t>okuženih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milijon</a:t>
            </a:r>
            <a:r>
              <a:rPr lang="en-GB" dirty="0"/>
              <a:t> </a:t>
            </a:r>
            <a:r>
              <a:rPr lang="en-GB" dirty="0" err="1"/>
              <a:t>prebivalcev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Države</a:t>
            </a:r>
            <a:r>
              <a:rPr lang="en-GB" dirty="0"/>
              <a:t> z </a:t>
            </a:r>
            <a:r>
              <a:rPr lang="en-GB" dirty="0" err="1"/>
              <a:t>najmanjšim</a:t>
            </a:r>
            <a:r>
              <a:rPr lang="en-GB" dirty="0"/>
              <a:t> </a:t>
            </a:r>
            <a:r>
              <a:rPr lang="en-GB" dirty="0" err="1"/>
              <a:t>številom</a:t>
            </a:r>
            <a:r>
              <a:rPr lang="en-GB" dirty="0"/>
              <a:t> </a:t>
            </a:r>
            <a:r>
              <a:rPr lang="en-GB" dirty="0" err="1"/>
              <a:t>potrjenih</a:t>
            </a:r>
            <a:r>
              <a:rPr lang="en-GB" dirty="0"/>
              <a:t> </a:t>
            </a:r>
            <a:r>
              <a:rPr lang="en-GB" dirty="0" err="1"/>
              <a:t>okuženih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milijon</a:t>
            </a:r>
            <a:r>
              <a:rPr lang="en-GB" dirty="0"/>
              <a:t> </a:t>
            </a:r>
            <a:r>
              <a:rPr lang="en-GB" dirty="0" err="1"/>
              <a:t>prebivalcev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Primerjava</a:t>
            </a:r>
            <a:r>
              <a:rPr lang="en-GB" dirty="0"/>
              <a:t> </a:t>
            </a:r>
            <a:r>
              <a:rPr lang="en-GB" dirty="0" err="1"/>
              <a:t>ukrepov</a:t>
            </a:r>
            <a:r>
              <a:rPr lang="en-GB" dirty="0"/>
              <a:t> po </a:t>
            </a:r>
            <a:r>
              <a:rPr lang="en-GB" dirty="0" err="1"/>
              <a:t>zveznih</a:t>
            </a:r>
            <a:r>
              <a:rPr lang="en-GB" dirty="0"/>
              <a:t> </a:t>
            </a:r>
            <a:r>
              <a:rPr lang="en-GB" dirty="0" err="1"/>
              <a:t>državah</a:t>
            </a:r>
            <a:r>
              <a:rPr lang="en-GB" dirty="0"/>
              <a:t> ZDA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Primerjava</a:t>
            </a:r>
            <a:r>
              <a:rPr lang="en-US" dirty="0"/>
              <a:t> med ZDA, New </a:t>
            </a:r>
            <a:r>
              <a:rPr lang="en-US" dirty="0" err="1"/>
              <a:t>Yorkom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San </a:t>
            </a:r>
            <a:r>
              <a:rPr lang="en-US" dirty="0" err="1"/>
              <a:t>Franciscom</a:t>
            </a:r>
            <a:r>
              <a:rPr lang="en-US" dirty="0"/>
              <a:t> 13. 5. 2020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Delež</a:t>
            </a:r>
            <a:r>
              <a:rPr lang="en-GB" dirty="0"/>
              <a:t> </a:t>
            </a:r>
            <a:r>
              <a:rPr lang="en-GB" dirty="0" err="1"/>
              <a:t>starostnih</a:t>
            </a:r>
            <a:r>
              <a:rPr lang="en-GB" dirty="0"/>
              <a:t> </a:t>
            </a:r>
            <a:r>
              <a:rPr lang="en-GB" dirty="0" err="1"/>
              <a:t>skupin</a:t>
            </a:r>
            <a:r>
              <a:rPr lang="en-GB" dirty="0"/>
              <a:t> med COVID-19 </a:t>
            </a:r>
            <a:r>
              <a:rPr lang="en-GB" dirty="0" err="1"/>
              <a:t>smrtmi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Delež</a:t>
            </a:r>
            <a:r>
              <a:rPr lang="en-GB" dirty="0"/>
              <a:t> </a:t>
            </a:r>
            <a:r>
              <a:rPr lang="en-GB" dirty="0" err="1"/>
              <a:t>smrti</a:t>
            </a:r>
            <a:r>
              <a:rPr lang="en-GB" dirty="0"/>
              <a:t> </a:t>
            </a:r>
            <a:r>
              <a:rPr lang="en-GB" dirty="0" err="1"/>
              <a:t>zaradi</a:t>
            </a:r>
            <a:r>
              <a:rPr lang="en-GB" dirty="0"/>
              <a:t> COVID-19 po </a:t>
            </a:r>
            <a:r>
              <a:rPr lang="en-GB" dirty="0" err="1"/>
              <a:t>starostnih</a:t>
            </a:r>
            <a:r>
              <a:rPr lang="en-GB" dirty="0"/>
              <a:t> </a:t>
            </a:r>
            <a:r>
              <a:rPr lang="en-GB" dirty="0" err="1"/>
              <a:t>skupinah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Okrožja</a:t>
            </a:r>
            <a:r>
              <a:rPr lang="en-GB" dirty="0"/>
              <a:t> z </a:t>
            </a:r>
            <a:r>
              <a:rPr lang="en-GB" dirty="0" err="1"/>
              <a:t>največjim</a:t>
            </a:r>
            <a:r>
              <a:rPr lang="en-GB" dirty="0"/>
              <a:t> </a:t>
            </a:r>
            <a:r>
              <a:rPr lang="en-GB" dirty="0" err="1"/>
              <a:t>številom</a:t>
            </a:r>
            <a:r>
              <a:rPr lang="en-GB" dirty="0"/>
              <a:t> </a:t>
            </a:r>
            <a:r>
              <a:rPr lang="en-GB" dirty="0" err="1"/>
              <a:t>bolnišnic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Delež bolnišnic po rangu napovedi za naslednjih 7 dni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 o </a:t>
            </a:r>
            <a:r>
              <a:rPr lang="en-GB" dirty="0" err="1"/>
              <a:t>okužbah</a:t>
            </a:r>
            <a:r>
              <a:rPr lang="en-GB" dirty="0"/>
              <a:t>, </a:t>
            </a:r>
            <a:r>
              <a:rPr lang="en-GB" dirty="0" err="1"/>
              <a:t>smrtih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testiranju</a:t>
            </a:r>
            <a:r>
              <a:rPr lang="en-GB" dirty="0"/>
              <a:t> v </a:t>
            </a:r>
            <a:r>
              <a:rPr lang="en-GB" dirty="0" err="1"/>
              <a:t>Sloveniji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Primerjava</a:t>
            </a:r>
            <a:r>
              <a:rPr lang="en-GB" dirty="0"/>
              <a:t> </a:t>
            </a:r>
            <a:r>
              <a:rPr lang="en-GB" dirty="0" err="1"/>
              <a:t>novih</a:t>
            </a:r>
            <a:r>
              <a:rPr lang="en-GB" dirty="0"/>
              <a:t> </a:t>
            </a:r>
            <a:r>
              <a:rPr lang="en-GB" dirty="0" err="1"/>
              <a:t>okužb</a:t>
            </a:r>
            <a:r>
              <a:rPr lang="en-GB" dirty="0"/>
              <a:t> in </a:t>
            </a:r>
            <a:r>
              <a:rPr lang="en-GB" dirty="0" err="1"/>
              <a:t>smrti</a:t>
            </a:r>
            <a:r>
              <a:rPr lang="en-GB" dirty="0"/>
              <a:t> v </a:t>
            </a:r>
            <a:r>
              <a:rPr lang="en-GB" dirty="0" err="1"/>
              <a:t>Sloveniji</a:t>
            </a:r>
            <a:r>
              <a:rPr lang="en-GB" dirty="0"/>
              <a:t> s </a:t>
            </a:r>
            <a:r>
              <a:rPr lang="en-GB" dirty="0" err="1"/>
              <a:t>stopnjo</a:t>
            </a:r>
            <a:r>
              <a:rPr lang="en-GB" dirty="0"/>
              <a:t> </a:t>
            </a:r>
            <a:r>
              <a:rPr lang="en-GB" dirty="0" err="1"/>
              <a:t>brezposelnosti</a:t>
            </a:r>
            <a:r>
              <a:rPr lang="en-GB" dirty="0"/>
              <a:t> po </a:t>
            </a:r>
            <a:r>
              <a:rPr lang="en-GB" dirty="0" err="1"/>
              <a:t>mesecihdatkov</a:t>
            </a:r>
            <a:r>
              <a:rPr lang="en-GB" dirty="0"/>
              <a:t> o </a:t>
            </a:r>
            <a:r>
              <a:rPr lang="en-GB" dirty="0" err="1"/>
              <a:t>okužbah</a:t>
            </a:r>
            <a:r>
              <a:rPr lang="en-GB" dirty="0"/>
              <a:t>, </a:t>
            </a:r>
            <a:r>
              <a:rPr lang="en-GB" dirty="0" err="1"/>
              <a:t>smrtih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testiranju</a:t>
            </a:r>
            <a:r>
              <a:rPr lang="en-GB" dirty="0"/>
              <a:t> v </a:t>
            </a:r>
            <a:r>
              <a:rPr lang="en-GB" dirty="0" err="1"/>
              <a:t>Sloveniji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Primerjava</a:t>
            </a:r>
            <a:r>
              <a:rPr lang="en-GB" dirty="0"/>
              <a:t> </a:t>
            </a:r>
            <a:r>
              <a:rPr lang="en-GB" dirty="0" err="1"/>
              <a:t>novih</a:t>
            </a:r>
            <a:r>
              <a:rPr lang="en-GB" dirty="0"/>
              <a:t> </a:t>
            </a:r>
            <a:r>
              <a:rPr lang="en-GB" dirty="0" err="1"/>
              <a:t>okužb</a:t>
            </a:r>
            <a:r>
              <a:rPr lang="en-GB" dirty="0"/>
              <a:t> in </a:t>
            </a:r>
            <a:r>
              <a:rPr lang="en-GB" dirty="0" err="1"/>
              <a:t>smrti</a:t>
            </a:r>
            <a:r>
              <a:rPr lang="en-GB" dirty="0"/>
              <a:t> v ZDA s </a:t>
            </a:r>
            <a:r>
              <a:rPr lang="en-GB" dirty="0" err="1"/>
              <a:t>stopnjo</a:t>
            </a:r>
            <a:r>
              <a:rPr lang="en-GB" dirty="0"/>
              <a:t> </a:t>
            </a:r>
            <a:r>
              <a:rPr lang="en-GB" dirty="0" err="1"/>
              <a:t>brezposelnosti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podporo</a:t>
            </a:r>
            <a:r>
              <a:rPr lang="en-GB" dirty="0"/>
              <a:t> </a:t>
            </a:r>
            <a:r>
              <a:rPr lang="en-GB" dirty="0" err="1"/>
              <a:t>Donaldu</a:t>
            </a:r>
            <a:r>
              <a:rPr lang="en-GB" dirty="0"/>
              <a:t> </a:t>
            </a:r>
            <a:r>
              <a:rPr lang="en-GB" dirty="0" err="1"/>
              <a:t>Trumpu</a:t>
            </a:r>
            <a:r>
              <a:rPr lang="en-GB" dirty="0"/>
              <a:t> po </a:t>
            </a:r>
            <a:r>
              <a:rPr lang="en-GB" dirty="0" err="1"/>
              <a:t>mesecih</a:t>
            </a:r>
            <a:r>
              <a:rPr lang="en-GB" dirty="0"/>
              <a:t>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7269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7DA4-43C2-4761-996B-AA99006D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potrjenih</a:t>
            </a:r>
            <a:r>
              <a:rPr lang="en-GB" dirty="0"/>
              <a:t> </a:t>
            </a:r>
            <a:r>
              <a:rPr lang="en-GB" dirty="0" err="1"/>
              <a:t>okuženih</a:t>
            </a:r>
            <a:r>
              <a:rPr lang="en-GB" dirty="0"/>
              <a:t> glede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milijon</a:t>
            </a:r>
            <a:r>
              <a:rPr lang="en-GB" dirty="0"/>
              <a:t> </a:t>
            </a:r>
            <a:r>
              <a:rPr lang="en-GB" dirty="0" err="1"/>
              <a:t>prebivalcev</a:t>
            </a:r>
            <a:r>
              <a:rPr lang="en-GB" dirty="0"/>
              <a:t> po </a:t>
            </a:r>
            <a:r>
              <a:rPr lang="en-GB" dirty="0" err="1"/>
              <a:t>kontinentih</a:t>
            </a:r>
            <a:endParaRPr lang="sl-SI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DB6056-A486-4276-943F-BEE821AF9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38318"/>
              </p:ext>
            </p:extLst>
          </p:nvPr>
        </p:nvGraphicFramePr>
        <p:xfrm>
          <a:off x="3430905" y="1690688"/>
          <a:ext cx="4152900" cy="1907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305491545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300449497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4416014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 err="1">
                          <a:effectLst/>
                        </a:rPr>
                        <a:t>continent_name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 err="1">
                          <a:effectLst/>
                        </a:rPr>
                        <a:t>total_cases_per_million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 err="1">
                          <a:effectLst/>
                        </a:rPr>
                        <a:t>total_deaths_per_million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205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North America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40620.74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879.74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641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Europe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32808.58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747.52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95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South America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31051.22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850.52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121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Asia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4558.76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74.24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859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Africa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2130.06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50.74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508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Oceania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762.36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22.82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83222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DFA3D2-80B8-4F39-B316-5F86932F1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281033"/>
              </p:ext>
            </p:extLst>
          </p:nvPr>
        </p:nvGraphicFramePr>
        <p:xfrm>
          <a:off x="5930265" y="3638519"/>
          <a:ext cx="531495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54A514-1759-42F9-9F4D-29FE2EB89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267674"/>
              </p:ext>
            </p:extLst>
          </p:nvPr>
        </p:nvGraphicFramePr>
        <p:xfrm>
          <a:off x="240030" y="3638519"/>
          <a:ext cx="5267325" cy="280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608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93EC-7E54-4B66-8953-B09920A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Države</a:t>
            </a:r>
            <a:r>
              <a:rPr lang="en-GB" dirty="0"/>
              <a:t> z </a:t>
            </a:r>
            <a:r>
              <a:rPr lang="en-GB" dirty="0" err="1"/>
              <a:t>največjim</a:t>
            </a:r>
            <a:r>
              <a:rPr lang="en-GB" dirty="0"/>
              <a:t> </a:t>
            </a:r>
            <a:r>
              <a:rPr lang="en-GB" dirty="0" err="1"/>
              <a:t>številom</a:t>
            </a:r>
            <a:r>
              <a:rPr lang="en-GB" dirty="0"/>
              <a:t> </a:t>
            </a:r>
            <a:r>
              <a:rPr lang="en-GB" dirty="0" err="1"/>
              <a:t>potrjenih</a:t>
            </a:r>
            <a:r>
              <a:rPr lang="en-GB" dirty="0"/>
              <a:t> </a:t>
            </a:r>
            <a:r>
              <a:rPr lang="en-GB" dirty="0" err="1"/>
              <a:t>okuženih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milijon</a:t>
            </a:r>
            <a:r>
              <a:rPr lang="en-GB" dirty="0"/>
              <a:t> </a:t>
            </a:r>
            <a:r>
              <a:rPr lang="en-GB" dirty="0" err="1"/>
              <a:t>prebivalcev</a:t>
            </a:r>
            <a:endParaRPr lang="sl-SI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43FCCE-561F-4E64-BE73-39C1FEE17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371091"/>
              </p:ext>
            </p:extLst>
          </p:nvPr>
        </p:nvGraphicFramePr>
        <p:xfrm>
          <a:off x="3759199" y="1903348"/>
          <a:ext cx="4673600" cy="1525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320931724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6641714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13927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802152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9726480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continent_name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country_name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total_cases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total_deaths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 err="1">
                          <a:effectLst/>
                        </a:rPr>
                        <a:t>cases_per_million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818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Europe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Andorra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8249.00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106762.4409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060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Europe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 err="1">
                          <a:effectLst/>
                        </a:rPr>
                        <a:t>Montenegro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49630.00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692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79020.861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8349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Europe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Luxembourg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46986.00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508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75060.3857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3877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Europe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San Marino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2493.00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62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73457.48129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160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Europe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 err="1">
                          <a:effectLst/>
                        </a:rPr>
                        <a:t>Czechia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746714.00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12070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69727.82287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012963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DFA3D2-80B8-4F39-B316-5F86932F1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132721"/>
              </p:ext>
            </p:extLst>
          </p:nvPr>
        </p:nvGraphicFramePr>
        <p:xfrm>
          <a:off x="3414712" y="3819524"/>
          <a:ext cx="5362575" cy="269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365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F48B-EF7C-40D2-9140-2D9D0439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>
                <a:solidFill>
                  <a:srgbClr val="000000"/>
                </a:solidFill>
                <a:effectLst/>
                <a:latin typeface="Calibri Light (Headings)"/>
                <a:ea typeface="Times New Roman" panose="02020603050405020304" pitchFamily="18" charset="0"/>
                <a:cs typeface="Times New Roman" panose="02020603050405020304" pitchFamily="18" charset="0"/>
              </a:rPr>
              <a:t>Države z najmanjšim številom potrjenih okuženih na milijon prebivalcev</a:t>
            </a:r>
            <a:endParaRPr lang="sl-SI" dirty="0">
              <a:latin typeface="Calibri Light (Headings)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FC254C-ADDB-41DE-A9AB-92AA3D9C1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2896"/>
              </p:ext>
            </p:extLst>
          </p:nvPr>
        </p:nvGraphicFramePr>
        <p:xfrm>
          <a:off x="3759200" y="1690688"/>
          <a:ext cx="4673600" cy="1334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83914277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0125404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7575728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917843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09755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 err="1">
                          <a:effectLst/>
                        </a:rPr>
                        <a:t>continent_name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country_name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total_cases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total_deaths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cases_per_million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346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Oceania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Vanuatu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1.00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3.255738239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604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Asia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Laos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41.00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5.635308147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257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Africa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Tanzania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509.00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8.521079871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975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Oceania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Samoa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2.00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10.08013709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108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Asia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Vietnam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1497.00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35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15.3793075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543642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DFA3D2-80B8-4F39-B316-5F86932F1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219956"/>
              </p:ext>
            </p:extLst>
          </p:nvPr>
        </p:nvGraphicFramePr>
        <p:xfrm>
          <a:off x="3429000" y="3429000"/>
          <a:ext cx="5334000" cy="263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953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D107-2749-4AA2-B5F2-F44ECF40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indent="7938" algn="just">
              <a:lnSpc>
                <a:spcPct val="107000"/>
              </a:lnSpc>
              <a:spcBef>
                <a:spcPts val="200"/>
              </a:spcBef>
              <a:spcAft>
                <a:spcPts val="1200"/>
              </a:spcAft>
            </a:pPr>
            <a:r>
              <a:rPr lang="sl-SI" sz="4400" dirty="0">
                <a:solidFill>
                  <a:srgbClr val="000000"/>
                </a:solidFill>
                <a:effectLst/>
                <a:latin typeface="Calibri Light (Headings)"/>
                <a:ea typeface="Times New Roman" panose="02020603050405020304" pitchFamily="18" charset="0"/>
                <a:cs typeface="Times New Roman" panose="02020603050405020304" pitchFamily="18" charset="0"/>
              </a:rPr>
              <a:t>Primerjava ukrepov po zveznih državah ZDA</a:t>
            </a:r>
            <a:endParaRPr lang="en-GB" sz="4400" dirty="0">
              <a:solidFill>
                <a:srgbClr val="000000"/>
              </a:solidFill>
              <a:effectLst/>
              <a:latin typeface="Calibri Light (Headings)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024499-3F1D-4504-8066-8C3AE0F6A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955977"/>
              </p:ext>
            </p:extLst>
          </p:nvPr>
        </p:nvGraphicFramePr>
        <p:xfrm>
          <a:off x="3149918" y="1958340"/>
          <a:ext cx="5892164" cy="294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9427">
                  <a:extLst>
                    <a:ext uri="{9D8B030D-6E8A-4147-A177-3AD203B41FA5}">
                      <a16:colId xmlns:a16="http://schemas.microsoft.com/office/drawing/2014/main" val="544644589"/>
                    </a:ext>
                  </a:extLst>
                </a:gridCol>
                <a:gridCol w="1424091">
                  <a:extLst>
                    <a:ext uri="{9D8B030D-6E8A-4147-A177-3AD203B41FA5}">
                      <a16:colId xmlns:a16="http://schemas.microsoft.com/office/drawing/2014/main" val="2450644927"/>
                    </a:ext>
                  </a:extLst>
                </a:gridCol>
                <a:gridCol w="2047825">
                  <a:extLst>
                    <a:ext uri="{9D8B030D-6E8A-4147-A177-3AD203B41FA5}">
                      <a16:colId xmlns:a16="http://schemas.microsoft.com/office/drawing/2014/main" val="458143044"/>
                    </a:ext>
                  </a:extLst>
                </a:gridCol>
                <a:gridCol w="850821">
                  <a:extLst>
                    <a:ext uri="{9D8B030D-6E8A-4147-A177-3AD203B41FA5}">
                      <a16:colId xmlns:a16="http://schemas.microsoft.com/office/drawing/2014/main" val="701720013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 dirty="0" err="1">
                          <a:effectLst/>
                        </a:rPr>
                        <a:t>state_name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>
                          <a:effectLst/>
                        </a:rPr>
                        <a:t>population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>
                          <a:effectLst/>
                        </a:rPr>
                        <a:t>death_percentage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>
                          <a:effectLst/>
                        </a:rPr>
                        <a:t>rating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0603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 dirty="0">
                          <a:effectLst/>
                        </a:rPr>
                        <a:t>New York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19453561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11.88681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9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81735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>
                          <a:effectLst/>
                        </a:rPr>
                        <a:t>Texas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28995881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8.76362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7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920746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>
                          <a:effectLst/>
                        </a:rPr>
                        <a:t>California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39512223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7.175839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12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211036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>
                          <a:effectLst/>
                        </a:rPr>
                        <a:t>Florida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21477737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6.426699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7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06554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>
                          <a:effectLst/>
                        </a:rPr>
                        <a:t>New Jersey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8882190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5.450495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7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7085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A5FC8B-FE6C-42D5-B25E-A2A4C1429866}"/>
              </a:ext>
            </a:extLst>
          </p:cNvPr>
          <p:cNvSpPr txBox="1"/>
          <p:nvPr/>
        </p:nvSpPr>
        <p:spPr>
          <a:xfrm>
            <a:off x="3381154" y="498264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>
                <a:effectLst/>
                <a:latin typeface="+mj-lt"/>
                <a:ea typeface="Calibri" panose="020F0502020204030204" pitchFamily="34" charset="0"/>
              </a:rPr>
              <a:t>Najnižja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+mj-lt"/>
                <a:ea typeface="Calibri" panose="020F0502020204030204" pitchFamily="34" charset="0"/>
              </a:rPr>
              <a:t>možna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+mj-lt"/>
                <a:ea typeface="Calibri" panose="020F0502020204030204" pitchFamily="34" charset="0"/>
              </a:rPr>
              <a:t>ocena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</a:rPr>
              <a:t> je 7 in n</a:t>
            </a:r>
            <a:r>
              <a:rPr lang="sl-SI" sz="1800" dirty="0" err="1">
                <a:effectLst/>
                <a:latin typeface="+mj-lt"/>
                <a:ea typeface="Calibri" panose="020F0502020204030204" pitchFamily="34" charset="0"/>
              </a:rPr>
              <a:t>ajvišja</a:t>
            </a:r>
            <a:r>
              <a:rPr lang="sl-SI" sz="1800" dirty="0">
                <a:effectLst/>
                <a:latin typeface="+mj-lt"/>
                <a:ea typeface="Calibri" panose="020F0502020204030204" pitchFamily="34" charset="0"/>
              </a:rPr>
              <a:t> možna ocena je 21</a:t>
            </a:r>
            <a:endParaRPr lang="sl-SI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66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29C4-EF14-4F32-89CF-5A6D3EA7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>
                <a:effectLst/>
                <a:latin typeface="Calibri Light (Headings)"/>
                <a:ea typeface="Times New Roman" panose="02020603050405020304" pitchFamily="18" charset="0"/>
              </a:rPr>
              <a:t>Primerjava med ZDA, New Yorkom ter San Franciscom</a:t>
            </a:r>
            <a:r>
              <a:rPr lang="en-GB" dirty="0">
                <a:effectLst/>
                <a:latin typeface="Calibri Light (Headings)"/>
                <a:ea typeface="Times New Roman" panose="02020603050405020304" pitchFamily="18" charset="0"/>
              </a:rPr>
              <a:t> do</a:t>
            </a:r>
            <a:r>
              <a:rPr lang="sl-SI" dirty="0">
                <a:effectLst/>
                <a:latin typeface="Calibri Light (Headings)"/>
                <a:ea typeface="Times New Roman" panose="02020603050405020304" pitchFamily="18" charset="0"/>
              </a:rPr>
              <a:t> 13. 5. 2020</a:t>
            </a:r>
            <a:endParaRPr lang="sl-SI" dirty="0">
              <a:latin typeface="Calibri Light (Headings)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A1CCF5-2967-4E00-9610-EA40AB231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27493"/>
              </p:ext>
            </p:extLst>
          </p:nvPr>
        </p:nvGraphicFramePr>
        <p:xfrm>
          <a:off x="1809750" y="1908493"/>
          <a:ext cx="8572502" cy="3181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2119994082"/>
                    </a:ext>
                  </a:extLst>
                </a:gridCol>
                <a:gridCol w="1058636">
                  <a:extLst>
                    <a:ext uri="{9D8B030D-6E8A-4147-A177-3AD203B41FA5}">
                      <a16:colId xmlns:a16="http://schemas.microsoft.com/office/drawing/2014/main" val="1470564353"/>
                    </a:ext>
                  </a:extLst>
                </a:gridCol>
                <a:gridCol w="1058636">
                  <a:extLst>
                    <a:ext uri="{9D8B030D-6E8A-4147-A177-3AD203B41FA5}">
                      <a16:colId xmlns:a16="http://schemas.microsoft.com/office/drawing/2014/main" val="3807336703"/>
                    </a:ext>
                  </a:extLst>
                </a:gridCol>
                <a:gridCol w="1058636">
                  <a:extLst>
                    <a:ext uri="{9D8B030D-6E8A-4147-A177-3AD203B41FA5}">
                      <a16:colId xmlns:a16="http://schemas.microsoft.com/office/drawing/2014/main" val="4147366303"/>
                    </a:ext>
                  </a:extLst>
                </a:gridCol>
                <a:gridCol w="1058636">
                  <a:extLst>
                    <a:ext uri="{9D8B030D-6E8A-4147-A177-3AD203B41FA5}">
                      <a16:colId xmlns:a16="http://schemas.microsoft.com/office/drawing/2014/main" val="3478745620"/>
                    </a:ext>
                  </a:extLst>
                </a:gridCol>
                <a:gridCol w="1058636">
                  <a:extLst>
                    <a:ext uri="{9D8B030D-6E8A-4147-A177-3AD203B41FA5}">
                      <a16:colId xmlns:a16="http://schemas.microsoft.com/office/drawing/2014/main" val="2004455502"/>
                    </a:ext>
                  </a:extLst>
                </a:gridCol>
                <a:gridCol w="1058636">
                  <a:extLst>
                    <a:ext uri="{9D8B030D-6E8A-4147-A177-3AD203B41FA5}">
                      <a16:colId xmlns:a16="http://schemas.microsoft.com/office/drawing/2014/main" val="2302427655"/>
                    </a:ext>
                  </a:extLst>
                </a:gridCol>
                <a:gridCol w="1058636">
                  <a:extLst>
                    <a:ext uri="{9D8B030D-6E8A-4147-A177-3AD203B41FA5}">
                      <a16:colId xmlns:a16="http://schemas.microsoft.com/office/drawing/2014/main" val="3062988908"/>
                    </a:ext>
                  </a:extLst>
                </a:gridCol>
              </a:tblGrid>
              <a:tr h="5487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date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 err="1">
                          <a:effectLst/>
                        </a:rPr>
                        <a:t>country</a:t>
                      </a:r>
                      <a:r>
                        <a:rPr lang="sl-SI" sz="1200" dirty="0">
                          <a:effectLst/>
                        </a:rPr>
                        <a:t>_</a:t>
                      </a:r>
                      <a:endParaRPr lang="en-GB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name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state_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city_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new_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cases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total_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cases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new_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deaths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total_</a:t>
                      </a:r>
                      <a:endParaRPr lang="en-GB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deaths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964341"/>
                  </a:ext>
                </a:extLst>
              </a:tr>
              <a:tr h="87765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2020-05-13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United States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NULL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20305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1400298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1741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87133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932485"/>
                  </a:ext>
                </a:extLst>
              </a:tr>
              <a:tr h="87765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2020-05-13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United States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New York City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1331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189642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72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>
                          <a:effectLst/>
                        </a:rPr>
                        <a:t>16010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888160"/>
                  </a:ext>
                </a:extLst>
              </a:tr>
              <a:tr h="87765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2020-05-13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 err="1">
                          <a:effectLst/>
                        </a:rPr>
                        <a:t>United</a:t>
                      </a:r>
                      <a:r>
                        <a:rPr lang="sl-SI" sz="1200" dirty="0">
                          <a:effectLst/>
                        </a:rPr>
                        <a:t> </a:t>
                      </a:r>
                      <a:r>
                        <a:rPr lang="sl-SI" sz="1200" dirty="0" err="1">
                          <a:effectLst/>
                        </a:rPr>
                        <a:t>States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 err="1">
                          <a:effectLst/>
                        </a:rPr>
                        <a:t>California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San Francisco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118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10308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7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200" dirty="0">
                          <a:effectLst/>
                        </a:rPr>
                        <a:t>382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3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3B3128-A00A-405B-9A9C-7A80476EF159}"/>
              </a:ext>
            </a:extLst>
          </p:cNvPr>
          <p:cNvSpPr txBox="1"/>
          <p:nvPr/>
        </p:nvSpPr>
        <p:spPr>
          <a:xfrm>
            <a:off x="2537974" y="5312408"/>
            <a:ext cx="711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1800" dirty="0">
                <a:effectLst/>
                <a:latin typeface="+mj-lt"/>
                <a:ea typeface="Calibri" panose="020F0502020204030204" pitchFamily="34" charset="0"/>
              </a:rPr>
              <a:t>Iz dobljenih rezultatov lahko lepo vidimo, da je »prvi val« močno prizadel </a:t>
            </a:r>
            <a:endParaRPr lang="en-GB" sz="1800" dirty="0">
              <a:effectLst/>
              <a:latin typeface="+mj-lt"/>
              <a:ea typeface="Calibri" panose="020F0502020204030204" pitchFamily="34" charset="0"/>
            </a:endParaRPr>
          </a:p>
          <a:p>
            <a:pPr algn="ctr"/>
            <a:r>
              <a:rPr lang="sl-SI" sz="1800" dirty="0">
                <a:effectLst/>
                <a:latin typeface="+mj-lt"/>
                <a:ea typeface="Calibri" panose="020F0502020204030204" pitchFamily="34" charset="0"/>
              </a:rPr>
              <a:t>New York </a:t>
            </a:r>
            <a:r>
              <a:rPr lang="sl-SI" sz="1800" dirty="0" err="1">
                <a:effectLst/>
                <a:latin typeface="+mj-lt"/>
                <a:ea typeface="Calibri" panose="020F0502020204030204" pitchFamily="34" charset="0"/>
              </a:rPr>
              <a:t>City</a:t>
            </a:r>
            <a:r>
              <a:rPr lang="sl-SI" sz="1800" dirty="0">
                <a:effectLst/>
                <a:latin typeface="+mj-lt"/>
                <a:ea typeface="Calibri" panose="020F0502020204030204" pitchFamily="34" charset="0"/>
              </a:rPr>
              <a:t> in krepko močneje kot pa San Francisco.</a:t>
            </a:r>
            <a:endParaRPr lang="sl-SI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185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1171</Words>
  <Application>Microsoft Office PowerPoint</Application>
  <PresentationFormat>Widescreen</PresentationFormat>
  <Paragraphs>642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Calibri Light (Headings)</vt:lpstr>
      <vt:lpstr>Times New Roman</vt:lpstr>
      <vt:lpstr>Office Theme</vt:lpstr>
      <vt:lpstr>POVEZOVANJE COVID-19 PODATKOVNIH ZBIRK</vt:lpstr>
      <vt:lpstr>Tehnični podatki</vt:lpstr>
      <vt:lpstr>Model podatkovne baze</vt:lpstr>
      <vt:lpstr>Poizvedbe</vt:lpstr>
      <vt:lpstr>Število potrjenih okuženih glede na milijon prebivalcev po kontinentih</vt:lpstr>
      <vt:lpstr>Države z največjim številom potrjenih okuženih na milijon prebivalcev</vt:lpstr>
      <vt:lpstr>Države z najmanjšim številom potrjenih okuženih na milijon prebivalcev</vt:lpstr>
      <vt:lpstr>Primerjava ukrepov po zveznih državah ZDA</vt:lpstr>
      <vt:lpstr>Primerjava med ZDA, New Yorkom ter San Franciscom do 13. 5. 2020</vt:lpstr>
      <vt:lpstr>Delež starostnih skupin med COVID-19 smrtmi</vt:lpstr>
      <vt:lpstr>Delež smrti zaradi COVID-19 po starostnih skupinah</vt:lpstr>
      <vt:lpstr>Delež bolnišnic po rangu napovedi za naslednjih 7 dni</vt:lpstr>
      <vt:lpstr>Prikaz podatkov o okužbah, smrtih ter testiranju v Sloveniji</vt:lpstr>
      <vt:lpstr>Primerjava novih okužb in smrti v Sloveniji s stopnjo brezposelnosti po mesecih</vt:lpstr>
      <vt:lpstr>Primerjava novih okužb in smrti v ZDA s stopnjo brezposelnosti ter podporo Donaldu Trumpu po mesecih</vt:lpstr>
      <vt:lpstr>PowerPoint Presentation</vt:lpstr>
      <vt:lpstr>Zaključek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POVEZOVANJE COVID-19 PODATKOVNIH ZBIRK</dc:title>
  <dc:creator>Bogataj, Miha</dc:creator>
  <cp:lastModifiedBy>Bogataj, Miha</cp:lastModifiedBy>
  <cp:revision>6</cp:revision>
  <dcterms:created xsi:type="dcterms:W3CDTF">2021-01-13T08:45:31Z</dcterms:created>
  <dcterms:modified xsi:type="dcterms:W3CDTF">2021-01-13T09:39:10Z</dcterms:modified>
</cp:coreProperties>
</file>