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5058-093C-4E49-9464-D8F560B9F46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6D4B-6766-4E5C-A5F1-63834C5F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5058-093C-4E49-9464-D8F560B9F46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6D4B-6766-4E5C-A5F1-63834C5F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2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5058-093C-4E49-9464-D8F560B9F46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6D4B-6766-4E5C-A5F1-63834C5F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5058-093C-4E49-9464-D8F560B9F46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6D4B-6766-4E5C-A5F1-63834C5F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5058-093C-4E49-9464-D8F560B9F46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6D4B-6766-4E5C-A5F1-63834C5F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9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5058-093C-4E49-9464-D8F560B9F46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6D4B-6766-4E5C-A5F1-63834C5F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4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5058-093C-4E49-9464-D8F560B9F46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6D4B-6766-4E5C-A5F1-63834C5F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3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5058-093C-4E49-9464-D8F560B9F46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6D4B-6766-4E5C-A5F1-63834C5F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7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0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5058-093C-4E49-9464-D8F560B9F46B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6D4B-6766-4E5C-A5F1-63834C5F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25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36FE-1B99-4400-B1F5-69E30DA91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Player Statistics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D088C-BFFE-49F7-8618-5C45C69EE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0" y="3304303"/>
            <a:ext cx="3052618" cy="914400"/>
          </a:xfrm>
        </p:spPr>
        <p:txBody>
          <a:bodyPr>
            <a:normAutofit fontScale="85000" lnSpcReduction="10000"/>
          </a:bodyPr>
          <a:lstStyle/>
          <a:p>
            <a:r>
              <a:rPr lang="en-US" sz="4600" dirty="0"/>
              <a:t>The Foo Bars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F0CFBF-AEF6-4141-B10F-AFCDE8F00BB2}"/>
              </a:ext>
            </a:extLst>
          </p:cNvPr>
          <p:cNvSpPr txBox="1">
            <a:spLocks/>
          </p:cNvSpPr>
          <p:nvPr/>
        </p:nvSpPr>
        <p:spPr>
          <a:xfrm>
            <a:off x="9014690" y="2957943"/>
            <a:ext cx="1838037" cy="1512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25000"/>
                    <a:lumOff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Jason Chong</a:t>
            </a:r>
          </a:p>
          <a:p>
            <a:r>
              <a:rPr lang="en-US" dirty="0"/>
              <a:t>Jason Lee</a:t>
            </a:r>
          </a:p>
          <a:p>
            <a:r>
              <a:rPr lang="en-US" dirty="0"/>
              <a:t>John Ngo</a:t>
            </a:r>
          </a:p>
          <a:p>
            <a:r>
              <a:rPr lang="en-US" dirty="0"/>
              <a:t>Matt Yee</a:t>
            </a:r>
          </a:p>
        </p:txBody>
      </p:sp>
    </p:spTree>
    <p:extLst>
      <p:ext uri="{BB962C8B-B14F-4D97-AF65-F5344CB8AC3E}">
        <p14:creationId xmlns:p14="http://schemas.microsoft.com/office/powerpoint/2010/main" val="5579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3D30-DA94-4BE0-BB85-6054361B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1AF1-E2C6-4A31-A720-F76224A3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over 400 players in the National Basketball Association (NBA)</a:t>
            </a:r>
          </a:p>
          <a:p>
            <a:r>
              <a:rPr lang="en-US" dirty="0"/>
              <a:t>Data for these athletes are available through multiple various sports websites on the internet</a:t>
            </a:r>
          </a:p>
          <a:p>
            <a:r>
              <a:rPr lang="en-US" dirty="0"/>
              <a:t>We have created an NBA Player Dashboard to enable a user to access over 5000 statistical data elements for various NBA players</a:t>
            </a:r>
          </a:p>
          <a:p>
            <a:r>
              <a:rPr lang="en-US" dirty="0"/>
              <a:t>We created 3 different visualizations to display the data</a:t>
            </a:r>
          </a:p>
          <a:p>
            <a:pPr lvl="1"/>
            <a:r>
              <a:rPr lang="en-US" dirty="0"/>
              <a:t>Player Heat Map </a:t>
            </a:r>
          </a:p>
          <a:p>
            <a:pPr lvl="1"/>
            <a:r>
              <a:rPr lang="en-US" dirty="0"/>
              <a:t>Shooting Percentage</a:t>
            </a:r>
          </a:p>
          <a:p>
            <a:pPr lvl="1"/>
            <a:r>
              <a:rPr lang="en-US" dirty="0"/>
              <a:t>Net Rating, Effective FG, True Shooting % vs Usage</a:t>
            </a:r>
          </a:p>
        </p:txBody>
      </p:sp>
    </p:spTree>
    <p:extLst>
      <p:ext uri="{BB962C8B-B14F-4D97-AF65-F5344CB8AC3E}">
        <p14:creationId xmlns:p14="http://schemas.microsoft.com/office/powerpoint/2010/main" val="363222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C19B-4249-4F54-9360-9138F6BE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BF7B-DB04-4AC2-8503-3225D0F2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 from NBA.com using Beautiful Soup and Selenium</a:t>
            </a:r>
          </a:p>
          <a:p>
            <a:r>
              <a:rPr lang="en-US" dirty="0"/>
              <a:t>Mongo DB to store the NBA data</a:t>
            </a:r>
          </a:p>
          <a:p>
            <a:r>
              <a:rPr lang="en-US" dirty="0" err="1"/>
              <a:t>PyMongo</a:t>
            </a:r>
            <a:r>
              <a:rPr lang="en-US" dirty="0"/>
              <a:t> for our Mongo DB and Python Interaction</a:t>
            </a:r>
          </a:p>
          <a:p>
            <a:r>
              <a:rPr lang="en-US" dirty="0"/>
              <a:t>SVG, </a:t>
            </a:r>
            <a:r>
              <a:rPr lang="en-US" dirty="0" err="1"/>
              <a:t>Plotly</a:t>
            </a:r>
            <a:r>
              <a:rPr lang="en-US" dirty="0"/>
              <a:t>  and d3 to display our Visualizations</a:t>
            </a:r>
          </a:p>
          <a:p>
            <a:r>
              <a:rPr lang="en-US" dirty="0"/>
              <a:t>Flask to run our Python app</a:t>
            </a:r>
          </a:p>
          <a:p>
            <a:r>
              <a:rPr lang="en-US" dirty="0"/>
              <a:t>Foo Table to display data statistics</a:t>
            </a:r>
          </a:p>
          <a:p>
            <a:r>
              <a:rPr lang="en-US" dirty="0"/>
              <a:t>p5 JavaScript explored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0A6906-621A-4AA2-BC99-02BEA13B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29" y="3338682"/>
            <a:ext cx="3117270" cy="29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9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15BE-ED7C-46D2-BB9B-5D386E596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43345"/>
            <a:ext cx="10058400" cy="55764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GAME TIME!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5400" dirty="0"/>
              <a:t>TO THE DASHBOARD WE GO!!!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C6353A-8660-47C5-8AAE-17A52E4E4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315" y="1625599"/>
            <a:ext cx="3396334" cy="33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B9BD-9FF6-474C-8013-13A62E5C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2DCFF-2698-456B-8AF9-09A768B96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67" y="1447800"/>
            <a:ext cx="7739495" cy="5025804"/>
          </a:xfrm>
        </p:spPr>
      </p:pic>
    </p:spTree>
    <p:extLst>
      <p:ext uri="{BB962C8B-B14F-4D97-AF65-F5344CB8AC3E}">
        <p14:creationId xmlns:p14="http://schemas.microsoft.com/office/powerpoint/2010/main" val="271777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tf04001173</Template>
  <TotalTime>362</TotalTime>
  <Words>154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Franklin Gothic Medium</vt:lpstr>
      <vt:lpstr>Impact</vt:lpstr>
      <vt:lpstr>Basketball 16x9</vt:lpstr>
      <vt:lpstr>NBA Player Statistics Dashboard</vt:lpstr>
      <vt:lpstr>Project Description</vt:lpstr>
      <vt:lpstr>Technologies Used</vt:lpstr>
      <vt:lpstr>PowerPoint Presentation</vt:lpstr>
      <vt:lpstr>Scatter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Ngo</dc:creator>
  <cp:lastModifiedBy>John Ngo</cp:lastModifiedBy>
  <cp:revision>28</cp:revision>
  <dcterms:created xsi:type="dcterms:W3CDTF">2018-05-19T20:31:04Z</dcterms:created>
  <dcterms:modified xsi:type="dcterms:W3CDTF">2018-06-01T00:47:16Z</dcterms:modified>
</cp:coreProperties>
</file>