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4"/>
  </p:sldMasterIdLst>
  <p:notesMasterIdLst>
    <p:notesMasterId r:id="rId5"/>
  </p:notesMasterIdLst>
  <p:handoutMasterIdLst>
    <p:handoutMasterId r:id="rId6"/>
  </p:handoutMaster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 varScale="1">
        <p:scale>
          <a:sx n="83" d="100"/>
          <a:sy n="83" d="100"/>
        </p:scale>
        <p:origin x="797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91327" y="339002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295398" y="-42764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974" y="511954"/>
            <a:ext cx="4643718" cy="66799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5974" y="1552687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34465" y="332126"/>
            <a:ext cx="8819083" cy="680890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85365" y="1029076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76" r:id="rId4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Black</vt:lpstr>
      <vt:lpstr>Calibri</vt:lpstr>
      <vt:lpstr>Sabon Next LT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2023-12-10T16:20:53Z</dcterms:created>
  <dcterms:modified xsi:type="dcterms:W3CDTF">2025-02-11T04:39:25Z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