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CF9C-26A5-4789-96E8-4B1E56B571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0635" y="1122363"/>
            <a:ext cx="108652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A9A8-EE85-4551-937A-E438652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036A-9216-462B-A64E-E2BF092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98E4-6CCA-465D-9B32-4C3E18DEB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20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80DA-71EA-4795-8729-3870C3D2C9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414D-B66E-4606-A438-AF7E2A2E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2B63-80F6-422E-BC11-DE992F88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98E4-6CCA-465D-9B32-4C3E18DEB22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9F780-BBD7-4630-9902-4A2265C1A4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82775"/>
            <a:ext cx="10515600" cy="4132263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400"/>
            </a:lvl1pPr>
            <a:lvl2pPr marL="914400" indent="-457200">
              <a:buFont typeface="+mj-lt"/>
              <a:buAutoNum type="arabicPeriod"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41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580DA-71EA-4795-8729-3870C3D2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4414D-B66E-4606-A438-AF7E2A2E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2B63-80F6-422E-BC11-DE992F88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98E4-6CCA-465D-9B32-4C3E18DEB22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A9F780-BBD7-4630-9902-4A2265C1A4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82775"/>
            <a:ext cx="10515600" cy="41322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093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CF9C-26A5-4789-96E8-4B1E56B571F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THANK YOU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A9A8-EE85-4551-937A-E438652D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9036A-9216-462B-A64E-E2BF0927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498E4-6CCA-465D-9B32-4C3E18DEB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0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6B318-9C92-4A52-B72E-FC2659E04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F7C34-FAD4-4FCA-B84B-1BBA3E4CF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7CA1C-2162-4587-9720-19F9BF81D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0061-07B5-4219-A62E-8E08F4B97664}" type="datetimeFigureOut">
              <a:rPr lang="en-IN" smtClean="0"/>
              <a:t>01-01-2025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4FB5-A834-4FF1-8C8E-EB94995EE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C0FE9-50E1-4B85-B1AB-ECFBFC434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498E4-6CCA-465D-9B32-4C3E18DEB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73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Anil</dc:creator>
  <cp:lastModifiedBy>Akshay Anil</cp:lastModifiedBy>
  <cp:revision>4</cp:revision>
  <dcterms:created xsi:type="dcterms:W3CDTF">2024-12-31T04:50:52Z</dcterms:created>
  <dcterms:modified xsi:type="dcterms:W3CDTF">2025-01-01T06:08:28Z</dcterms:modified>
</cp:coreProperties>
</file>