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388" autoAdjust="0"/>
  </p:normalViewPr>
  <p:slideViewPr>
    <p:cSldViewPr snapToGrid="0">
      <p:cViewPr varScale="1">
        <p:scale>
          <a:sx n="80" d="100"/>
          <a:sy n="80" d="100"/>
        </p:scale>
        <p:origin x="912" y="67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9289422" cy="182916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E8F6C268-1E36-4C60-A81E-A67966E45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5775" y="262487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CONTENTS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3967D8-8C60-4C75-AE2A-AB43A63F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8A5CC7-3C49-4F9E-9B48-AF258B7E8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CC2C63D-C3B0-4C7E-A23A-010272FC8F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0991D-2B80-43C5-A6E8-E45F3695FF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" y="1939925"/>
            <a:ext cx="9513888" cy="380047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14400" indent="-457200">
              <a:buFont typeface="+mj-lt"/>
              <a:buAutoNum type="arabicPeriod"/>
              <a:defRPr sz="20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575" y="11777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44919-5A8D-4073-97A5-9CB0F1D7BA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2575" y="1763712"/>
            <a:ext cx="10692703" cy="43729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4247" y="990231"/>
            <a:ext cx="10183505" cy="2438769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0" r:id="rId3"/>
    <p:sldLayoutId id="214748368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Tisa Offc Serif Pro</vt:lpstr>
      <vt:lpstr>Univers Light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Akshay Anil</cp:lastModifiedBy>
  <cp:revision>4</cp:revision>
  <dcterms:created xsi:type="dcterms:W3CDTF">2024-01-11T18:09:01Z</dcterms:created>
  <dcterms:modified xsi:type="dcterms:W3CDTF">2025-01-01T05:46:49Z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