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204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7642" y="677918"/>
            <a:ext cx="850342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4540" y="103131"/>
            <a:ext cx="8113059" cy="1107105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19142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5BD4D9-DDAC-4C01-9800-70FBC5D08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7669" y="2168639"/>
            <a:ext cx="7770070" cy="402597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rabicPeriod"/>
              <a:defRPr sz="18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02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830" y="225853"/>
            <a:ext cx="10760909" cy="1176909"/>
          </a:xfrm>
        </p:spPr>
        <p:txBody>
          <a:bodyPr anchor="b" anchorCtr="0"/>
          <a:lstStyle>
            <a:lvl1pPr algn="ctr"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0"/>
            <a:ext cx="2762032" cy="6858000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5BD4D9-DDAC-4C01-9800-70FBC5D08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59742" y="1927412"/>
            <a:ext cx="9087998" cy="42940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4433" y="1909482"/>
            <a:ext cx="4725708" cy="1687513"/>
          </a:xfrm>
        </p:spPr>
        <p:txBody>
          <a:bodyPr anchor="b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66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D375C2-2973-4C8B-9800-5B5271D30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50151-0FE0-482F-ADBD-EE52BFC46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9B7A9F-83D5-4264-91C0-B309A9EDBFB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Avenir Next LT Pro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2023-12-19T13:11:42Z</dcterms:created>
  <dcterms:modified xsi:type="dcterms:W3CDTF">2025-01-01T06:05:41Z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