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308" r:id="rId6"/>
    <p:sldId id="311" r:id="rId7"/>
    <p:sldId id="310" r:id="rId8"/>
    <p:sldId id="309" r:id="rId9"/>
    <p:sldId id="327" r:id="rId10"/>
    <p:sldId id="334" r:id="rId11"/>
    <p:sldId id="335" r:id="rId12"/>
    <p:sldId id="349" r:id="rId13"/>
  </p:sldIdLst>
  <p:sldSz cx="9144000" cy="6858000" type="screen4x3"/>
  <p:notesSz cx="9144000" cy="6858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4092" autoAdjust="0"/>
    <p:restoredTop sz="94599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D3E6B-BFA6-45F5-A95B-268B01B30626}" type="doc">
      <dgm:prSet loTypeId="urn:microsoft.com/office/officeart/2005/8/layout/vList3#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D5F95FF-CA61-4FED-AA5C-06E868FB04B5}">
      <dgm:prSet/>
      <dgm:spPr/>
      <dgm:t>
        <a:bodyPr/>
        <a:lstStyle/>
        <a:p>
          <a:pPr rtl="0"/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endParaRPr lang="en-US" dirty="0"/>
        </a:p>
      </dgm:t>
    </dgm:pt>
    <dgm:pt modelId="{BD553156-B953-4E63-8337-6EA0C1BFC443}" type="parTrans" cxnId="{40F4C030-5171-4E0A-8AAB-600EFA5EEEE0}">
      <dgm:prSet/>
      <dgm:spPr/>
      <dgm:t>
        <a:bodyPr/>
        <a:lstStyle/>
        <a:p>
          <a:endParaRPr lang="en-US"/>
        </a:p>
      </dgm:t>
    </dgm:pt>
    <dgm:pt modelId="{B19BA830-DFF2-4332-8C99-E5E175D256A1}" type="sibTrans" cxnId="{40F4C030-5171-4E0A-8AAB-600EFA5EEEE0}">
      <dgm:prSet/>
      <dgm:spPr/>
      <dgm:t>
        <a:bodyPr/>
        <a:lstStyle/>
        <a:p>
          <a:endParaRPr lang="en-US"/>
        </a:p>
      </dgm:t>
    </dgm:pt>
    <dgm:pt modelId="{37C75499-B20F-4232-9A16-0A5918C1ACAF}">
      <dgm:prSet/>
      <dgm:spPr/>
      <dgm:t>
        <a:bodyPr/>
        <a:lstStyle/>
        <a:p>
          <a:pPr rtl="0"/>
          <a:r>
            <a:rPr lang="en-US" dirty="0" smtClean="0"/>
            <a:t>Phân chia công việc</a:t>
          </a:r>
          <a:endParaRPr lang="en-US" dirty="0"/>
        </a:p>
      </dgm:t>
    </dgm:pt>
    <dgm:pt modelId="{CCAA3DF5-32DF-4554-9CDC-DDA72FC2CB0A}" type="parTrans" cxnId="{A7819643-B1EB-4038-A78B-6C568F295BA0}">
      <dgm:prSet/>
      <dgm:spPr/>
      <dgm:t>
        <a:bodyPr/>
        <a:lstStyle/>
        <a:p>
          <a:endParaRPr lang="en-US"/>
        </a:p>
      </dgm:t>
    </dgm:pt>
    <dgm:pt modelId="{43402988-FC9E-46CF-A4CF-F75837BF655D}" type="sibTrans" cxnId="{A7819643-B1EB-4038-A78B-6C568F295BA0}">
      <dgm:prSet/>
      <dgm:spPr/>
      <dgm:t>
        <a:bodyPr/>
        <a:lstStyle/>
        <a:p>
          <a:endParaRPr lang="en-US"/>
        </a:p>
      </dgm:t>
    </dgm:pt>
    <dgm:pt modelId="{6CAE721B-A27C-435F-BD0A-1F982E0FE7FD}">
      <dgm:prSet/>
      <dgm:spPr/>
      <dgm:t>
        <a:bodyPr/>
        <a:lstStyle/>
        <a:p>
          <a:pPr rtl="0"/>
          <a:r>
            <a:rPr lang="en-US" dirty="0" smtClean="0"/>
            <a:t>Kế Hoạch của nhóm</a:t>
          </a:r>
          <a:endParaRPr lang="en-US" dirty="0"/>
        </a:p>
      </dgm:t>
    </dgm:pt>
    <dgm:pt modelId="{AE4A892C-CC6A-401B-8D5A-01AD8832F7CF}" type="parTrans" cxnId="{6437BDB7-9938-49DE-B8B6-6FF4C6F78C13}">
      <dgm:prSet/>
      <dgm:spPr/>
      <dgm:t>
        <a:bodyPr/>
        <a:lstStyle/>
        <a:p>
          <a:endParaRPr lang="en-US"/>
        </a:p>
      </dgm:t>
    </dgm:pt>
    <dgm:pt modelId="{446A4E00-44ED-443C-9B1C-6D1FFE0B6FD9}" type="sibTrans" cxnId="{6437BDB7-9938-49DE-B8B6-6FF4C6F78C13}">
      <dgm:prSet/>
      <dgm:spPr/>
      <dgm:t>
        <a:bodyPr/>
        <a:lstStyle/>
        <a:p>
          <a:endParaRPr lang="en-US"/>
        </a:p>
      </dgm:t>
    </dgm:pt>
    <dgm:pt modelId="{6C8E89C2-8E40-4A39-A09D-15970575181B}">
      <dgm:prSet/>
      <dgm:spPr/>
      <dgm:t>
        <a:bodyPr/>
        <a:lstStyle/>
        <a:p>
          <a:pPr rtl="0"/>
          <a:r>
            <a:rPr lang="en-US" dirty="0" smtClean="0"/>
            <a:t>Đánh giá các buổi họp nhóm</a:t>
          </a:r>
          <a:endParaRPr lang="en-US" dirty="0"/>
        </a:p>
      </dgm:t>
    </dgm:pt>
    <dgm:pt modelId="{CB8CF22B-3EAA-438B-BB00-7A803A185D86}" type="parTrans" cxnId="{5F628D29-F108-4D35-999B-DEAC25B7B33B}">
      <dgm:prSet/>
      <dgm:spPr/>
      <dgm:t>
        <a:bodyPr/>
        <a:lstStyle/>
        <a:p>
          <a:endParaRPr lang="en-US"/>
        </a:p>
      </dgm:t>
    </dgm:pt>
    <dgm:pt modelId="{655D7231-A4B7-447B-8F15-E6E5A49F4DD1}" type="sibTrans" cxnId="{5F628D29-F108-4D35-999B-DEAC25B7B33B}">
      <dgm:prSet/>
      <dgm:spPr/>
      <dgm:t>
        <a:bodyPr/>
        <a:lstStyle/>
        <a:p>
          <a:endParaRPr lang="en-US"/>
        </a:p>
      </dgm:t>
    </dgm:pt>
    <dgm:pt modelId="{99261721-DA63-4BFB-9185-8B2EBF338862}">
      <dgm:prSet/>
      <dgm:spPr/>
      <dgm:t>
        <a:bodyPr/>
        <a:lstStyle/>
        <a:p>
          <a:pPr rtl="0"/>
          <a:r>
            <a:rPr lang="en-US" dirty="0" smtClean="0"/>
            <a:t>Thái độ của các thành viên</a:t>
          </a:r>
          <a:endParaRPr lang="en-US" dirty="0"/>
        </a:p>
      </dgm:t>
    </dgm:pt>
    <dgm:pt modelId="{F08B2DCD-16C4-43B7-9770-D7C05831BD3B}" type="parTrans" cxnId="{75A8202C-47DF-42EB-A7F5-0C8ACC913208}">
      <dgm:prSet/>
      <dgm:spPr/>
      <dgm:t>
        <a:bodyPr/>
        <a:lstStyle/>
        <a:p>
          <a:endParaRPr lang="en-US"/>
        </a:p>
      </dgm:t>
    </dgm:pt>
    <dgm:pt modelId="{F68EB63A-A92B-4B97-92D9-4CEE472FE1AE}" type="sibTrans" cxnId="{75A8202C-47DF-42EB-A7F5-0C8ACC913208}">
      <dgm:prSet/>
      <dgm:spPr/>
      <dgm:t>
        <a:bodyPr/>
        <a:lstStyle/>
        <a:p>
          <a:endParaRPr lang="en-US"/>
        </a:p>
      </dgm:t>
    </dgm:pt>
    <dgm:pt modelId="{8BDBE172-4E28-444C-9767-4CD7D6CBAFD4}">
      <dgm:prSet/>
      <dgm:spPr/>
      <dgm:t>
        <a:bodyPr/>
        <a:lstStyle/>
        <a:p>
          <a:pPr rtl="0"/>
          <a:r>
            <a:rPr lang="en-US" dirty="0" smtClean="0"/>
            <a:t>Biên bản làm việc nhóm</a:t>
          </a:r>
          <a:endParaRPr lang="en-US" dirty="0"/>
        </a:p>
      </dgm:t>
    </dgm:pt>
    <dgm:pt modelId="{BC4645DE-D84B-4FE2-BB3A-0273848A81A0}" type="parTrans" cxnId="{7F870E0C-A2EA-4EA9-AD7B-1CE99E3BD035}">
      <dgm:prSet/>
      <dgm:spPr/>
      <dgm:t>
        <a:bodyPr/>
        <a:lstStyle/>
        <a:p>
          <a:endParaRPr lang="en-US"/>
        </a:p>
      </dgm:t>
    </dgm:pt>
    <dgm:pt modelId="{B82A3410-EB1D-420D-8DB2-04F26D57A1DE}" type="sibTrans" cxnId="{7F870E0C-A2EA-4EA9-AD7B-1CE99E3BD035}">
      <dgm:prSet/>
      <dgm:spPr/>
      <dgm:t>
        <a:bodyPr/>
        <a:lstStyle/>
        <a:p>
          <a:endParaRPr lang="en-US"/>
        </a:p>
      </dgm:t>
    </dgm:pt>
    <dgm:pt modelId="{9A77EF8F-F04A-4B41-BFB7-F4E852C5EE88}">
      <dgm:prSet/>
      <dgm:spPr/>
      <dgm:t>
        <a:bodyPr/>
        <a:lstStyle/>
        <a:p>
          <a:pPr rtl="0"/>
          <a:r>
            <a:rPr lang="en-US" dirty="0" smtClean="0"/>
            <a:t>Clip đồ án</a:t>
          </a:r>
          <a:endParaRPr lang="en-US" dirty="0"/>
        </a:p>
      </dgm:t>
    </dgm:pt>
    <dgm:pt modelId="{0D229EF7-3EFD-4F6A-ACE2-C324EAAD431F}" type="parTrans" cxnId="{A5899991-7375-4099-B791-47AE086567FB}">
      <dgm:prSet/>
      <dgm:spPr/>
      <dgm:t>
        <a:bodyPr/>
        <a:lstStyle/>
        <a:p>
          <a:endParaRPr lang="en-US"/>
        </a:p>
      </dgm:t>
    </dgm:pt>
    <dgm:pt modelId="{2D75CFD2-BD1B-4AE2-9E64-9A94820DA269}" type="sibTrans" cxnId="{A5899991-7375-4099-B791-47AE086567FB}">
      <dgm:prSet/>
      <dgm:spPr/>
      <dgm:t>
        <a:bodyPr/>
        <a:lstStyle/>
        <a:p>
          <a:endParaRPr lang="en-US"/>
        </a:p>
      </dgm:t>
    </dgm:pt>
    <dgm:pt modelId="{3374BD26-DA3C-44FC-9044-7C40C94D830A}">
      <dgm:prSet/>
      <dgm:spPr/>
      <dgm:t>
        <a:bodyPr/>
        <a:lstStyle/>
        <a:p>
          <a:pPr rtl="0"/>
          <a:r>
            <a:rPr lang="en-US" dirty="0" smtClean="0"/>
            <a:t>Đánh giá thành viên</a:t>
          </a:r>
          <a:endParaRPr lang="en-US" dirty="0"/>
        </a:p>
      </dgm:t>
    </dgm:pt>
    <dgm:pt modelId="{C894479A-35BA-4104-AE45-664293E866C8}" type="parTrans" cxnId="{41ECE407-F89E-45FB-859B-B23750CB4164}">
      <dgm:prSet/>
      <dgm:spPr/>
    </dgm:pt>
    <dgm:pt modelId="{F077E482-FCC5-42FC-96D5-11740E778C75}" type="sibTrans" cxnId="{41ECE407-F89E-45FB-859B-B23750CB4164}">
      <dgm:prSet/>
      <dgm:spPr/>
    </dgm:pt>
    <dgm:pt modelId="{8AA1428D-8B22-454C-B41A-DCB9BFA5D77E}" type="pres">
      <dgm:prSet presAssocID="{80BD3E6B-BFA6-45F5-A95B-268B01B3062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2988AD-C9E4-4B79-AEB4-75A75E5017BA}" type="pres">
      <dgm:prSet presAssocID="{1D5F95FF-CA61-4FED-AA5C-06E868FB04B5}" presName="composite" presStyleCnt="0"/>
      <dgm:spPr/>
    </dgm:pt>
    <dgm:pt modelId="{F56FC70B-F031-44BF-8170-50470F1BEE76}" type="pres">
      <dgm:prSet presAssocID="{1D5F95FF-CA61-4FED-AA5C-06E868FB04B5}" presName="imgShp" presStyleLbl="fgImgPlace1" presStyleIdx="0" presStyleCnt="8"/>
      <dgm:spPr/>
      <dgm:t>
        <a:bodyPr/>
        <a:lstStyle/>
        <a:p>
          <a:endParaRPr lang="en-US"/>
        </a:p>
      </dgm:t>
    </dgm:pt>
    <dgm:pt modelId="{D7523A9B-8F14-4380-9308-122600EDC90C}" type="pres">
      <dgm:prSet presAssocID="{1D5F95FF-CA61-4FED-AA5C-06E868FB04B5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550E2-EAF5-4CC9-8788-10BC76665902}" type="pres">
      <dgm:prSet presAssocID="{B19BA830-DFF2-4332-8C99-E5E175D256A1}" presName="spacing" presStyleCnt="0"/>
      <dgm:spPr/>
    </dgm:pt>
    <dgm:pt modelId="{450486D9-02D6-49F9-B62B-ABF281CAF531}" type="pres">
      <dgm:prSet presAssocID="{37C75499-B20F-4232-9A16-0A5918C1ACAF}" presName="composite" presStyleCnt="0"/>
      <dgm:spPr/>
    </dgm:pt>
    <dgm:pt modelId="{89B3021E-F9D4-4C92-BFB7-CF081341ECD1}" type="pres">
      <dgm:prSet presAssocID="{37C75499-B20F-4232-9A16-0A5918C1ACAF}" presName="imgShp" presStyleLbl="fgImgPlace1" presStyleIdx="1" presStyleCnt="8"/>
      <dgm:spPr/>
    </dgm:pt>
    <dgm:pt modelId="{8DB51D92-391B-4051-9822-8D8579957043}" type="pres">
      <dgm:prSet presAssocID="{37C75499-B20F-4232-9A16-0A5918C1ACAF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6BDD5-D567-4713-ABB5-C60864DC6F5D}" type="pres">
      <dgm:prSet presAssocID="{43402988-FC9E-46CF-A4CF-F75837BF655D}" presName="spacing" presStyleCnt="0"/>
      <dgm:spPr/>
    </dgm:pt>
    <dgm:pt modelId="{F30EE792-7C2A-4BC6-BE98-451C0F0C2B6A}" type="pres">
      <dgm:prSet presAssocID="{6CAE721B-A27C-435F-BD0A-1F982E0FE7FD}" presName="composite" presStyleCnt="0"/>
      <dgm:spPr/>
    </dgm:pt>
    <dgm:pt modelId="{99E87DE9-6950-40EB-84C7-40835B615D0D}" type="pres">
      <dgm:prSet presAssocID="{6CAE721B-A27C-435F-BD0A-1F982E0FE7FD}" presName="imgShp" presStyleLbl="fgImgPlace1" presStyleIdx="2" presStyleCnt="8"/>
      <dgm:spPr/>
    </dgm:pt>
    <dgm:pt modelId="{3ACA20C4-195C-434D-9658-B9001188B574}" type="pres">
      <dgm:prSet presAssocID="{6CAE721B-A27C-435F-BD0A-1F982E0FE7FD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99514-6536-4FF5-997A-5651E08CA100}" type="pres">
      <dgm:prSet presAssocID="{446A4E00-44ED-443C-9B1C-6D1FFE0B6FD9}" presName="spacing" presStyleCnt="0"/>
      <dgm:spPr/>
    </dgm:pt>
    <dgm:pt modelId="{A146D857-BCEB-414A-A381-5E21A16A69BE}" type="pres">
      <dgm:prSet presAssocID="{99261721-DA63-4BFB-9185-8B2EBF338862}" presName="composite" presStyleCnt="0"/>
      <dgm:spPr/>
    </dgm:pt>
    <dgm:pt modelId="{4EE51578-5D96-4595-B1FE-1D0DEA5CA07C}" type="pres">
      <dgm:prSet presAssocID="{99261721-DA63-4BFB-9185-8B2EBF338862}" presName="imgShp" presStyleLbl="fgImgPlace1" presStyleIdx="3" presStyleCnt="8"/>
      <dgm:spPr/>
    </dgm:pt>
    <dgm:pt modelId="{6CA79189-6C05-404E-AAA6-2B4F90FC8D6C}" type="pres">
      <dgm:prSet presAssocID="{99261721-DA63-4BFB-9185-8B2EBF338862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F46C1-3222-4FB1-AA51-DB859119C453}" type="pres">
      <dgm:prSet presAssocID="{F68EB63A-A92B-4B97-92D9-4CEE472FE1AE}" presName="spacing" presStyleCnt="0"/>
      <dgm:spPr/>
    </dgm:pt>
    <dgm:pt modelId="{F19C4EC5-DD3A-432A-81D9-E60A23C9A6C5}" type="pres">
      <dgm:prSet presAssocID="{6C8E89C2-8E40-4A39-A09D-15970575181B}" presName="composite" presStyleCnt="0"/>
      <dgm:spPr/>
    </dgm:pt>
    <dgm:pt modelId="{7335870A-BE03-457A-9BF0-A3EE44A6357C}" type="pres">
      <dgm:prSet presAssocID="{6C8E89C2-8E40-4A39-A09D-15970575181B}" presName="imgShp" presStyleLbl="fgImgPlace1" presStyleIdx="4" presStyleCnt="8"/>
      <dgm:spPr/>
    </dgm:pt>
    <dgm:pt modelId="{750C7532-9BDE-4AC6-87A0-D13E1BE4FB14}" type="pres">
      <dgm:prSet presAssocID="{6C8E89C2-8E40-4A39-A09D-15970575181B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7B0A6-E57A-413D-95D1-605BEE549160}" type="pres">
      <dgm:prSet presAssocID="{655D7231-A4B7-447B-8F15-E6E5A49F4DD1}" presName="spacing" presStyleCnt="0"/>
      <dgm:spPr/>
    </dgm:pt>
    <dgm:pt modelId="{2865494E-5CC4-47AD-B995-F926B61A0FAA}" type="pres">
      <dgm:prSet presAssocID="{8BDBE172-4E28-444C-9767-4CD7D6CBAFD4}" presName="composite" presStyleCnt="0"/>
      <dgm:spPr/>
    </dgm:pt>
    <dgm:pt modelId="{C705203E-DE74-438E-9C6C-5CD2F79F7A39}" type="pres">
      <dgm:prSet presAssocID="{8BDBE172-4E28-444C-9767-4CD7D6CBAFD4}" presName="imgShp" presStyleLbl="fgImgPlace1" presStyleIdx="5" presStyleCnt="8"/>
      <dgm:spPr/>
    </dgm:pt>
    <dgm:pt modelId="{13D41184-2F53-4041-80BC-849B5C113C61}" type="pres">
      <dgm:prSet presAssocID="{8BDBE172-4E28-444C-9767-4CD7D6CBAFD4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D6D03-9D67-44C9-9FFA-A4801D67F6CE}" type="pres">
      <dgm:prSet presAssocID="{B82A3410-EB1D-420D-8DB2-04F26D57A1DE}" presName="spacing" presStyleCnt="0"/>
      <dgm:spPr/>
    </dgm:pt>
    <dgm:pt modelId="{42A7A07B-8838-4D50-A925-EFCA5567EDAF}" type="pres">
      <dgm:prSet presAssocID="{3374BD26-DA3C-44FC-9044-7C40C94D830A}" presName="composite" presStyleCnt="0"/>
      <dgm:spPr/>
    </dgm:pt>
    <dgm:pt modelId="{A168BB1B-C133-4B09-AE5F-F3283510AD73}" type="pres">
      <dgm:prSet presAssocID="{3374BD26-DA3C-44FC-9044-7C40C94D830A}" presName="imgShp" presStyleLbl="fgImgPlace1" presStyleIdx="6" presStyleCnt="8"/>
      <dgm:spPr/>
    </dgm:pt>
    <dgm:pt modelId="{E556136F-CDF5-419B-BF65-FBFD923437C0}" type="pres">
      <dgm:prSet presAssocID="{3374BD26-DA3C-44FC-9044-7C40C94D830A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EC135-066B-4241-9425-D0F6C01A0D65}" type="pres">
      <dgm:prSet presAssocID="{F077E482-FCC5-42FC-96D5-11740E778C75}" presName="spacing" presStyleCnt="0"/>
      <dgm:spPr/>
    </dgm:pt>
    <dgm:pt modelId="{C461F652-0CF1-4821-BD42-61D38D985E9A}" type="pres">
      <dgm:prSet presAssocID="{9A77EF8F-F04A-4B41-BFB7-F4E852C5EE88}" presName="composite" presStyleCnt="0"/>
      <dgm:spPr/>
    </dgm:pt>
    <dgm:pt modelId="{684FB06E-CAB0-4A2F-8213-E45FE9987EA6}" type="pres">
      <dgm:prSet presAssocID="{9A77EF8F-F04A-4B41-BFB7-F4E852C5EE88}" presName="imgShp" presStyleLbl="fgImgPlace1" presStyleIdx="7" presStyleCnt="8"/>
      <dgm:spPr/>
    </dgm:pt>
    <dgm:pt modelId="{3AE37666-E249-4DD9-AADA-E4A46813033E}" type="pres">
      <dgm:prSet presAssocID="{9A77EF8F-F04A-4B41-BFB7-F4E852C5EE88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51AEF8-ECBF-9B43-9620-5FB9C9DB77A3}" type="presOf" srcId="{6CAE721B-A27C-435F-BD0A-1F982E0FE7FD}" destId="{3ACA20C4-195C-434D-9658-B9001188B574}" srcOrd="0" destOrd="0" presId="urn:microsoft.com/office/officeart/2005/8/layout/vList3#1"/>
    <dgm:cxn modelId="{4B6FAEEC-EE42-4B41-9482-74E3ACB90487}" type="presOf" srcId="{80BD3E6B-BFA6-45F5-A95B-268B01B30626}" destId="{8AA1428D-8B22-454C-B41A-DCB9BFA5D77E}" srcOrd="0" destOrd="0" presId="urn:microsoft.com/office/officeart/2005/8/layout/vList3#1"/>
    <dgm:cxn modelId="{A5899991-7375-4099-B791-47AE086567FB}" srcId="{80BD3E6B-BFA6-45F5-A95B-268B01B30626}" destId="{9A77EF8F-F04A-4B41-BFB7-F4E852C5EE88}" srcOrd="7" destOrd="0" parTransId="{0D229EF7-3EFD-4F6A-ACE2-C324EAAD431F}" sibTransId="{2D75CFD2-BD1B-4AE2-9E64-9A94820DA269}"/>
    <dgm:cxn modelId="{40F4C030-5171-4E0A-8AAB-600EFA5EEEE0}" srcId="{80BD3E6B-BFA6-45F5-A95B-268B01B30626}" destId="{1D5F95FF-CA61-4FED-AA5C-06E868FB04B5}" srcOrd="0" destOrd="0" parTransId="{BD553156-B953-4E63-8337-6EA0C1BFC443}" sibTransId="{B19BA830-DFF2-4332-8C99-E5E175D256A1}"/>
    <dgm:cxn modelId="{5F628D29-F108-4D35-999B-DEAC25B7B33B}" srcId="{80BD3E6B-BFA6-45F5-A95B-268B01B30626}" destId="{6C8E89C2-8E40-4A39-A09D-15970575181B}" srcOrd="4" destOrd="0" parTransId="{CB8CF22B-3EAA-438B-BB00-7A803A185D86}" sibTransId="{655D7231-A4B7-447B-8F15-E6E5A49F4DD1}"/>
    <dgm:cxn modelId="{0018F25B-584B-D449-B805-61FB03AC87ED}" type="presOf" srcId="{6C8E89C2-8E40-4A39-A09D-15970575181B}" destId="{750C7532-9BDE-4AC6-87A0-D13E1BE4FB14}" srcOrd="0" destOrd="0" presId="urn:microsoft.com/office/officeart/2005/8/layout/vList3#1"/>
    <dgm:cxn modelId="{6437BDB7-9938-49DE-B8B6-6FF4C6F78C13}" srcId="{80BD3E6B-BFA6-45F5-A95B-268B01B30626}" destId="{6CAE721B-A27C-435F-BD0A-1F982E0FE7FD}" srcOrd="2" destOrd="0" parTransId="{AE4A892C-CC6A-401B-8D5A-01AD8832F7CF}" sibTransId="{446A4E00-44ED-443C-9B1C-6D1FFE0B6FD9}"/>
    <dgm:cxn modelId="{699D224B-E574-704A-8531-94F95B2262DF}" type="presOf" srcId="{1D5F95FF-CA61-4FED-AA5C-06E868FB04B5}" destId="{D7523A9B-8F14-4380-9308-122600EDC90C}" srcOrd="0" destOrd="0" presId="urn:microsoft.com/office/officeart/2005/8/layout/vList3#1"/>
    <dgm:cxn modelId="{B8AE433B-A14D-4F64-BE59-1CB42B1B366E}" type="presOf" srcId="{3374BD26-DA3C-44FC-9044-7C40C94D830A}" destId="{E556136F-CDF5-419B-BF65-FBFD923437C0}" srcOrd="0" destOrd="0" presId="urn:microsoft.com/office/officeart/2005/8/layout/vList3#1"/>
    <dgm:cxn modelId="{7F870E0C-A2EA-4EA9-AD7B-1CE99E3BD035}" srcId="{80BD3E6B-BFA6-45F5-A95B-268B01B30626}" destId="{8BDBE172-4E28-444C-9767-4CD7D6CBAFD4}" srcOrd="5" destOrd="0" parTransId="{BC4645DE-D84B-4FE2-BB3A-0273848A81A0}" sibTransId="{B82A3410-EB1D-420D-8DB2-04F26D57A1DE}"/>
    <dgm:cxn modelId="{E365AB48-FE18-4D8C-9446-7EF8078A6664}" type="presOf" srcId="{8BDBE172-4E28-444C-9767-4CD7D6CBAFD4}" destId="{13D41184-2F53-4041-80BC-849B5C113C61}" srcOrd="0" destOrd="0" presId="urn:microsoft.com/office/officeart/2005/8/layout/vList3#1"/>
    <dgm:cxn modelId="{A7819643-B1EB-4038-A78B-6C568F295BA0}" srcId="{80BD3E6B-BFA6-45F5-A95B-268B01B30626}" destId="{37C75499-B20F-4232-9A16-0A5918C1ACAF}" srcOrd="1" destOrd="0" parTransId="{CCAA3DF5-32DF-4554-9CDC-DDA72FC2CB0A}" sibTransId="{43402988-FC9E-46CF-A4CF-F75837BF655D}"/>
    <dgm:cxn modelId="{A6EB1C55-E2D9-E642-BA06-2ED498D41648}" type="presOf" srcId="{37C75499-B20F-4232-9A16-0A5918C1ACAF}" destId="{8DB51D92-391B-4051-9822-8D8579957043}" srcOrd="0" destOrd="0" presId="urn:microsoft.com/office/officeart/2005/8/layout/vList3#1"/>
    <dgm:cxn modelId="{FE85EC50-F402-4CA5-B7A2-9C60A6DE697C}" type="presOf" srcId="{9A77EF8F-F04A-4B41-BFB7-F4E852C5EE88}" destId="{3AE37666-E249-4DD9-AADA-E4A46813033E}" srcOrd="0" destOrd="0" presId="urn:microsoft.com/office/officeart/2005/8/layout/vList3#1"/>
    <dgm:cxn modelId="{28A91C34-D41F-4A17-BB42-B93D9917BEF7}" type="presOf" srcId="{99261721-DA63-4BFB-9185-8B2EBF338862}" destId="{6CA79189-6C05-404E-AAA6-2B4F90FC8D6C}" srcOrd="0" destOrd="0" presId="urn:microsoft.com/office/officeart/2005/8/layout/vList3#1"/>
    <dgm:cxn modelId="{41ECE407-F89E-45FB-859B-B23750CB4164}" srcId="{80BD3E6B-BFA6-45F5-A95B-268B01B30626}" destId="{3374BD26-DA3C-44FC-9044-7C40C94D830A}" srcOrd="6" destOrd="0" parTransId="{C894479A-35BA-4104-AE45-664293E866C8}" sibTransId="{F077E482-FCC5-42FC-96D5-11740E778C75}"/>
    <dgm:cxn modelId="{75A8202C-47DF-42EB-A7F5-0C8ACC913208}" srcId="{80BD3E6B-BFA6-45F5-A95B-268B01B30626}" destId="{99261721-DA63-4BFB-9185-8B2EBF338862}" srcOrd="3" destOrd="0" parTransId="{F08B2DCD-16C4-43B7-9770-D7C05831BD3B}" sibTransId="{F68EB63A-A92B-4B97-92D9-4CEE472FE1AE}"/>
    <dgm:cxn modelId="{B00015E1-E82D-CA47-860A-BC62A111A149}" type="presParOf" srcId="{8AA1428D-8B22-454C-B41A-DCB9BFA5D77E}" destId="{B52988AD-C9E4-4B79-AEB4-75A75E5017BA}" srcOrd="0" destOrd="0" presId="urn:microsoft.com/office/officeart/2005/8/layout/vList3#1"/>
    <dgm:cxn modelId="{B0AB9BC7-56AB-F743-8F72-79C31B6DD68B}" type="presParOf" srcId="{B52988AD-C9E4-4B79-AEB4-75A75E5017BA}" destId="{F56FC70B-F031-44BF-8170-50470F1BEE76}" srcOrd="0" destOrd="0" presId="urn:microsoft.com/office/officeart/2005/8/layout/vList3#1"/>
    <dgm:cxn modelId="{71DC97E7-4A17-3D4A-9462-9107340E6EE8}" type="presParOf" srcId="{B52988AD-C9E4-4B79-AEB4-75A75E5017BA}" destId="{D7523A9B-8F14-4380-9308-122600EDC90C}" srcOrd="1" destOrd="0" presId="urn:microsoft.com/office/officeart/2005/8/layout/vList3#1"/>
    <dgm:cxn modelId="{68B069B5-7C1F-A44E-A730-02F80F438DCA}" type="presParOf" srcId="{8AA1428D-8B22-454C-B41A-DCB9BFA5D77E}" destId="{686550E2-EAF5-4CC9-8788-10BC76665902}" srcOrd="1" destOrd="0" presId="urn:microsoft.com/office/officeart/2005/8/layout/vList3#1"/>
    <dgm:cxn modelId="{E98677D1-0040-A844-94C9-92BD3353F57C}" type="presParOf" srcId="{8AA1428D-8B22-454C-B41A-DCB9BFA5D77E}" destId="{450486D9-02D6-49F9-B62B-ABF281CAF531}" srcOrd="2" destOrd="0" presId="urn:microsoft.com/office/officeart/2005/8/layout/vList3#1"/>
    <dgm:cxn modelId="{BAC14925-D468-0E45-988B-EF232B03A8C3}" type="presParOf" srcId="{450486D9-02D6-49F9-B62B-ABF281CAF531}" destId="{89B3021E-F9D4-4C92-BFB7-CF081341ECD1}" srcOrd="0" destOrd="0" presId="urn:microsoft.com/office/officeart/2005/8/layout/vList3#1"/>
    <dgm:cxn modelId="{31A3D2D5-8A30-BE4F-9CB6-34488FA9D536}" type="presParOf" srcId="{450486D9-02D6-49F9-B62B-ABF281CAF531}" destId="{8DB51D92-391B-4051-9822-8D8579957043}" srcOrd="1" destOrd="0" presId="urn:microsoft.com/office/officeart/2005/8/layout/vList3#1"/>
    <dgm:cxn modelId="{5D4CA82C-5860-3C48-ADE6-5716511CE435}" type="presParOf" srcId="{8AA1428D-8B22-454C-B41A-DCB9BFA5D77E}" destId="{1CA6BDD5-D567-4713-ABB5-C60864DC6F5D}" srcOrd="3" destOrd="0" presId="urn:microsoft.com/office/officeart/2005/8/layout/vList3#1"/>
    <dgm:cxn modelId="{EAE636FD-2FB3-3D47-8C93-8A750E601A63}" type="presParOf" srcId="{8AA1428D-8B22-454C-B41A-DCB9BFA5D77E}" destId="{F30EE792-7C2A-4BC6-BE98-451C0F0C2B6A}" srcOrd="4" destOrd="0" presId="urn:microsoft.com/office/officeart/2005/8/layout/vList3#1"/>
    <dgm:cxn modelId="{294D1D6F-27B4-4942-9BE9-15D909C88885}" type="presParOf" srcId="{F30EE792-7C2A-4BC6-BE98-451C0F0C2B6A}" destId="{99E87DE9-6950-40EB-84C7-40835B615D0D}" srcOrd="0" destOrd="0" presId="urn:microsoft.com/office/officeart/2005/8/layout/vList3#1"/>
    <dgm:cxn modelId="{06D90350-AE96-8D47-AE65-E591910FFE03}" type="presParOf" srcId="{F30EE792-7C2A-4BC6-BE98-451C0F0C2B6A}" destId="{3ACA20C4-195C-434D-9658-B9001188B574}" srcOrd="1" destOrd="0" presId="urn:microsoft.com/office/officeart/2005/8/layout/vList3#1"/>
    <dgm:cxn modelId="{EE304F94-2294-3544-9864-1C234F9E2FCE}" type="presParOf" srcId="{8AA1428D-8B22-454C-B41A-DCB9BFA5D77E}" destId="{7FC99514-6536-4FF5-997A-5651E08CA100}" srcOrd="5" destOrd="0" presId="urn:microsoft.com/office/officeart/2005/8/layout/vList3#1"/>
    <dgm:cxn modelId="{2BDF2612-6775-43FD-AD88-8F72D6A55E3A}" type="presParOf" srcId="{8AA1428D-8B22-454C-B41A-DCB9BFA5D77E}" destId="{A146D857-BCEB-414A-A381-5E21A16A69BE}" srcOrd="6" destOrd="0" presId="urn:microsoft.com/office/officeart/2005/8/layout/vList3#1"/>
    <dgm:cxn modelId="{810226A7-79C4-4FF8-A1F1-A1B2F5170E8A}" type="presParOf" srcId="{A146D857-BCEB-414A-A381-5E21A16A69BE}" destId="{4EE51578-5D96-4595-B1FE-1D0DEA5CA07C}" srcOrd="0" destOrd="0" presId="urn:microsoft.com/office/officeart/2005/8/layout/vList3#1"/>
    <dgm:cxn modelId="{C236252E-D594-48F0-9387-E2035E01EA7C}" type="presParOf" srcId="{A146D857-BCEB-414A-A381-5E21A16A69BE}" destId="{6CA79189-6C05-404E-AAA6-2B4F90FC8D6C}" srcOrd="1" destOrd="0" presId="urn:microsoft.com/office/officeart/2005/8/layout/vList3#1"/>
    <dgm:cxn modelId="{CA427CC4-61EC-4961-A9DE-E4B808B44077}" type="presParOf" srcId="{8AA1428D-8B22-454C-B41A-DCB9BFA5D77E}" destId="{B9FF46C1-3222-4FB1-AA51-DB859119C453}" srcOrd="7" destOrd="0" presId="urn:microsoft.com/office/officeart/2005/8/layout/vList3#1"/>
    <dgm:cxn modelId="{4CF64D59-9A42-674A-981F-E2C528B84907}" type="presParOf" srcId="{8AA1428D-8B22-454C-B41A-DCB9BFA5D77E}" destId="{F19C4EC5-DD3A-432A-81D9-E60A23C9A6C5}" srcOrd="8" destOrd="0" presId="urn:microsoft.com/office/officeart/2005/8/layout/vList3#1"/>
    <dgm:cxn modelId="{3FFAA365-2433-EB4C-B846-64AE93C8FA38}" type="presParOf" srcId="{F19C4EC5-DD3A-432A-81D9-E60A23C9A6C5}" destId="{7335870A-BE03-457A-9BF0-A3EE44A6357C}" srcOrd="0" destOrd="0" presId="urn:microsoft.com/office/officeart/2005/8/layout/vList3#1"/>
    <dgm:cxn modelId="{DBA59701-249E-2747-A5D7-90740BF622D6}" type="presParOf" srcId="{F19C4EC5-DD3A-432A-81D9-E60A23C9A6C5}" destId="{750C7532-9BDE-4AC6-87A0-D13E1BE4FB14}" srcOrd="1" destOrd="0" presId="urn:microsoft.com/office/officeart/2005/8/layout/vList3#1"/>
    <dgm:cxn modelId="{5B96446C-4AA3-41A6-B168-F1D19068D0B0}" type="presParOf" srcId="{8AA1428D-8B22-454C-B41A-DCB9BFA5D77E}" destId="{1BE7B0A6-E57A-413D-95D1-605BEE549160}" srcOrd="9" destOrd="0" presId="urn:microsoft.com/office/officeart/2005/8/layout/vList3#1"/>
    <dgm:cxn modelId="{1126F8F5-02F7-4672-8F39-097699B9FF4C}" type="presParOf" srcId="{8AA1428D-8B22-454C-B41A-DCB9BFA5D77E}" destId="{2865494E-5CC4-47AD-B995-F926B61A0FAA}" srcOrd="10" destOrd="0" presId="urn:microsoft.com/office/officeart/2005/8/layout/vList3#1"/>
    <dgm:cxn modelId="{E5B2DF17-498C-4395-BC9E-9871C2BA9667}" type="presParOf" srcId="{2865494E-5CC4-47AD-B995-F926B61A0FAA}" destId="{C705203E-DE74-438E-9C6C-5CD2F79F7A39}" srcOrd="0" destOrd="0" presId="urn:microsoft.com/office/officeart/2005/8/layout/vList3#1"/>
    <dgm:cxn modelId="{A92BC999-6354-4EAE-B910-00904AA6729A}" type="presParOf" srcId="{2865494E-5CC4-47AD-B995-F926B61A0FAA}" destId="{13D41184-2F53-4041-80BC-849B5C113C61}" srcOrd="1" destOrd="0" presId="urn:microsoft.com/office/officeart/2005/8/layout/vList3#1"/>
    <dgm:cxn modelId="{48751848-D973-4DC4-B00E-AD1B21EEA835}" type="presParOf" srcId="{8AA1428D-8B22-454C-B41A-DCB9BFA5D77E}" destId="{17DD6D03-9D67-44C9-9FFA-A4801D67F6CE}" srcOrd="11" destOrd="0" presId="urn:microsoft.com/office/officeart/2005/8/layout/vList3#1"/>
    <dgm:cxn modelId="{7670E13E-5328-4F2F-AE45-A57CC016B162}" type="presParOf" srcId="{8AA1428D-8B22-454C-B41A-DCB9BFA5D77E}" destId="{42A7A07B-8838-4D50-A925-EFCA5567EDAF}" srcOrd="12" destOrd="0" presId="urn:microsoft.com/office/officeart/2005/8/layout/vList3#1"/>
    <dgm:cxn modelId="{E894F9AD-13E6-4CFE-951D-BD4C23141140}" type="presParOf" srcId="{42A7A07B-8838-4D50-A925-EFCA5567EDAF}" destId="{A168BB1B-C133-4B09-AE5F-F3283510AD73}" srcOrd="0" destOrd="0" presId="urn:microsoft.com/office/officeart/2005/8/layout/vList3#1"/>
    <dgm:cxn modelId="{7FCAB473-2B3E-4C59-8953-75628DBFE718}" type="presParOf" srcId="{42A7A07B-8838-4D50-A925-EFCA5567EDAF}" destId="{E556136F-CDF5-419B-BF65-FBFD923437C0}" srcOrd="1" destOrd="0" presId="urn:microsoft.com/office/officeart/2005/8/layout/vList3#1"/>
    <dgm:cxn modelId="{1FDE75AE-F984-43A7-A6EA-9A1149803C87}" type="presParOf" srcId="{8AA1428D-8B22-454C-B41A-DCB9BFA5D77E}" destId="{3DDEC135-066B-4241-9425-D0F6C01A0D65}" srcOrd="13" destOrd="0" presId="urn:microsoft.com/office/officeart/2005/8/layout/vList3#1"/>
    <dgm:cxn modelId="{89DB6ED7-E70B-41AA-959F-0684FBE25B83}" type="presParOf" srcId="{8AA1428D-8B22-454C-B41A-DCB9BFA5D77E}" destId="{C461F652-0CF1-4821-BD42-61D38D985E9A}" srcOrd="14" destOrd="0" presId="urn:microsoft.com/office/officeart/2005/8/layout/vList3#1"/>
    <dgm:cxn modelId="{196134B0-71CC-4DE5-8DDA-4FB2996AE273}" type="presParOf" srcId="{C461F652-0CF1-4821-BD42-61D38D985E9A}" destId="{684FB06E-CAB0-4A2F-8213-E45FE9987EA6}" srcOrd="0" destOrd="0" presId="urn:microsoft.com/office/officeart/2005/8/layout/vList3#1"/>
    <dgm:cxn modelId="{CC4B18EA-9EE2-4815-B7C4-C4BEDE06AA2A}" type="presParOf" srcId="{C461F652-0CF1-4821-BD42-61D38D985E9A}" destId="{3AE37666-E249-4DD9-AADA-E4A46813033E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23A9B-8F14-4380-9308-122600EDC90C}">
      <dsp:nvSpPr>
        <dsp:cNvPr id="0" name=""/>
        <dsp:cNvSpPr/>
      </dsp:nvSpPr>
      <dsp:spPr>
        <a:xfrm rot="10800000">
          <a:off x="1470991" y="594"/>
          <a:ext cx="5244655" cy="59987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53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Giới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thiệu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 rot="10800000">
        <a:off x="1620960" y="594"/>
        <a:ext cx="5094686" cy="599878"/>
      </dsp:txXfrm>
    </dsp:sp>
    <dsp:sp modelId="{F56FC70B-F031-44BF-8170-50470F1BEE76}">
      <dsp:nvSpPr>
        <dsp:cNvPr id="0" name=""/>
        <dsp:cNvSpPr/>
      </dsp:nvSpPr>
      <dsp:spPr>
        <a:xfrm>
          <a:off x="1171052" y="594"/>
          <a:ext cx="599878" cy="59987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51D92-391B-4051-9822-8D8579957043}">
      <dsp:nvSpPr>
        <dsp:cNvPr id="0" name=""/>
        <dsp:cNvSpPr/>
      </dsp:nvSpPr>
      <dsp:spPr>
        <a:xfrm rot="10800000">
          <a:off x="1470991" y="779541"/>
          <a:ext cx="5244655" cy="599878"/>
        </a:xfrm>
        <a:prstGeom prst="homePlat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53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Lịch sử phát triển Ngôn ngữ lập trình</a:t>
          </a:r>
          <a:endParaRPr lang="en-US" sz="2400" kern="1200"/>
        </a:p>
      </dsp:txBody>
      <dsp:txXfrm rot="10800000">
        <a:off x="1620960" y="779541"/>
        <a:ext cx="5094686" cy="599878"/>
      </dsp:txXfrm>
    </dsp:sp>
    <dsp:sp modelId="{89B3021E-F9D4-4C92-BFB7-CF081341ECD1}">
      <dsp:nvSpPr>
        <dsp:cNvPr id="0" name=""/>
        <dsp:cNvSpPr/>
      </dsp:nvSpPr>
      <dsp:spPr>
        <a:xfrm>
          <a:off x="1171052" y="779541"/>
          <a:ext cx="599878" cy="599878"/>
        </a:xfrm>
        <a:prstGeom prst="ellipse">
          <a:avLst/>
        </a:prstGeom>
        <a:solidFill>
          <a:schemeClr val="accent4">
            <a:tint val="50000"/>
            <a:hueOff val="2289505"/>
            <a:satOff val="-12031"/>
            <a:lumOff val="-8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A20C4-195C-434D-9658-B9001188B574}">
      <dsp:nvSpPr>
        <dsp:cNvPr id="0" name=""/>
        <dsp:cNvSpPr/>
      </dsp:nvSpPr>
      <dsp:spPr>
        <a:xfrm rot="10800000">
          <a:off x="1470991" y="1558487"/>
          <a:ext cx="5244655" cy="599878"/>
        </a:xfrm>
        <a:prstGeom prst="homePlat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53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Các dạng Ngôn ngữ lập trình</a:t>
          </a:r>
          <a:endParaRPr lang="en-US" sz="2400" kern="1200"/>
        </a:p>
      </dsp:txBody>
      <dsp:txXfrm rot="10800000">
        <a:off x="1620960" y="1558487"/>
        <a:ext cx="5094686" cy="599878"/>
      </dsp:txXfrm>
    </dsp:sp>
    <dsp:sp modelId="{99E87DE9-6950-40EB-84C7-40835B615D0D}">
      <dsp:nvSpPr>
        <dsp:cNvPr id="0" name=""/>
        <dsp:cNvSpPr/>
      </dsp:nvSpPr>
      <dsp:spPr>
        <a:xfrm>
          <a:off x="1171052" y="1558487"/>
          <a:ext cx="599878" cy="599878"/>
        </a:xfrm>
        <a:prstGeom prst="ellipse">
          <a:avLst/>
        </a:prstGeom>
        <a:solidFill>
          <a:schemeClr val="accent4">
            <a:tint val="50000"/>
            <a:hueOff val="4579010"/>
            <a:satOff val="-24062"/>
            <a:lumOff val="-1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80CBF-C39B-4455-B36F-7CD7A9006AA2}">
      <dsp:nvSpPr>
        <dsp:cNvPr id="0" name=""/>
        <dsp:cNvSpPr/>
      </dsp:nvSpPr>
      <dsp:spPr>
        <a:xfrm rot="10800000">
          <a:off x="1470991" y="2337434"/>
          <a:ext cx="5244655" cy="599878"/>
        </a:xfrm>
        <a:prstGeom prst="homePlate">
          <a:avLst/>
        </a:prstGeom>
        <a:solidFill>
          <a:schemeClr val="accent4">
            <a:hueOff val="6237416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53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Các công cụ Ngôn ngữ lập trình</a:t>
          </a:r>
          <a:endParaRPr lang="en-US" sz="2400" kern="1200"/>
        </a:p>
      </dsp:txBody>
      <dsp:txXfrm rot="10800000">
        <a:off x="1620960" y="2337434"/>
        <a:ext cx="5094686" cy="599878"/>
      </dsp:txXfrm>
    </dsp:sp>
    <dsp:sp modelId="{81757A16-B33E-46D4-8998-D348694ADE08}">
      <dsp:nvSpPr>
        <dsp:cNvPr id="0" name=""/>
        <dsp:cNvSpPr/>
      </dsp:nvSpPr>
      <dsp:spPr>
        <a:xfrm>
          <a:off x="1171052" y="2337434"/>
          <a:ext cx="599878" cy="599878"/>
        </a:xfrm>
        <a:prstGeom prst="ellipse">
          <a:avLst/>
        </a:prstGeom>
        <a:solidFill>
          <a:schemeClr val="accent4">
            <a:tint val="50000"/>
            <a:hueOff val="6868515"/>
            <a:satOff val="-36094"/>
            <a:lumOff val="-26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F1714-EF27-4819-BF25-282377132DC1}">
      <dsp:nvSpPr>
        <dsp:cNvPr id="0" name=""/>
        <dsp:cNvSpPr/>
      </dsp:nvSpPr>
      <dsp:spPr>
        <a:xfrm rot="10800000">
          <a:off x="1470991" y="3116380"/>
          <a:ext cx="5244655" cy="599878"/>
        </a:xfrm>
        <a:prstGeom prst="homePlat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53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Cấu trúc một chương trình C++</a:t>
          </a:r>
          <a:endParaRPr lang="en-US" sz="2400" kern="1200"/>
        </a:p>
      </dsp:txBody>
      <dsp:txXfrm rot="10800000">
        <a:off x="1620960" y="3116380"/>
        <a:ext cx="5094686" cy="599878"/>
      </dsp:txXfrm>
    </dsp:sp>
    <dsp:sp modelId="{9271EB9B-6E45-41B7-B80E-65F1F636E2A3}">
      <dsp:nvSpPr>
        <dsp:cNvPr id="0" name=""/>
        <dsp:cNvSpPr/>
      </dsp:nvSpPr>
      <dsp:spPr>
        <a:xfrm>
          <a:off x="1171052" y="3116380"/>
          <a:ext cx="599878" cy="599878"/>
        </a:xfrm>
        <a:prstGeom prst="ellipse">
          <a:avLst/>
        </a:prstGeom>
        <a:solidFill>
          <a:schemeClr val="accent4">
            <a:tint val="50000"/>
            <a:hueOff val="9158020"/>
            <a:satOff val="-48125"/>
            <a:lumOff val="-34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C7532-9BDE-4AC6-87A0-D13E1BE4FB14}">
      <dsp:nvSpPr>
        <dsp:cNvPr id="0" name=""/>
        <dsp:cNvSpPr/>
      </dsp:nvSpPr>
      <dsp:spPr>
        <a:xfrm rot="10800000">
          <a:off x="1470991" y="3895326"/>
          <a:ext cx="5244655" cy="599878"/>
        </a:xfrm>
        <a:prstGeom prst="homePlate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53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Giải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thuật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và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đặc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giải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thuật</a:t>
          </a:r>
          <a:endParaRPr lang="en-US" sz="2400" kern="1200" dirty="0"/>
        </a:p>
      </dsp:txBody>
      <dsp:txXfrm rot="10800000">
        <a:off x="1620960" y="3895326"/>
        <a:ext cx="5094686" cy="599878"/>
      </dsp:txXfrm>
    </dsp:sp>
    <dsp:sp modelId="{7335870A-BE03-457A-9BF0-A3EE44A6357C}">
      <dsp:nvSpPr>
        <dsp:cNvPr id="0" name=""/>
        <dsp:cNvSpPr/>
      </dsp:nvSpPr>
      <dsp:spPr>
        <a:xfrm>
          <a:off x="1171052" y="3895326"/>
          <a:ext cx="599878" cy="599878"/>
        </a:xfrm>
        <a:prstGeom prst="ellipse">
          <a:avLst/>
        </a:prstGeom>
        <a:solidFill>
          <a:schemeClr val="accent4">
            <a:tint val="50000"/>
            <a:hueOff val="11447525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80D6A2-DCC2-42E7-8AC3-CFA68E0CA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409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5E0352-9CED-430B-9988-2FFB19A04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946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EED462-3C37-4830-8FB0-02EC9DF2B47A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6011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7263"/>
            <a:ext cx="6858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19400" y="641667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Báo cáo đồ án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5715000"/>
            <a:ext cx="685800" cy="365125"/>
          </a:xfrm>
        </p:spPr>
        <p:txBody>
          <a:bodyPr/>
          <a:lstStyle/>
          <a:p>
            <a:pPr>
              <a:defRPr/>
            </a:pPr>
            <a:fld id="{237E7752-C9E2-46AA-85C3-2B162685FB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43001" y="3475566"/>
            <a:ext cx="6854825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1603254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1360-5188-4CE0-B7DA-C4E940D71C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1376976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4340-90E5-4FAE-8AFF-3979A06090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15254224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886700" cy="4381501"/>
          </a:xfrm>
        </p:spPr>
        <p:txBody>
          <a:bodyPr>
            <a:normAutofit/>
          </a:bodyPr>
          <a:lstStyle>
            <a:lvl1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19400" y="632460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571500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5715000"/>
            <a:ext cx="457200" cy="365125"/>
          </a:xfrm>
        </p:spPr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4291"/>
            <a:ext cx="7886700" cy="8039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8150" y="635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2714335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3501"/>
            <a:ext cx="78867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172408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167559">
            <a:off x="6062648" y="-224663"/>
            <a:ext cx="3524140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7262477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F9868-AD84-4798-A077-F74D894831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84055895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0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2975"/>
            <a:ext cx="3868340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0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2975"/>
            <a:ext cx="3887391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C054-E61E-4963-9BAE-69076ECB23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4528042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98F0F-C74E-4243-A955-7F8F0E58B2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3573408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18C00-107D-4746-82E4-D88E651772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8785815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3F162-04C5-4639-A4F0-E022D035D6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77144757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C290A-CD45-4ECF-9534-F16457B56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9595450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/>
        </p:nvSpPr>
        <p:spPr>
          <a:xfrm rot="16200000" flipV="1">
            <a:off x="2181397" y="6015128"/>
            <a:ext cx="939496" cy="746247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1800"/>
            <a:ext cx="78867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54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01765A-5E15-4A7D-9C9B-8AA65A3BB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7365" y="6070600"/>
            <a:ext cx="9151365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16200000" flipV="1">
            <a:off x="1036185" y="4882316"/>
            <a:ext cx="939494" cy="3011867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816" y="6106293"/>
            <a:ext cx="1814513" cy="590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7261" y="6190527"/>
            <a:ext cx="1477426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21" y="6177297"/>
            <a:ext cx="209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8125" y="6175630"/>
            <a:ext cx="676275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8698" y="6172200"/>
            <a:ext cx="43794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ransition spd="slow">
    <p:split orient="vert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k4GMwx0Hy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66800"/>
            <a:ext cx="7924800" cy="2057400"/>
          </a:xfrm>
          <a:extLst/>
        </p:spPr>
        <p:txBody>
          <a:bodyPr>
            <a:noAutofit/>
          </a:bodyPr>
          <a:lstStyle/>
          <a:p>
            <a:pPr algn="ctr"/>
            <a:r>
              <a:rPr lang="en-US" sz="4800" cap="all" dirty="0" smtClean="0"/>
              <a:t>Bài báo cáo đồ án</a:t>
            </a:r>
            <a:endParaRPr lang="en-US" sz="4800" cap="all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19600"/>
            <a:ext cx="7239000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Hebrew" charset="-79"/>
                <a:ea typeface="Arial Hebrew" charset="-79"/>
                <a:cs typeface="Arial Hebrew" charset="-79"/>
              </a:rPr>
              <a:t>Môn Nhập môn CNTT – Truyền thông</a:t>
            </a:r>
          </a:p>
          <a:p>
            <a:pPr algn="ctr"/>
            <a:r>
              <a:rPr lang="en-US" sz="3200" dirty="0" smtClean="0">
                <a:latin typeface="Arial Hebrew" charset="-79"/>
                <a:ea typeface="Arial Hebrew" charset="-79"/>
                <a:cs typeface="Arial Hebrew" charset="-79"/>
              </a:rPr>
              <a:t>Nhóm 7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990600"/>
          <a:ext cx="83820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Tên</a:t>
                      </a:r>
                      <a:r>
                        <a:rPr lang="en-US" baseline="0" dirty="0" smtClean="0"/>
                        <a:t> Sinh 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Nhiệm</a:t>
                      </a:r>
                      <a:r>
                        <a:rPr lang="en-US" baseline="0" dirty="0" smtClean="0"/>
                        <a:t> 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Đánh</a:t>
                      </a:r>
                      <a:r>
                        <a:rPr lang="en-US" baseline="0" dirty="0" smtClean="0"/>
                        <a:t> giá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Lê Thành</a:t>
                      </a:r>
                      <a:r>
                        <a:rPr lang="en-US" baseline="0" dirty="0" smtClean="0"/>
                        <a:t> Trung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Đưa ra ý tưởng</a:t>
                      </a:r>
                    </a:p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Tổng hợp ý kiến của các thành Viên</a:t>
                      </a:r>
                    </a:p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Phân chia công việc cho mọi người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Lê</a:t>
                      </a:r>
                      <a:r>
                        <a:rPr lang="en-US" baseline="0" dirty="0" smtClean="0"/>
                        <a:t> Văn Huy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Làm phần báo cáo Word</a:t>
                      </a:r>
                    </a:p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Làm phần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Phùn</a:t>
                      </a:r>
                      <a:r>
                        <a:rPr lang="en-US" baseline="0" dirty="0" smtClean="0"/>
                        <a:t>g Viết Huy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Phụ trách làm video</a:t>
                      </a:r>
                    </a:p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Tìm kiếm phần mềm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Quách</a:t>
                      </a:r>
                      <a:r>
                        <a:rPr lang="en-US" baseline="0" dirty="0" smtClean="0"/>
                        <a:t> Văn Thiên 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Tìm kiếm hình ảnh cho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Nguyễ</a:t>
                      </a:r>
                      <a:r>
                        <a:rPr lang="en-US" baseline="0" dirty="0" smtClean="0"/>
                        <a:t>n Lộc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Tìm kiếm hình ảnh cho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Đánh giá thành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496803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Phần quan trọng nhất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Sau khi qua 7 phần xin mời các bạn đến với clip của nhóm 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hlinkClick r:id="rId2"/>
              </a:rPr>
              <a:t>https://www.youtube.com/watch?v=ck4GMwx0Hys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 Clip đồ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24527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Content Placeholder 22" descr="tuyen-tap-30-hinh-nen-powerpoint-cam-on-cuoi-slide-tuyet-dep-1489937694-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856" y="990600"/>
            <a:ext cx="6574187" cy="4381500"/>
          </a:xfrm>
        </p:spPr>
      </p:pic>
    </p:spTree>
    <p:extLst>
      <p:ext uri="{BB962C8B-B14F-4D97-AF65-F5344CB8AC3E}">
        <p14:creationId xmlns:p14="http://schemas.microsoft.com/office/powerpoint/2010/main" xmlns="" val="395878056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305800" cy="533400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Lê Thành Trung(Nhóm Trưởng)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Lê Văn Huy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Phùng Viết Huy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Quách Văn Thiên An	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Nguyễn Lộc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B702A-B352-449D-9370-AA0951393043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Thành viên	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94855842"/>
              </p:ext>
            </p:extLst>
          </p:nvPr>
        </p:nvGraphicFramePr>
        <p:xfrm>
          <a:off x="685800" y="1066800"/>
          <a:ext cx="78867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74FF1-AA61-47E2-B4D5-1AB96B4B88EB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Nội dung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en-US" dirty="0" smtClean="0"/>
              <a:t>Đồ án “Ước mơ” được thực hiện với nhóm 7</a:t>
            </a:r>
          </a:p>
          <a:p>
            <a:pPr marL="365125" indent="-282575">
              <a:buFont typeface="Wingdings 2" pitchFamily="18" charset="2"/>
              <a:buChar char="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Nói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về ước mơ của bạn Lộc trong nhóm bọn mình. </a:t>
            </a:r>
          </a:p>
          <a:p>
            <a:pPr marL="365125" indent="-282575">
              <a:buFont typeface="Wingdings 2" pitchFamily="18" charset="2"/>
              <a:buChar char=""/>
            </a:pPr>
            <a:r>
              <a:rPr lang="en-US" dirty="0" smtClean="0"/>
              <a:t>Câu chuyện đi từ khi bạn lộc còn bé có những ước mơ như bao đứa trẻ khác và lớn lên định hướng được ước mơ của mình.</a:t>
            </a:r>
          </a:p>
          <a:p>
            <a:pPr marL="365125" indent="-282575">
              <a:buFont typeface="Wingdings 2" pitchFamily="18" charset="2"/>
              <a:buChar char=""/>
            </a:pPr>
            <a:r>
              <a:rPr lang="en-US" dirty="0" smtClean="0"/>
              <a:t>Và câu chuyện được nói rõ hơn trong phần clip.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 </a:t>
            </a:r>
            <a:r>
              <a:rPr lang="en-US" dirty="0" err="1" smtClean="0"/>
              <a:t>thiệu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457200" algn="just">
              <a:buFont typeface="Wingdings" pitchFamily="2" charset="2"/>
              <a:buChar char="v"/>
            </a:pPr>
            <a:r>
              <a:rPr lang="en-US" dirty="0" smtClean="0"/>
              <a:t>Mọi người đều nhận công việc của mình một cách thoải mái </a:t>
            </a:r>
          </a:p>
          <a:p>
            <a:pPr marL="539750" indent="-457200" algn="just">
              <a:buFont typeface="Wingdings" pitchFamily="2" charset="2"/>
              <a:buChar char="v"/>
            </a:pPr>
            <a:r>
              <a:rPr lang="en-US" dirty="0" smtClean="0"/>
              <a:t>Chi tiết công việc cho từng bạn là được liệt kê trong file world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2.Phân chia công việc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3678289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457200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Mọi người cùng nhau thảo luận và cùng thống nhất kế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hoạch</a:t>
            </a:r>
          </a:p>
          <a:p>
            <a:pPr marL="539750" indent="-457200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Kế hoạch được lên chi tiết và có thời hạn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39750" indent="-457200">
              <a:buFont typeface="Wingdings" pitchFamily="2" charset="2"/>
              <a:buChar char="v"/>
            </a:pPr>
            <a:r>
              <a:rPr lang="en-US" dirty="0" smtClean="0"/>
              <a:t>Kế hoạch chi tiết có trong world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3.Kế hoạch của nhóm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925022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282575" algn="just">
              <a:buFont typeface="Wingdings 2" pitchFamily="18" charset="2"/>
              <a:buChar char=""/>
            </a:pPr>
            <a:r>
              <a:rPr lang="en-US" dirty="0" smtClean="0"/>
              <a:t>Các thành viên đều có thái độ làm việc nghiêm chỉnh </a:t>
            </a:r>
          </a:p>
          <a:p>
            <a:pPr marL="365125" indent="-282575" algn="just">
              <a:buFont typeface="Wingdings 2" pitchFamily="18" charset="2"/>
              <a:buChar char=""/>
            </a:pPr>
            <a:r>
              <a:rPr lang="en-US" dirty="0" smtClean="0"/>
              <a:t>Không có sự cãi cọ bất đồng quan điểm</a:t>
            </a:r>
          </a:p>
          <a:p>
            <a:pPr marL="365125" indent="-282575" algn="just">
              <a:buFont typeface="Wingdings 2" pitchFamily="18" charset="2"/>
              <a:buChar char=""/>
            </a:pPr>
            <a:r>
              <a:rPr lang="en-US" dirty="0" smtClean="0"/>
              <a:t>Đánh giá thái độ chi tiết có trong world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Báo cáo đồ án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4.Thái độ của các thành viên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11/20/2017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25022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457200">
              <a:buFont typeface="Wingdings" pitchFamily="2" charset="2"/>
              <a:buChar char="v"/>
            </a:pPr>
            <a:r>
              <a:rPr lang="en-US" dirty="0" smtClean="0"/>
              <a:t>Các buổi làm việc nhóm đều diễn ra suôn sẻ và vui tươi</a:t>
            </a:r>
          </a:p>
          <a:p>
            <a:pPr marL="539750" indent="-457200">
              <a:buFont typeface="Wingdings" pitchFamily="2" charset="2"/>
              <a:buChar char="v"/>
            </a:pPr>
            <a:r>
              <a:rPr lang="en-US" dirty="0" smtClean="0"/>
              <a:t>Mọi người đều có mặt đầy đủ trong các buổi làm việc</a:t>
            </a:r>
          </a:p>
          <a:p>
            <a:pPr marL="539750" indent="-457200">
              <a:buFont typeface="Wingdings" pitchFamily="2" charset="2"/>
              <a:buChar char="v"/>
            </a:pPr>
            <a:r>
              <a:rPr lang="en-US" dirty="0" smtClean="0"/>
              <a:t>Những buổi họp có hiệu quả tốt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5. Đánh giá các buổi làm việc nhóm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925022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Có bốn biên bản họp nhóm</a:t>
            </a:r>
          </a:p>
          <a:p>
            <a:r>
              <a:rPr lang="en-US" dirty="0" smtClean="0"/>
              <a:t>Liệt kê ý tưởng, ý kiến của các thành viên </a:t>
            </a:r>
          </a:p>
          <a:p>
            <a:r>
              <a:rPr lang="en-US" dirty="0" smtClean="0"/>
              <a:t>Cách làm việc nhóm và sự dẫn dắt của nhóm trưởng</a:t>
            </a:r>
          </a:p>
          <a:p>
            <a:r>
              <a:rPr lang="en-US" dirty="0" smtClean="0"/>
              <a:t>Các biên bản chi tiết có trong world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6.Biên bản làm việc nhóm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42300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hương 1&amp;#x0D;&amp;#x0A;Giới thiệu ngôn ngữ&amp;#x0D;&amp;#x0A; lập trình C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Mục tiêu&amp;quot;&quot;/&gt;&lt;property id=&quot;20307&quot; value=&quot;258&quot;/&gt;&lt;/object&gt;&lt;object type=&quot;3&quot; unique_id=&quot;10006&quot;&gt;&lt;property id=&quot;20148&quot; value=&quot;5&quot;/&gt;&lt;property id=&quot;20300&quot; value=&quot;Slide 3 - &amp;quot;Nội dung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Các khái niệm cơ bản&amp;quot;&quot;/&gt;&lt;property id=&quot;20307&quot; value=&quot;260&quot;/&gt;&lt;/object&gt;&lt;object type=&quot;3&quot; unique_id=&quot;10008&quot;&gt;&lt;property id=&quot;20148&quot; value=&quot;5&quot;/&gt;&lt;property id=&quot;20300&quot; value=&quot;Slide 5 - &amp;quot;Các khái niệm cơ bản&amp;quot;&quot;/&gt;&lt;property id=&quot;20307&quot; value=&quot;289&quot;/&gt;&lt;/object&gt;&lt;object type=&quot;3&quot; unique_id=&quot;10009&quot;&gt;&lt;property id=&quot;20148&quot; value=&quot;5&quot;/&gt;&lt;property id=&quot;20300&quot; value=&quot;Slide 6 - &amp;quot;Các loại thông tin&amp;quot;&quot;/&gt;&lt;property id=&quot;20307&quot; value=&quot;264&quot;/&gt;&lt;/object&gt;&lt;object type=&quot;3&quot; unique_id=&quot;10010&quot;&gt;&lt;property id=&quot;20148&quot; value=&quot;5&quot;/&gt;&lt;property id=&quot;20300&quot; value=&quot;Slide 7 - &amp;quot;Lệnh máy- Machine Instruction&amp;quot;&quot;/&gt;&lt;property id=&quot;20307&quot; value=&quot;272&quot;/&gt;&lt;/object&gt;&lt;object type=&quot;3&quot; unique_id=&quot;10011&quot;&gt;&lt;property id=&quot;20148&quot; value=&quot;5&quot;/&gt;&lt;property id=&quot;20300&quot; value=&quot;Slide 8 - &amp;quot;Chương trình- Program&amp;quot;&quot;/&gt;&lt;property id=&quot;20307&quot; value=&quot;273&quot;/&gt;&lt;/object&gt;&lt;object type=&quot;3&quot; unique_id=&quot;10012&quot;&gt;&lt;property id=&quot;20148&quot; value=&quot;5&quot;/&gt;&lt;property id=&quot;20300&quot; value=&quot;Slide 9 - &amp;quot;Lập trình- Programming&amp;quot;&quot;/&gt;&lt;property id=&quot;20307&quot; value=&quot;274&quot;/&gt;&lt;/object&gt;&lt;object type=&quot;3&quot; unique_id=&quot;10013&quot;&gt;&lt;property id=&quot;20148&quot; value=&quot;5&quot;/&gt;&lt;property id=&quot;20300&quot; value=&quot;Slide 10 - &amp;quot;Ngôn ngữ lập trình&amp;quot;&quot;/&gt;&lt;property id=&quot;20307&quot; value=&quot;275&quot;/&gt;&lt;/object&gt;&lt;object type=&quot;3&quot; unique_id=&quot;10014&quot;&gt;&lt;property id=&quot;20148&quot; value=&quot;5&quot;/&gt;&lt;property id=&quot;20300&quot; value=&quot;Slide 11 - &amp;quot;Dịch chương trình- Translating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Giải thuật- Algorithm&amp;quot;&quot;/&gt;&lt;property id=&quot;20307&quot; value=&quot;277&quot;/&gt;&lt;/object&gt;&lt;object type=&quot;3&quot; unique_id=&quot;10016&quot;&gt;&lt;property id=&quot;20148&quot; value=&quot;5&quot;/&gt;&lt;property id=&quot;20300&quot; value=&quot;Slide 13 - &amp;quot;Giải thuật-Mô tả bằng ngôn ngữ tự nhiên&amp;quot;&quot;/&gt;&lt;property id=&quot;20307&quot; value=&quot;279&quot;/&gt;&lt;/object&gt;&lt;object type=&quot;3&quot; unique_id=&quot;10017&quot;&gt;&lt;property id=&quot;20148&quot; value=&quot;5&quot;/&gt;&lt;property id=&quot;20300&quot; value=&quot;Slide 14 - &amp;quot;Giải thuật- Mô tả bằng ngôn ngữ tự nhiên&amp;quot;&quot;/&gt;&lt;property id=&quot;20307&quot; value=&quot;280&quot;/&gt;&lt;/object&gt;&lt;object type=&quot;3&quot; unique_id=&quot;10018&quot;&gt;&lt;property id=&quot;20148&quot; value=&quot;5&quot;/&gt;&lt;property id=&quot;20300&quot; value=&quot;Slide 15 - &amp;quot;Giải thuật-Mô tả bằng lưu đồ&amp;quot;&quot;/&gt;&lt;property id=&quot;20307&quot; value=&quot;282&quot;/&gt;&lt;/object&gt;&lt;object type=&quot;3&quot; unique_id=&quot;10019&quot;&gt;&lt;property id=&quot;20148&quot; value=&quot;5&quot;/&gt;&lt;property id=&quot;20300&quot; value=&quot;Slide 16 - &amp;quot;Lưu đồ: Các quy tắc vẽ&amp;quot;&quot;/&gt;&lt;property id=&quot;20307&quot; value=&quot;283&quot;/&gt;&lt;/object&gt;&lt;object type=&quot;3&quot; unique_id=&quot;10020&quot;&gt;&lt;property id=&quot;20148&quot; value=&quot;5&quot;/&gt;&lt;property id=&quot;20300&quot; value=&quot;Slide 17 - &amp;quot;Giải thuật tìm trị lớn nhất trong 3 số&amp;quot;&quot;/&gt;&lt;property id=&quot;20307&quot; value=&quot;285&quot;/&gt;&lt;/object&gt;&lt;object type=&quot;3&quot; unique_id=&quot;10021&quot;&gt;&lt;property id=&quot;20148&quot; value=&quot;5&quot;/&gt;&lt;property id=&quot;20300&quot; value=&quot;Slide 18 - &amp;quot;Các bước lập trình&amp;quot;&quot;/&gt;&lt;property id=&quot;20307&quot; value=&quot;287&quot;/&gt;&lt;/object&gt;&lt;object type=&quot;3&quot; unique_id=&quot;10022&quot;&gt;&lt;property id=&quot;20148&quot; value=&quot;5&quot;/&gt;&lt;property id=&quot;20300&quot; value=&quot;Slide 19 - &amp;quot;Giới thiệu về ngôn ngữ C&amp;quot;&quot;/&gt;&lt;property id=&quot;20307&quot; value=&quot;291&quot;/&gt;&lt;/object&gt;&lt;object type=&quot;3&quot; unique_id=&quot;10023&quot;&gt;&lt;property id=&quot;20148&quot; value=&quot;5&quot;/&gt;&lt;property id=&quot;20300&quot; value=&quot;Slide 20 - &amp;quot;Giới thiệu về ngôn ngữ C&amp;quot;&quot;/&gt;&lt;property id=&quot;20307&quot; value=&quot;303&quot;/&gt;&lt;/object&gt;&lt;object type=&quot;3&quot; unique_id=&quot;10024&quot;&gt;&lt;property id=&quot;20148&quot; value=&quot;5&quot;/&gt;&lt;property id=&quot;20300&quot; value=&quot;Slide 21&quot;/&gt;&lt;property id=&quot;20307&quot; value=&quot;305&quot;/&gt;&lt;/object&gt;&lt;object type=&quot;3&quot; unique_id=&quot;10025&quot;&gt;&lt;property id=&quot;20148&quot; value=&quot;5&quot;/&gt;&lt;property id=&quot;20300&quot; value=&quot;Slide 22&quot;/&gt;&lt;property id=&quot;20307&quot; value=&quot;304&quot;/&gt;&lt;/object&gt;&lt;object type=&quot;3&quot; unique_id=&quot;10026&quot;&gt;&lt;property id=&quot;20148&quot; value=&quot;5&quot;/&gt;&lt;property id=&quot;20300&quot; value=&quot;Slide 23&quot;/&gt;&lt;property id=&quot;20307&quot; value=&quot;306&quot;/&gt;&lt;/object&gt;&lt;object type=&quot;3&quot; unique_id=&quot;10027&quot;&gt;&lt;property id=&quot;20148&quot; value=&quot;5&quot;/&gt;&lt;property id=&quot;20300&quot; value=&quot;Slide 24&quot;/&gt;&lt;property id=&quot;20307&quot; value=&quot;30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Mau</Template>
  <TotalTime>747</TotalTime>
  <Words>502</Words>
  <Application>Microsoft Office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Mau</vt:lpstr>
      <vt:lpstr>Bài báo cáo đồ án</vt:lpstr>
      <vt:lpstr>Thành viên </vt:lpstr>
      <vt:lpstr>Nội dung</vt:lpstr>
      <vt:lpstr>1. Giới  thiệu</vt:lpstr>
      <vt:lpstr>2.Phân chia công việc</vt:lpstr>
      <vt:lpstr>3.Kế hoạch của nhóm</vt:lpstr>
      <vt:lpstr>4.Thái độ của các thành viên</vt:lpstr>
      <vt:lpstr>5. Đánh giá các buổi làm việc nhóm</vt:lpstr>
      <vt:lpstr>6.Biên bản làm việc nhóm</vt:lpstr>
      <vt:lpstr>7. Đánh giá thành viên</vt:lpstr>
      <vt:lpstr>8. Clip đồ án</vt:lpstr>
      <vt:lpstr>Slide 12</vt:lpstr>
    </vt:vector>
  </TitlesOfParts>
  <Company>TDC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 Giới thiệu</dc:title>
  <dc:creator>FIT</dc:creator>
  <cp:lastModifiedBy>khanhvd</cp:lastModifiedBy>
  <cp:revision>87</cp:revision>
  <dcterms:created xsi:type="dcterms:W3CDTF">2007-09-12T07:27:45Z</dcterms:created>
  <dcterms:modified xsi:type="dcterms:W3CDTF">2017-12-01T11:30:51Z</dcterms:modified>
</cp:coreProperties>
</file>