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1640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2F07-3442-ED43-B754-31C59A47894D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4888-9FBF-3D49-BA54-81A0327F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914" y="1417638"/>
            <a:ext cx="126995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ingestion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43914" y="1985537"/>
            <a:ext cx="126995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Preprocessing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914" y="2421310"/>
            <a:ext cx="126995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</a:t>
            </a:r>
            <a:r>
              <a:rPr lang="en-US" sz="1200" dirty="0" err="1" smtClean="0"/>
              <a:t>ngrams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914" y="2816574"/>
            <a:ext cx="126995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TDM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43914" y="3207112"/>
            <a:ext cx="126995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Dim Reduction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66273" y="1409261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Extract named entities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66273" y="1972596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TDM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6273" y="2421310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Dim Reduction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78893" y="3725486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Merge feature vectors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07341" y="4209715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Organize via ANN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8011" y="4255881"/>
            <a:ext cx="18168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neighbors with cosine similarity scores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87311" y="4860924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nearest neighbors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1177" y="4879832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TDM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02655" y="5320539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TDM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1176" y="5320539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Dim Reduction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07341" y="5933574"/>
            <a:ext cx="181683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Cluster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778894" y="1694637"/>
            <a:ext cx="0" cy="2909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3474691" y="1686260"/>
            <a:ext cx="0" cy="286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>
            <a:off x="1778894" y="2262536"/>
            <a:ext cx="0" cy="15877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1778894" y="2698309"/>
            <a:ext cx="0" cy="1182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8" idx="0"/>
          </p:cNvCxnSpPr>
          <p:nvPr/>
        </p:nvCxnSpPr>
        <p:spPr>
          <a:xfrm>
            <a:off x="1778894" y="3093573"/>
            <a:ext cx="0" cy="11353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474691" y="2249595"/>
            <a:ext cx="0" cy="1717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13" idx="1"/>
          </p:cNvCxnSpPr>
          <p:nvPr/>
        </p:nvCxnSpPr>
        <p:spPr>
          <a:xfrm>
            <a:off x="3595728" y="3863986"/>
            <a:ext cx="211613" cy="48422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17" idx="0"/>
          </p:cNvCxnSpPr>
          <p:nvPr/>
        </p:nvCxnSpPr>
        <p:spPr>
          <a:xfrm>
            <a:off x="3595729" y="5137923"/>
            <a:ext cx="15344" cy="18261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18" idx="0"/>
          </p:cNvCxnSpPr>
          <p:nvPr/>
        </p:nvCxnSpPr>
        <p:spPr>
          <a:xfrm flipH="1">
            <a:off x="5689594" y="5156831"/>
            <a:ext cx="1" cy="16370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15" idx="0"/>
          </p:cNvCxnSpPr>
          <p:nvPr/>
        </p:nvCxnSpPr>
        <p:spPr>
          <a:xfrm rot="5400000">
            <a:off x="3968639" y="4113804"/>
            <a:ext cx="374210" cy="112003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7" idx="2"/>
            <a:endCxn id="19" idx="0"/>
          </p:cNvCxnSpPr>
          <p:nvPr/>
        </p:nvCxnSpPr>
        <p:spPr>
          <a:xfrm rot="16200000" flipH="1">
            <a:off x="3995398" y="5213213"/>
            <a:ext cx="336036" cy="11046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2"/>
            <a:endCxn id="19" idx="0"/>
          </p:cNvCxnSpPr>
          <p:nvPr/>
        </p:nvCxnSpPr>
        <p:spPr>
          <a:xfrm rot="5400000">
            <a:off x="5034659" y="5278639"/>
            <a:ext cx="336036" cy="9738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2"/>
            <a:endCxn id="12" idx="0"/>
          </p:cNvCxnSpPr>
          <p:nvPr/>
        </p:nvCxnSpPr>
        <p:spPr>
          <a:xfrm rot="5400000">
            <a:off x="2567413" y="2818207"/>
            <a:ext cx="1027177" cy="7873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8" idx="2"/>
            <a:endCxn id="12" idx="0"/>
          </p:cNvCxnSpPr>
          <p:nvPr/>
        </p:nvCxnSpPr>
        <p:spPr>
          <a:xfrm rot="16200000" flipH="1">
            <a:off x="2112415" y="3150589"/>
            <a:ext cx="241375" cy="9084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3" idx="2"/>
            <a:endCxn id="16" idx="0"/>
          </p:cNvCxnSpPr>
          <p:nvPr/>
        </p:nvCxnSpPr>
        <p:spPr>
          <a:xfrm rot="16200000" flipH="1">
            <a:off x="5006118" y="4196355"/>
            <a:ext cx="393118" cy="9738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3" idx="3"/>
            <a:endCxn id="14" idx="1"/>
          </p:cNvCxnSpPr>
          <p:nvPr/>
        </p:nvCxnSpPr>
        <p:spPr>
          <a:xfrm>
            <a:off x="5624176" y="4348215"/>
            <a:ext cx="973835" cy="138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86812" y="1297367"/>
            <a:ext cx="3600036" cy="282314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566273" y="4796603"/>
            <a:ext cx="4112982" cy="92277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Clustering Pipeline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Pipeline</dc:title>
  <dc:creator>vincent tang</dc:creator>
  <cp:lastModifiedBy>vincent tang</cp:lastModifiedBy>
  <cp:revision>2</cp:revision>
  <dcterms:created xsi:type="dcterms:W3CDTF">2015-11-02T20:44:39Z</dcterms:created>
  <dcterms:modified xsi:type="dcterms:W3CDTF">2015-11-02T21:01:38Z</dcterms:modified>
</cp:coreProperties>
</file>