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7" r:id="rId13"/>
    <p:sldId id="279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80" r:id="rId22"/>
    <p:sldId id="281" r:id="rId23"/>
    <p:sldId id="275" r:id="rId24"/>
    <p:sldId id="276" r:id="rId25"/>
    <p:sldId id="270" r:id="rId26"/>
    <p:sldId id="282" r:id="rId27"/>
    <p:sldId id="283" r:id="rId28"/>
    <p:sldId id="284" r:id="rId29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Cabin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6C471F3-8D65-4074-AFA0-167E0BFF53B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8"/>
            <p14:sldId id="277"/>
            <p14:sldId id="279"/>
            <p14:sldId id="267"/>
            <p14:sldId id="268"/>
            <p14:sldId id="269"/>
            <p14:sldId id="271"/>
            <p14:sldId id="272"/>
            <p14:sldId id="273"/>
            <p14:sldId id="274"/>
            <p14:sldId id="280"/>
            <p14:sldId id="281"/>
            <p14:sldId id="275"/>
            <p14:sldId id="276"/>
            <p14:sldId id="270"/>
          </p14:sldIdLst>
        </p14:section>
        <p14:section name="Untitled Section" id="{C1C14371-8A37-43B4-BEDD-682AF50BCD25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137AC-A9C8-48EA-BD2B-1AD8692E0443}">
  <a:tblStyle styleId="{B12137AC-A9C8-48EA-BD2B-1AD8692E044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9"/>
          </a:solidFill>
        </a:fill>
      </a:tcStyle>
    </a:wholeTbl>
    <a:band1H>
      <a:tcTxStyle/>
      <a:tcStyle>
        <a:tcBdr/>
        <a:fill>
          <a:solidFill>
            <a:srgbClr val="CADF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1" d="100"/>
          <a:sy n="71" d="100"/>
        </p:scale>
        <p:origin x="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reat%20learning%20Statistical%20Methods\ANOVA%20DEMO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5.0000000000000079E-2</c:v>
                </c:pt>
                <c:pt idx="2">
                  <c:v>0.1</c:v>
                </c:pt>
                <c:pt idx="3">
                  <c:v>0.15000000000000022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0.65000000000000113</c:v>
                </c:pt>
                <c:pt idx="14">
                  <c:v>0.70000000000000062</c:v>
                </c:pt>
                <c:pt idx="15">
                  <c:v>0.750000000000001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3.1047369051184409E-2</c:v>
                </c:pt>
                <c:pt idx="1">
                  <c:v>7.0619999265314926E-2</c:v>
                </c:pt>
                <c:pt idx="2">
                  <c:v>0.14732005983654589</c:v>
                </c:pt>
                <c:pt idx="3">
                  <c:v>0.28185603462868286</c:v>
                </c:pt>
                <c:pt idx="4">
                  <c:v>0.49456577833431864</c:v>
                </c:pt>
                <c:pt idx="5">
                  <c:v>0.79588818813957263</c:v>
                </c:pt>
                <c:pt idx="6">
                  <c:v>1.1746577002705645</c:v>
                </c:pt>
                <c:pt idx="7">
                  <c:v>1.5900173884840301</c:v>
                </c:pt>
                <c:pt idx="8">
                  <c:v>1.9738933814011452</c:v>
                </c:pt>
                <c:pt idx="9">
                  <c:v>2.2473813940318252</c:v>
                </c:pt>
                <c:pt idx="10">
                  <c:v>2.3467192964790153</c:v>
                </c:pt>
                <c:pt idx="11">
                  <c:v>2.2473813940318252</c:v>
                </c:pt>
                <c:pt idx="12">
                  <c:v>1.9738933814011452</c:v>
                </c:pt>
                <c:pt idx="13">
                  <c:v>1.5900173884840301</c:v>
                </c:pt>
                <c:pt idx="14">
                  <c:v>1.1746577002705652</c:v>
                </c:pt>
                <c:pt idx="15">
                  <c:v>0.79588818813957263</c:v>
                </c:pt>
                <c:pt idx="16">
                  <c:v>0.49456577833431842</c:v>
                </c:pt>
                <c:pt idx="17">
                  <c:v>0.28185603462868286</c:v>
                </c:pt>
                <c:pt idx="18">
                  <c:v>0.14732005983654589</c:v>
                </c:pt>
                <c:pt idx="19">
                  <c:v>7.0619999265314995E-2</c:v>
                </c:pt>
                <c:pt idx="20">
                  <c:v>3.1047369051184409E-2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17-493E-8785-DC752F614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34304"/>
        <c:axId val="73235840"/>
      </c:scatterChart>
      <c:valAx>
        <c:axId val="73234304"/>
        <c:scaling>
          <c:orientation val="minMax"/>
          <c:max val="1"/>
        </c:scaling>
        <c:delete val="1"/>
        <c:axPos val="b"/>
        <c:numFmt formatCode="General" sourceLinked="1"/>
        <c:majorTickMark val="out"/>
        <c:minorTickMark val="none"/>
        <c:tickLblPos val="none"/>
        <c:crossAx val="73235840"/>
        <c:crosses val="autoZero"/>
        <c:crossBetween val="midCat"/>
      </c:valAx>
      <c:valAx>
        <c:axId val="732358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3234304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5.0000000000000079E-2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0.65000000000000124</c:v>
                </c:pt>
                <c:pt idx="14">
                  <c:v>0.70000000000000062</c:v>
                </c:pt>
                <c:pt idx="15">
                  <c:v>0.75000000000000111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3.1047369051184413E-2</c:v>
                </c:pt>
                <c:pt idx="1">
                  <c:v>7.0619999265314926E-2</c:v>
                </c:pt>
                <c:pt idx="2">
                  <c:v>0.14732005983654589</c:v>
                </c:pt>
                <c:pt idx="3">
                  <c:v>0.28185603462868286</c:v>
                </c:pt>
                <c:pt idx="4">
                  <c:v>0.49456577833431875</c:v>
                </c:pt>
                <c:pt idx="5">
                  <c:v>0.79588818813957263</c:v>
                </c:pt>
                <c:pt idx="6">
                  <c:v>1.1746577002705647</c:v>
                </c:pt>
                <c:pt idx="7">
                  <c:v>1.5900173884840301</c:v>
                </c:pt>
                <c:pt idx="8">
                  <c:v>1.9738933814011455</c:v>
                </c:pt>
                <c:pt idx="9">
                  <c:v>2.2473813940318252</c:v>
                </c:pt>
                <c:pt idx="10">
                  <c:v>2.3467192964790153</c:v>
                </c:pt>
                <c:pt idx="11">
                  <c:v>2.2473813940318252</c:v>
                </c:pt>
                <c:pt idx="12">
                  <c:v>1.9738933814011455</c:v>
                </c:pt>
                <c:pt idx="13">
                  <c:v>1.5900173884840301</c:v>
                </c:pt>
                <c:pt idx="14">
                  <c:v>1.1746577002705656</c:v>
                </c:pt>
                <c:pt idx="15">
                  <c:v>0.79588818813957263</c:v>
                </c:pt>
                <c:pt idx="16">
                  <c:v>0.49456577833431847</c:v>
                </c:pt>
                <c:pt idx="17">
                  <c:v>0.28185603462868286</c:v>
                </c:pt>
                <c:pt idx="18">
                  <c:v>0.14732005983654589</c:v>
                </c:pt>
                <c:pt idx="19">
                  <c:v>7.0619999265314995E-2</c:v>
                </c:pt>
                <c:pt idx="20">
                  <c:v>3.1047369051184413E-2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3A-429F-953D-65AB3DE16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52928"/>
        <c:axId val="77054720"/>
      </c:scatterChart>
      <c:valAx>
        <c:axId val="77052928"/>
        <c:scaling>
          <c:orientation val="minMax"/>
          <c:max val="1"/>
        </c:scaling>
        <c:delete val="1"/>
        <c:axPos val="b"/>
        <c:numFmt formatCode="General" sourceLinked="1"/>
        <c:majorTickMark val="out"/>
        <c:minorTickMark val="none"/>
        <c:tickLblPos val="none"/>
        <c:crossAx val="77054720"/>
        <c:crosses val="autoZero"/>
        <c:crossBetween val="midCat"/>
      </c:valAx>
      <c:valAx>
        <c:axId val="770547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052928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5.0000000000000079E-2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0.65000000000000124</c:v>
                </c:pt>
                <c:pt idx="14">
                  <c:v>0.70000000000000062</c:v>
                </c:pt>
                <c:pt idx="15">
                  <c:v>0.75000000000000111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3.1047369051184413E-2</c:v>
                </c:pt>
                <c:pt idx="1">
                  <c:v>7.0619999265314926E-2</c:v>
                </c:pt>
                <c:pt idx="2">
                  <c:v>0.14732005983654589</c:v>
                </c:pt>
                <c:pt idx="3">
                  <c:v>0.28185603462868286</c:v>
                </c:pt>
                <c:pt idx="4">
                  <c:v>0.49456577833431875</c:v>
                </c:pt>
                <c:pt idx="5">
                  <c:v>0.79588818813957263</c:v>
                </c:pt>
                <c:pt idx="6">
                  <c:v>1.1746577002705647</c:v>
                </c:pt>
                <c:pt idx="7">
                  <c:v>1.5900173884840301</c:v>
                </c:pt>
                <c:pt idx="8">
                  <c:v>1.9738933814011455</c:v>
                </c:pt>
                <c:pt idx="9">
                  <c:v>2.2473813940318252</c:v>
                </c:pt>
                <c:pt idx="10">
                  <c:v>2.3467192964790153</c:v>
                </c:pt>
                <c:pt idx="11">
                  <c:v>2.2473813940318252</c:v>
                </c:pt>
                <c:pt idx="12">
                  <c:v>1.9738933814011455</c:v>
                </c:pt>
                <c:pt idx="13">
                  <c:v>1.5900173884840301</c:v>
                </c:pt>
                <c:pt idx="14">
                  <c:v>1.1746577002705656</c:v>
                </c:pt>
                <c:pt idx="15">
                  <c:v>0.79588818813957263</c:v>
                </c:pt>
                <c:pt idx="16">
                  <c:v>0.49456577833431847</c:v>
                </c:pt>
                <c:pt idx="17">
                  <c:v>0.28185603462868286</c:v>
                </c:pt>
                <c:pt idx="18">
                  <c:v>0.14732005983654589</c:v>
                </c:pt>
                <c:pt idx="19">
                  <c:v>7.0619999265314995E-2</c:v>
                </c:pt>
                <c:pt idx="20">
                  <c:v>3.1047369051184413E-2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CE-4CE0-B079-ABA845505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81984"/>
        <c:axId val="29083520"/>
      </c:scatterChart>
      <c:valAx>
        <c:axId val="29081984"/>
        <c:scaling>
          <c:orientation val="minMax"/>
          <c:max val="1"/>
        </c:scaling>
        <c:delete val="1"/>
        <c:axPos val="b"/>
        <c:numFmt formatCode="General" sourceLinked="1"/>
        <c:majorTickMark val="out"/>
        <c:minorTickMark val="none"/>
        <c:tickLblPos val="none"/>
        <c:crossAx val="29083520"/>
        <c:crosses val="autoZero"/>
        <c:crossBetween val="midCat"/>
      </c:valAx>
      <c:valAx>
        <c:axId val="29083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9081984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5.0000000000000086E-2</c:v>
                </c:pt>
                <c:pt idx="2">
                  <c:v>0.1</c:v>
                </c:pt>
                <c:pt idx="3">
                  <c:v>0.15000000000000024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0.65000000000000135</c:v>
                </c:pt>
                <c:pt idx="14">
                  <c:v>0.70000000000000062</c:v>
                </c:pt>
                <c:pt idx="15">
                  <c:v>0.75000000000000122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3.104736905118442E-2</c:v>
                </c:pt>
                <c:pt idx="1">
                  <c:v>7.0619999265314926E-2</c:v>
                </c:pt>
                <c:pt idx="2">
                  <c:v>0.14732005983654589</c:v>
                </c:pt>
                <c:pt idx="3">
                  <c:v>0.28185603462868286</c:v>
                </c:pt>
                <c:pt idx="4">
                  <c:v>0.49456577833431886</c:v>
                </c:pt>
                <c:pt idx="5">
                  <c:v>0.79588818813957263</c:v>
                </c:pt>
                <c:pt idx="6">
                  <c:v>1.1746577002705649</c:v>
                </c:pt>
                <c:pt idx="7">
                  <c:v>1.5900173884840301</c:v>
                </c:pt>
                <c:pt idx="8">
                  <c:v>1.9738933814011455</c:v>
                </c:pt>
                <c:pt idx="9">
                  <c:v>2.2473813940318252</c:v>
                </c:pt>
                <c:pt idx="10">
                  <c:v>2.3467192964790153</c:v>
                </c:pt>
                <c:pt idx="11">
                  <c:v>2.2473813940318252</c:v>
                </c:pt>
                <c:pt idx="12">
                  <c:v>1.9738933814011455</c:v>
                </c:pt>
                <c:pt idx="13">
                  <c:v>1.5900173884840301</c:v>
                </c:pt>
                <c:pt idx="14">
                  <c:v>1.174657700270566</c:v>
                </c:pt>
                <c:pt idx="15">
                  <c:v>0.79588818813957263</c:v>
                </c:pt>
                <c:pt idx="16">
                  <c:v>0.49456577833431853</c:v>
                </c:pt>
                <c:pt idx="17">
                  <c:v>0.28185603462868286</c:v>
                </c:pt>
                <c:pt idx="18">
                  <c:v>0.14732005983654589</c:v>
                </c:pt>
                <c:pt idx="19">
                  <c:v>7.0619999265314995E-2</c:v>
                </c:pt>
                <c:pt idx="20">
                  <c:v>3.104736905118442E-2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54-4311-A14A-7604786FD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106368"/>
        <c:axId val="74107904"/>
      </c:scatterChart>
      <c:valAx>
        <c:axId val="74106368"/>
        <c:scaling>
          <c:orientation val="minMax"/>
          <c:max val="1"/>
        </c:scaling>
        <c:delete val="1"/>
        <c:axPos val="b"/>
        <c:numFmt formatCode="General" sourceLinked="1"/>
        <c:majorTickMark val="out"/>
        <c:minorTickMark val="none"/>
        <c:tickLblPos val="none"/>
        <c:crossAx val="74107904"/>
        <c:crosses val="autoZero"/>
        <c:crossBetween val="midCat"/>
      </c:valAx>
      <c:valAx>
        <c:axId val="74107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4106368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Before Treatment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17565837223625E-2"/>
          <c:y val="0.1610650156862273"/>
          <c:w val="0.92016850156840058"/>
          <c:h val="0.77239279535143357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Before!$C$4:$C$21</c:f>
              <c:numCache>
                <c:formatCode>General</c:formatCode>
                <c:ptCount val="18"/>
                <c:pt idx="0">
                  <c:v>79</c:v>
                </c:pt>
                <c:pt idx="1">
                  <c:v>69</c:v>
                </c:pt>
                <c:pt idx="2">
                  <c:v>76</c:v>
                </c:pt>
                <c:pt idx="3">
                  <c:v>70</c:v>
                </c:pt>
                <c:pt idx="4">
                  <c:v>65</c:v>
                </c:pt>
                <c:pt idx="5">
                  <c:v>79</c:v>
                </c:pt>
                <c:pt idx="6">
                  <c:v>70</c:v>
                </c:pt>
                <c:pt idx="7">
                  <c:v>74</c:v>
                </c:pt>
                <c:pt idx="8">
                  <c:v>72</c:v>
                </c:pt>
                <c:pt idx="9">
                  <c:v>73</c:v>
                </c:pt>
                <c:pt idx="10">
                  <c:v>68</c:v>
                </c:pt>
                <c:pt idx="11">
                  <c:v>81</c:v>
                </c:pt>
                <c:pt idx="12">
                  <c:v>66</c:v>
                </c:pt>
                <c:pt idx="13">
                  <c:v>71</c:v>
                </c:pt>
                <c:pt idx="14">
                  <c:v>69</c:v>
                </c:pt>
                <c:pt idx="15">
                  <c:v>76</c:v>
                </c:pt>
                <c:pt idx="16">
                  <c:v>82</c:v>
                </c:pt>
                <c:pt idx="17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5D-4C13-8F18-E9104964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632064"/>
        <c:axId val="287632456"/>
      </c:scatterChart>
      <c:valAx>
        <c:axId val="287632064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632456"/>
        <c:crosses val="autoZero"/>
        <c:crossBetween val="midCat"/>
        <c:majorUnit val="6"/>
      </c:valAx>
      <c:valAx>
        <c:axId val="287632456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632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7C5B9-913B-4C7B-98BC-C5122C07B1A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C8C127-A97A-4A3A-8746-0325BBA2CC55}">
      <dgm:prSet phldrT="[Text]" custT="1"/>
      <dgm:spPr/>
      <dgm:t>
        <a:bodyPr/>
        <a:lstStyle/>
        <a:p>
          <a:r>
            <a:rPr lang="en-IN" sz="1700" b="1" smtClean="0">
              <a:latin typeface="Calibri" panose="020F0502020204030204" pitchFamily="34" charset="0"/>
              <a:cs typeface="Calibri" panose="020F0502020204030204" pitchFamily="34" charset="0"/>
            </a:rPr>
            <a:t>Total Variation (SST)</a:t>
          </a:r>
        </a:p>
        <a:p>
          <a:r>
            <a:rPr lang="en-IN" sz="1700" b="1" smtClean="0">
              <a:latin typeface="Calibri" panose="020F0502020204030204" pitchFamily="34" charset="0"/>
              <a:cs typeface="Calibri" panose="020F0502020204030204" pitchFamily="34" charset="0"/>
            </a:rPr>
            <a:t>Degrees of freedom= n -1, where n is the number of values in the group</a:t>
          </a:r>
          <a:endParaRPr lang="en-US" sz="17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29F18E-786C-4D4D-8728-037E29125FD0}" type="parTrans" cxnId="{4B255FCD-4089-452F-AD4E-693316894279}">
      <dgm:prSet/>
      <dgm:spPr/>
      <dgm:t>
        <a:bodyPr/>
        <a:lstStyle/>
        <a:p>
          <a:endParaRPr lang="en-US"/>
        </a:p>
      </dgm:t>
    </dgm:pt>
    <dgm:pt modelId="{6395DC24-23C1-435A-84DB-1464FDC83C45}" type="sibTrans" cxnId="{4B255FCD-4089-452F-AD4E-693316894279}">
      <dgm:prSet/>
      <dgm:spPr/>
      <dgm:t>
        <a:bodyPr/>
        <a:lstStyle/>
        <a:p>
          <a:endParaRPr lang="en-US"/>
        </a:p>
      </dgm:t>
    </dgm:pt>
    <dgm:pt modelId="{04F15E9B-733C-4B64-ACCC-B44356AF43BE}">
      <dgm:prSet phldrT="[Text]" custT="1"/>
      <dgm:spPr/>
      <dgm:t>
        <a:bodyPr/>
        <a:lstStyle/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Within Group Variation (SSW)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Degrees of freedom = c – 1, where c is the number of groups</a:t>
          </a:r>
          <a:endParaRPr lang="en-US" sz="1700" b="1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2128E132-3D28-4641-B4B1-1935D6EF93FB}" type="parTrans" cxnId="{6A17617A-C042-43E3-B449-BA41C24DE44A}">
      <dgm:prSet/>
      <dgm:spPr/>
      <dgm:t>
        <a:bodyPr/>
        <a:lstStyle/>
        <a:p>
          <a:endParaRPr lang="en-US"/>
        </a:p>
      </dgm:t>
    </dgm:pt>
    <dgm:pt modelId="{874A8F85-867C-4131-8E9C-391F6D499DF7}" type="sibTrans" cxnId="{6A17617A-C042-43E3-B449-BA41C24DE44A}">
      <dgm:prSet/>
      <dgm:spPr/>
      <dgm:t>
        <a:bodyPr/>
        <a:lstStyle/>
        <a:p>
          <a:endParaRPr lang="en-US"/>
        </a:p>
      </dgm:t>
    </dgm:pt>
    <dgm:pt modelId="{1011254F-82FC-4CC4-857C-B4B0048DCB2F}">
      <dgm:prSet phldrT="[Text]" custT="1"/>
      <dgm:spPr/>
      <dgm:t>
        <a:bodyPr/>
        <a:lstStyle/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Among Group Variation (SSB)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Degrees of freedom = n - </a:t>
          </a:r>
          <a:r>
            <a:rPr lang="en-IN" sz="1500" kern="1200" smtClean="0">
              <a:latin typeface="Trebuchet MS" panose="020B0603020202020204"/>
              <a:ea typeface="+mn-ea"/>
              <a:cs typeface="+mn-cs"/>
            </a:rPr>
            <a:t>c</a:t>
          </a:r>
          <a:endParaRPr lang="en-US" sz="1500" kern="1200" dirty="0">
            <a:latin typeface="Trebuchet MS" panose="020B0603020202020204"/>
            <a:ea typeface="+mn-ea"/>
            <a:cs typeface="+mn-cs"/>
          </a:endParaRPr>
        </a:p>
      </dgm:t>
    </dgm:pt>
    <dgm:pt modelId="{5920375B-B164-44C0-8BE6-95586F59BC2E}" type="parTrans" cxnId="{085BC66B-3D3E-4D19-A9CC-F8B1FC1B66C2}">
      <dgm:prSet/>
      <dgm:spPr/>
      <dgm:t>
        <a:bodyPr/>
        <a:lstStyle/>
        <a:p>
          <a:endParaRPr lang="en-US"/>
        </a:p>
      </dgm:t>
    </dgm:pt>
    <dgm:pt modelId="{F94A827A-4B68-41D7-AB24-6D79C6F07A11}" type="sibTrans" cxnId="{085BC66B-3D3E-4D19-A9CC-F8B1FC1B66C2}">
      <dgm:prSet/>
      <dgm:spPr/>
      <dgm:t>
        <a:bodyPr/>
        <a:lstStyle/>
        <a:p>
          <a:endParaRPr lang="en-US"/>
        </a:p>
      </dgm:t>
    </dgm:pt>
    <dgm:pt modelId="{9C1A4210-BC13-4854-9928-57448E71FE16}" type="pres">
      <dgm:prSet presAssocID="{65C7C5B9-913B-4C7B-98BC-C5122C07B1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53B30-8AC3-4045-BCE1-C9DB5AD8AB31}" type="pres">
      <dgm:prSet presAssocID="{22C8C127-A97A-4A3A-8746-0325BBA2CC55}" presName="root1" presStyleCnt="0"/>
      <dgm:spPr/>
      <dgm:t>
        <a:bodyPr/>
        <a:lstStyle/>
        <a:p>
          <a:endParaRPr lang="en-US"/>
        </a:p>
      </dgm:t>
    </dgm:pt>
    <dgm:pt modelId="{BE6FB68E-9860-40E9-94E4-551634A49F2A}" type="pres">
      <dgm:prSet presAssocID="{22C8C127-A97A-4A3A-8746-0325BBA2CC55}" presName="LevelOneTextNode" presStyleLbl="node0" presStyleIdx="0" presStyleCnt="1" custScaleX="138082" custScaleY="1153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E94C6A-16E0-4098-822B-54FEEDF5D563}" type="pres">
      <dgm:prSet presAssocID="{22C8C127-A97A-4A3A-8746-0325BBA2CC55}" presName="level2hierChild" presStyleCnt="0"/>
      <dgm:spPr/>
      <dgm:t>
        <a:bodyPr/>
        <a:lstStyle/>
        <a:p>
          <a:endParaRPr lang="en-US"/>
        </a:p>
      </dgm:t>
    </dgm:pt>
    <dgm:pt modelId="{333339EE-A7DE-4B87-A1B7-F5C953038653}" type="pres">
      <dgm:prSet presAssocID="{2128E132-3D28-4641-B4B1-1935D6EF93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94FF19F-4BA6-446B-9E89-1FD36038A4A3}" type="pres">
      <dgm:prSet presAssocID="{2128E132-3D28-4641-B4B1-1935D6EF93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BD2C3B2-0CBC-41B4-9900-BA96E8AFD2C2}" type="pres">
      <dgm:prSet presAssocID="{04F15E9B-733C-4B64-ACCC-B44356AF43BE}" presName="root2" presStyleCnt="0"/>
      <dgm:spPr/>
      <dgm:t>
        <a:bodyPr/>
        <a:lstStyle/>
        <a:p>
          <a:endParaRPr lang="en-US"/>
        </a:p>
      </dgm:t>
    </dgm:pt>
    <dgm:pt modelId="{5377A4AE-9F9D-4451-9CFE-B87AC20B2FDF}" type="pres">
      <dgm:prSet presAssocID="{04F15E9B-733C-4B64-ACCC-B44356AF43BE}" presName="LevelTwoTextNode" presStyleLbl="node2" presStyleIdx="0" presStyleCnt="2" custScaleX="128719" custScaleY="147211" custLinFactNeighborY="106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744DE6-D3B3-4A63-90B2-AA3DA08FB146}" type="pres">
      <dgm:prSet presAssocID="{04F15E9B-733C-4B64-ACCC-B44356AF43BE}" presName="level3hierChild" presStyleCnt="0"/>
      <dgm:spPr/>
      <dgm:t>
        <a:bodyPr/>
        <a:lstStyle/>
        <a:p>
          <a:endParaRPr lang="en-US"/>
        </a:p>
      </dgm:t>
    </dgm:pt>
    <dgm:pt modelId="{61AB89F0-5ED8-412A-BF1A-D68B5C999A0D}" type="pres">
      <dgm:prSet presAssocID="{5920375B-B164-44C0-8BE6-95586F59BC2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F57819A-D8BD-4595-8315-D9ACC9083858}" type="pres">
      <dgm:prSet presAssocID="{5920375B-B164-44C0-8BE6-95586F59BC2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F92E8A0-955C-4A3F-AD9F-1ED1F9FCEF0F}" type="pres">
      <dgm:prSet presAssocID="{1011254F-82FC-4CC4-857C-B4B0048DCB2F}" presName="root2" presStyleCnt="0"/>
      <dgm:spPr/>
      <dgm:t>
        <a:bodyPr/>
        <a:lstStyle/>
        <a:p>
          <a:endParaRPr lang="en-US"/>
        </a:p>
      </dgm:t>
    </dgm:pt>
    <dgm:pt modelId="{04EFB50C-DC98-46C7-8FBA-4472554D8AE9}" type="pres">
      <dgm:prSet presAssocID="{1011254F-82FC-4CC4-857C-B4B0048DCB2F}" presName="LevelTwoTextNode" presStyleLbl="node2" presStyleIdx="1" presStyleCnt="2" custScaleX="131243" custScaleY="140050" custLinFactNeighborY="159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CEB2D8-68D7-43EE-9796-0F814060BA07}" type="pres">
      <dgm:prSet presAssocID="{1011254F-82FC-4CC4-857C-B4B0048DCB2F}" presName="level3hierChild" presStyleCnt="0"/>
      <dgm:spPr/>
      <dgm:t>
        <a:bodyPr/>
        <a:lstStyle/>
        <a:p>
          <a:endParaRPr lang="en-US"/>
        </a:p>
      </dgm:t>
    </dgm:pt>
  </dgm:ptLst>
  <dgm:cxnLst>
    <dgm:cxn modelId="{76EC2852-30C3-44F7-91E7-D70198666545}" type="presOf" srcId="{5920375B-B164-44C0-8BE6-95586F59BC2E}" destId="{61AB89F0-5ED8-412A-BF1A-D68B5C999A0D}" srcOrd="0" destOrd="0" presId="urn:microsoft.com/office/officeart/2005/8/layout/hierarchy2"/>
    <dgm:cxn modelId="{085BC66B-3D3E-4D19-A9CC-F8B1FC1B66C2}" srcId="{22C8C127-A97A-4A3A-8746-0325BBA2CC55}" destId="{1011254F-82FC-4CC4-857C-B4B0048DCB2F}" srcOrd="1" destOrd="0" parTransId="{5920375B-B164-44C0-8BE6-95586F59BC2E}" sibTransId="{F94A827A-4B68-41D7-AB24-6D79C6F07A11}"/>
    <dgm:cxn modelId="{CCFAF66D-A39B-44A9-B9E0-69FE2BAECE1C}" type="presOf" srcId="{2128E132-3D28-4641-B4B1-1935D6EF93FB}" destId="{333339EE-A7DE-4B87-A1B7-F5C953038653}" srcOrd="0" destOrd="0" presId="urn:microsoft.com/office/officeart/2005/8/layout/hierarchy2"/>
    <dgm:cxn modelId="{93B8057E-E5F8-439B-8D1A-7760F72E4CBA}" type="presOf" srcId="{1011254F-82FC-4CC4-857C-B4B0048DCB2F}" destId="{04EFB50C-DC98-46C7-8FBA-4472554D8AE9}" srcOrd="0" destOrd="0" presId="urn:microsoft.com/office/officeart/2005/8/layout/hierarchy2"/>
    <dgm:cxn modelId="{CC78652C-64E2-428A-8541-2464008C499A}" type="presOf" srcId="{04F15E9B-733C-4B64-ACCC-B44356AF43BE}" destId="{5377A4AE-9F9D-4451-9CFE-B87AC20B2FDF}" srcOrd="0" destOrd="0" presId="urn:microsoft.com/office/officeart/2005/8/layout/hierarchy2"/>
    <dgm:cxn modelId="{6DB640A6-F186-4CB6-9C6F-E36F2EAB89BE}" type="presOf" srcId="{2128E132-3D28-4641-B4B1-1935D6EF93FB}" destId="{794FF19F-4BA6-446B-9E89-1FD36038A4A3}" srcOrd="1" destOrd="0" presId="urn:microsoft.com/office/officeart/2005/8/layout/hierarchy2"/>
    <dgm:cxn modelId="{3B43B77C-198F-4E68-84EE-C125BC444A36}" type="presOf" srcId="{22C8C127-A97A-4A3A-8746-0325BBA2CC55}" destId="{BE6FB68E-9860-40E9-94E4-551634A49F2A}" srcOrd="0" destOrd="0" presId="urn:microsoft.com/office/officeart/2005/8/layout/hierarchy2"/>
    <dgm:cxn modelId="{6A17617A-C042-43E3-B449-BA41C24DE44A}" srcId="{22C8C127-A97A-4A3A-8746-0325BBA2CC55}" destId="{04F15E9B-733C-4B64-ACCC-B44356AF43BE}" srcOrd="0" destOrd="0" parTransId="{2128E132-3D28-4641-B4B1-1935D6EF93FB}" sibTransId="{874A8F85-867C-4131-8E9C-391F6D499DF7}"/>
    <dgm:cxn modelId="{84F03B77-7E08-4B93-A2CD-E7E1A28D94C5}" type="presOf" srcId="{65C7C5B9-913B-4C7B-98BC-C5122C07B1AA}" destId="{9C1A4210-BC13-4854-9928-57448E71FE16}" srcOrd="0" destOrd="0" presId="urn:microsoft.com/office/officeart/2005/8/layout/hierarchy2"/>
    <dgm:cxn modelId="{4B255FCD-4089-452F-AD4E-693316894279}" srcId="{65C7C5B9-913B-4C7B-98BC-C5122C07B1AA}" destId="{22C8C127-A97A-4A3A-8746-0325BBA2CC55}" srcOrd="0" destOrd="0" parTransId="{5429F18E-786C-4D4D-8728-037E29125FD0}" sibTransId="{6395DC24-23C1-435A-84DB-1464FDC83C45}"/>
    <dgm:cxn modelId="{D611CC19-D1BC-4190-975B-D2854E872657}" type="presOf" srcId="{5920375B-B164-44C0-8BE6-95586F59BC2E}" destId="{8F57819A-D8BD-4595-8315-D9ACC9083858}" srcOrd="1" destOrd="0" presId="urn:microsoft.com/office/officeart/2005/8/layout/hierarchy2"/>
    <dgm:cxn modelId="{1AD7000B-8D7F-4E52-90EE-C33374B2DB5A}" type="presParOf" srcId="{9C1A4210-BC13-4854-9928-57448E71FE16}" destId="{F1053B30-8AC3-4045-BCE1-C9DB5AD8AB31}" srcOrd="0" destOrd="0" presId="urn:microsoft.com/office/officeart/2005/8/layout/hierarchy2"/>
    <dgm:cxn modelId="{B529B33E-899C-4989-8296-733AF1B393AB}" type="presParOf" srcId="{F1053B30-8AC3-4045-BCE1-C9DB5AD8AB31}" destId="{BE6FB68E-9860-40E9-94E4-551634A49F2A}" srcOrd="0" destOrd="0" presId="urn:microsoft.com/office/officeart/2005/8/layout/hierarchy2"/>
    <dgm:cxn modelId="{2E276114-E2F8-47F0-80B7-FA5D035B6C98}" type="presParOf" srcId="{F1053B30-8AC3-4045-BCE1-C9DB5AD8AB31}" destId="{C4E94C6A-16E0-4098-822B-54FEEDF5D563}" srcOrd="1" destOrd="0" presId="urn:microsoft.com/office/officeart/2005/8/layout/hierarchy2"/>
    <dgm:cxn modelId="{BB9A4D3E-05D9-4934-BD18-3FAD70022333}" type="presParOf" srcId="{C4E94C6A-16E0-4098-822B-54FEEDF5D563}" destId="{333339EE-A7DE-4B87-A1B7-F5C953038653}" srcOrd="0" destOrd="0" presId="urn:microsoft.com/office/officeart/2005/8/layout/hierarchy2"/>
    <dgm:cxn modelId="{868CB9B8-292F-49E2-BC5D-26D77D5EF24D}" type="presParOf" srcId="{333339EE-A7DE-4B87-A1B7-F5C953038653}" destId="{794FF19F-4BA6-446B-9E89-1FD36038A4A3}" srcOrd="0" destOrd="0" presId="urn:microsoft.com/office/officeart/2005/8/layout/hierarchy2"/>
    <dgm:cxn modelId="{EF8327A7-CC6D-439E-8BFF-215B61F8ABD4}" type="presParOf" srcId="{C4E94C6A-16E0-4098-822B-54FEEDF5D563}" destId="{ABD2C3B2-0CBC-41B4-9900-BA96E8AFD2C2}" srcOrd="1" destOrd="0" presId="urn:microsoft.com/office/officeart/2005/8/layout/hierarchy2"/>
    <dgm:cxn modelId="{649480BE-E8C2-425C-95BF-C890B76B0016}" type="presParOf" srcId="{ABD2C3B2-0CBC-41B4-9900-BA96E8AFD2C2}" destId="{5377A4AE-9F9D-4451-9CFE-B87AC20B2FDF}" srcOrd="0" destOrd="0" presId="urn:microsoft.com/office/officeart/2005/8/layout/hierarchy2"/>
    <dgm:cxn modelId="{4B20CD36-38E9-4EB0-AF6C-039B04DA9CB6}" type="presParOf" srcId="{ABD2C3B2-0CBC-41B4-9900-BA96E8AFD2C2}" destId="{9F744DE6-D3B3-4A63-90B2-AA3DA08FB146}" srcOrd="1" destOrd="0" presId="urn:microsoft.com/office/officeart/2005/8/layout/hierarchy2"/>
    <dgm:cxn modelId="{F141408A-479E-45DC-B4B3-65629BDA54FB}" type="presParOf" srcId="{C4E94C6A-16E0-4098-822B-54FEEDF5D563}" destId="{61AB89F0-5ED8-412A-BF1A-D68B5C999A0D}" srcOrd="2" destOrd="0" presId="urn:microsoft.com/office/officeart/2005/8/layout/hierarchy2"/>
    <dgm:cxn modelId="{97E601BE-B52B-4827-B458-BB21CF7DF9D1}" type="presParOf" srcId="{61AB89F0-5ED8-412A-BF1A-D68B5C999A0D}" destId="{8F57819A-D8BD-4595-8315-D9ACC9083858}" srcOrd="0" destOrd="0" presId="urn:microsoft.com/office/officeart/2005/8/layout/hierarchy2"/>
    <dgm:cxn modelId="{1935FF27-31D4-4266-A446-9E74A1321907}" type="presParOf" srcId="{C4E94C6A-16E0-4098-822B-54FEEDF5D563}" destId="{1F92E8A0-955C-4A3F-AD9F-1ED1F9FCEF0F}" srcOrd="3" destOrd="0" presId="urn:microsoft.com/office/officeart/2005/8/layout/hierarchy2"/>
    <dgm:cxn modelId="{4CD59070-189C-4FFF-800B-5B7C2BBFB569}" type="presParOf" srcId="{1F92E8A0-955C-4A3F-AD9F-1ED1F9FCEF0F}" destId="{04EFB50C-DC98-46C7-8FBA-4472554D8AE9}" srcOrd="0" destOrd="0" presId="urn:microsoft.com/office/officeart/2005/8/layout/hierarchy2"/>
    <dgm:cxn modelId="{47F7802E-B569-497F-BB0A-695FECF7788C}" type="presParOf" srcId="{1F92E8A0-955C-4A3F-AD9F-1ED1F9FCEF0F}" destId="{4CCEB2D8-68D7-43EE-9796-0F814060BA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FB68E-9860-40E9-94E4-551634A49F2A}">
      <dsp:nvSpPr>
        <dsp:cNvPr id="0" name=""/>
        <dsp:cNvSpPr/>
      </dsp:nvSpPr>
      <dsp:spPr>
        <a:xfrm>
          <a:off x="7923" y="1252917"/>
          <a:ext cx="2611290" cy="10904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>
              <a:latin typeface="Calibri" panose="020F0502020204030204" pitchFamily="34" charset="0"/>
              <a:cs typeface="Calibri" panose="020F0502020204030204" pitchFamily="34" charset="0"/>
            </a:rPr>
            <a:t>Total Variation (SST)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>
              <a:latin typeface="Calibri" panose="020F0502020204030204" pitchFamily="34" charset="0"/>
              <a:cs typeface="Calibri" panose="020F0502020204030204" pitchFamily="34" charset="0"/>
            </a:rPr>
            <a:t>Degrees of freedom= n -1, where n is the number of values in the group</a:t>
          </a:r>
          <a:endParaRPr lang="en-US" sz="17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861" y="1284855"/>
        <a:ext cx="2547414" cy="1026569"/>
      </dsp:txXfrm>
    </dsp:sp>
    <dsp:sp modelId="{333339EE-A7DE-4B87-A1B7-F5C953038653}">
      <dsp:nvSpPr>
        <dsp:cNvPr id="0" name=""/>
        <dsp:cNvSpPr/>
      </dsp:nvSpPr>
      <dsp:spPr>
        <a:xfrm rot="19205630">
          <a:off x="2504378" y="1458164"/>
          <a:ext cx="986116" cy="47326"/>
        </a:xfrm>
        <a:custGeom>
          <a:avLst/>
          <a:gdLst/>
          <a:ahLst/>
          <a:cxnLst/>
          <a:rect l="0" t="0" r="0" b="0"/>
          <a:pathLst>
            <a:path>
              <a:moveTo>
                <a:pt x="0" y="23663"/>
              </a:moveTo>
              <a:lnTo>
                <a:pt x="986116" y="236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72783" y="1457174"/>
        <a:ext cx="49305" cy="49305"/>
      </dsp:txXfrm>
    </dsp:sp>
    <dsp:sp modelId="{5377A4AE-9F9D-4451-9CFE-B87AC20B2FDF}">
      <dsp:nvSpPr>
        <dsp:cNvPr id="0" name=""/>
        <dsp:cNvSpPr/>
      </dsp:nvSpPr>
      <dsp:spPr>
        <a:xfrm>
          <a:off x="3375659" y="469532"/>
          <a:ext cx="2434225" cy="1391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Within Group Variation (SSW)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Degrees of freedom = c – 1, where c is the number of groups</a:t>
          </a:r>
          <a:endParaRPr lang="en-US" sz="1700" b="1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3416428" y="510301"/>
        <a:ext cx="2352687" cy="1310427"/>
      </dsp:txXfrm>
    </dsp:sp>
    <dsp:sp modelId="{61AB89F0-5ED8-412A-BF1A-D68B5C999A0D}">
      <dsp:nvSpPr>
        <dsp:cNvPr id="0" name=""/>
        <dsp:cNvSpPr/>
      </dsp:nvSpPr>
      <dsp:spPr>
        <a:xfrm rot="3029787">
          <a:off x="2402864" y="2233240"/>
          <a:ext cx="1189145" cy="47326"/>
        </a:xfrm>
        <a:custGeom>
          <a:avLst/>
          <a:gdLst/>
          <a:ahLst/>
          <a:cxnLst/>
          <a:rect l="0" t="0" r="0" b="0"/>
          <a:pathLst>
            <a:path>
              <a:moveTo>
                <a:pt x="0" y="23663"/>
              </a:moveTo>
              <a:lnTo>
                <a:pt x="1189145" y="236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7708" y="2227175"/>
        <a:ext cx="59457" cy="59457"/>
      </dsp:txXfrm>
    </dsp:sp>
    <dsp:sp modelId="{04EFB50C-DC98-46C7-8FBA-4472554D8AE9}">
      <dsp:nvSpPr>
        <dsp:cNvPr id="0" name=""/>
        <dsp:cNvSpPr/>
      </dsp:nvSpPr>
      <dsp:spPr>
        <a:xfrm>
          <a:off x="3375659" y="2053540"/>
          <a:ext cx="2481957" cy="13242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Among Group Variation (SSB)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smtClean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Degrees of freedom = n - </a:t>
          </a:r>
          <a:r>
            <a:rPr lang="en-IN" sz="1500" kern="1200" smtClean="0">
              <a:latin typeface="Trebuchet MS" panose="020B0603020202020204"/>
              <a:ea typeface="+mn-ea"/>
              <a:cs typeface="+mn-cs"/>
            </a:rPr>
            <a:t>c</a:t>
          </a:r>
          <a:endParaRPr lang="en-US" sz="1500" kern="1200" dirty="0">
            <a:latin typeface="Trebuchet MS" panose="020B0603020202020204"/>
            <a:ea typeface="+mn-ea"/>
            <a:cs typeface="+mn-cs"/>
          </a:endParaRPr>
        </a:p>
      </dsp:txBody>
      <dsp:txXfrm>
        <a:off x="3414445" y="2092326"/>
        <a:ext cx="2404385" cy="1246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0.03646</cdr:x>
      <cdr:y>0.46473</cdr:y>
    </cdr:from>
    <cdr:to>
      <cdr:x>0.95751</cdr:x>
      <cdr:y>0.46761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233457" y="1506070"/>
          <a:ext cx="5898402" cy="933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bg1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70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41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42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7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679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5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925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432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71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775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901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61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89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39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55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67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75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4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79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4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Bar Graph">
  <p:cSld name="Title of Bar Graph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" name="Google Shape;69;p14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">
  <p:cSld name="Title of Pie Char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5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 2">
  <p:cSld name="Title of Pie Chart 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f Pie Chart 2">
  <p:cSld name="1_Title of Pie Chart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">
  <p:cSld name="4 Ico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355600" y="5858423"/>
            <a:ext cx="8432800" cy="550531"/>
          </a:xfrm>
          <a:prstGeom prst="ellipse">
            <a:avLst/>
          </a:prstGeom>
          <a:gradFill>
            <a:gsLst>
              <a:gs pos="0">
                <a:srgbClr val="080808">
                  <a:alpha val="29803"/>
                </a:srgbClr>
              </a:gs>
              <a:gs pos="100000">
                <a:srgbClr val="0040A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785078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8323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49056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4"/>
          </p:nvPr>
        </p:nvSpPr>
        <p:spPr>
          <a:xfrm>
            <a:off x="6884396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in Circle 2">
  <p:cSld name="Icons in Circle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2153393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474131" y="3152631"/>
            <a:ext cx="2231528" cy="69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" name="Google Shape;90;p19"/>
          <p:cNvSpPr/>
          <p:nvPr/>
        </p:nvSpPr>
        <p:spPr>
          <a:xfrm>
            <a:off x="5956137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4093278" y="1338103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4093278" y="5126298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3863878" y="953610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3"/>
          </p:nvPr>
        </p:nvSpPr>
        <p:spPr>
          <a:xfrm>
            <a:off x="3863878" y="6124845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4"/>
          </p:nvPr>
        </p:nvSpPr>
        <p:spPr>
          <a:xfrm>
            <a:off x="6998963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5"/>
          </p:nvPr>
        </p:nvSpPr>
        <p:spPr>
          <a:xfrm>
            <a:off x="701622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99" name="Google Shape;99;p20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" y="11693"/>
                  </a:moveTo>
                  <a:lnTo>
                    <a:pt x="4822" y="12250"/>
                  </a:lnTo>
                  <a:lnTo>
                    <a:pt x="8226" y="11972"/>
                  </a:lnTo>
                  <a:lnTo>
                    <a:pt x="13333" y="10023"/>
                  </a:lnTo>
                  <a:lnTo>
                    <a:pt x="16737" y="9744"/>
                  </a:lnTo>
                  <a:lnTo>
                    <a:pt x="22695" y="9744"/>
                  </a:lnTo>
                  <a:lnTo>
                    <a:pt x="26099" y="10023"/>
                  </a:lnTo>
                  <a:lnTo>
                    <a:pt x="28226" y="11415"/>
                  </a:lnTo>
                  <a:lnTo>
                    <a:pt x="30780" y="11136"/>
                  </a:lnTo>
                  <a:lnTo>
                    <a:pt x="29929" y="13642"/>
                  </a:lnTo>
                  <a:lnTo>
                    <a:pt x="28652" y="16426"/>
                  </a:lnTo>
                  <a:lnTo>
                    <a:pt x="29503" y="20603"/>
                  </a:lnTo>
                  <a:lnTo>
                    <a:pt x="28936" y="22273"/>
                  </a:lnTo>
                  <a:lnTo>
                    <a:pt x="26950" y="21995"/>
                  </a:lnTo>
                  <a:lnTo>
                    <a:pt x="19290" y="27006"/>
                  </a:lnTo>
                  <a:lnTo>
                    <a:pt x="16737" y="29141"/>
                  </a:lnTo>
                  <a:lnTo>
                    <a:pt x="17163" y="31183"/>
                  </a:lnTo>
                  <a:lnTo>
                    <a:pt x="15460" y="33132"/>
                  </a:lnTo>
                  <a:lnTo>
                    <a:pt x="19007" y="35916"/>
                  </a:lnTo>
                  <a:lnTo>
                    <a:pt x="18581" y="39164"/>
                  </a:lnTo>
                  <a:lnTo>
                    <a:pt x="20141" y="44733"/>
                  </a:lnTo>
                  <a:lnTo>
                    <a:pt x="22695" y="46867"/>
                  </a:lnTo>
                  <a:lnTo>
                    <a:pt x="22978" y="45011"/>
                  </a:lnTo>
                  <a:lnTo>
                    <a:pt x="22411" y="44547"/>
                  </a:lnTo>
                  <a:lnTo>
                    <a:pt x="21418" y="38700"/>
                  </a:lnTo>
                  <a:lnTo>
                    <a:pt x="23120" y="38515"/>
                  </a:lnTo>
                  <a:lnTo>
                    <a:pt x="23262" y="42041"/>
                  </a:lnTo>
                  <a:lnTo>
                    <a:pt x="26950" y="46218"/>
                  </a:lnTo>
                  <a:lnTo>
                    <a:pt x="26099" y="49837"/>
                  </a:lnTo>
                  <a:lnTo>
                    <a:pt x="33900" y="53549"/>
                  </a:lnTo>
                  <a:lnTo>
                    <a:pt x="40000" y="54013"/>
                  </a:lnTo>
                  <a:lnTo>
                    <a:pt x="43404" y="56055"/>
                  </a:lnTo>
                  <a:lnTo>
                    <a:pt x="46099" y="55684"/>
                  </a:lnTo>
                  <a:lnTo>
                    <a:pt x="48226" y="56798"/>
                  </a:lnTo>
                  <a:lnTo>
                    <a:pt x="49503" y="59025"/>
                  </a:lnTo>
                  <a:lnTo>
                    <a:pt x="56312" y="62645"/>
                  </a:lnTo>
                  <a:lnTo>
                    <a:pt x="59716" y="60696"/>
                  </a:lnTo>
                  <a:lnTo>
                    <a:pt x="60141" y="62645"/>
                  </a:lnTo>
                  <a:lnTo>
                    <a:pt x="60567" y="65986"/>
                  </a:lnTo>
                  <a:lnTo>
                    <a:pt x="55744" y="69141"/>
                  </a:lnTo>
                  <a:lnTo>
                    <a:pt x="55886" y="71554"/>
                  </a:lnTo>
                  <a:lnTo>
                    <a:pt x="54609" y="74617"/>
                  </a:lnTo>
                  <a:lnTo>
                    <a:pt x="56879" y="75823"/>
                  </a:lnTo>
                  <a:lnTo>
                    <a:pt x="60141" y="77401"/>
                  </a:lnTo>
                  <a:lnTo>
                    <a:pt x="64964" y="82691"/>
                  </a:lnTo>
                  <a:lnTo>
                    <a:pt x="67801" y="83526"/>
                  </a:lnTo>
                  <a:lnTo>
                    <a:pt x="71631" y="85754"/>
                  </a:lnTo>
                  <a:lnTo>
                    <a:pt x="73333" y="93828"/>
                  </a:lnTo>
                  <a:lnTo>
                    <a:pt x="75035" y="101067"/>
                  </a:lnTo>
                  <a:lnTo>
                    <a:pt x="74184" y="104129"/>
                  </a:lnTo>
                  <a:lnTo>
                    <a:pt x="77588" y="107192"/>
                  </a:lnTo>
                  <a:lnTo>
                    <a:pt x="79290" y="109698"/>
                  </a:lnTo>
                  <a:lnTo>
                    <a:pt x="80709" y="114060"/>
                  </a:lnTo>
                  <a:lnTo>
                    <a:pt x="84680" y="117865"/>
                  </a:lnTo>
                  <a:lnTo>
                    <a:pt x="91205" y="119999"/>
                  </a:lnTo>
                  <a:lnTo>
                    <a:pt x="98014" y="119443"/>
                  </a:lnTo>
                  <a:lnTo>
                    <a:pt x="90780" y="116937"/>
                  </a:lnTo>
                  <a:lnTo>
                    <a:pt x="89787" y="114709"/>
                  </a:lnTo>
                  <a:lnTo>
                    <a:pt x="91347" y="112668"/>
                  </a:lnTo>
                  <a:lnTo>
                    <a:pt x="88226" y="111090"/>
                  </a:lnTo>
                  <a:lnTo>
                    <a:pt x="91063" y="108306"/>
                  </a:lnTo>
                  <a:lnTo>
                    <a:pt x="88226" y="106728"/>
                  </a:lnTo>
                  <a:lnTo>
                    <a:pt x="91347" y="107006"/>
                  </a:lnTo>
                  <a:lnTo>
                    <a:pt x="91205" y="104129"/>
                  </a:lnTo>
                  <a:lnTo>
                    <a:pt x="94326" y="105243"/>
                  </a:lnTo>
                  <a:lnTo>
                    <a:pt x="97021" y="103387"/>
                  </a:lnTo>
                  <a:lnTo>
                    <a:pt x="94609" y="100232"/>
                  </a:lnTo>
                  <a:lnTo>
                    <a:pt x="98014" y="101345"/>
                  </a:lnTo>
                  <a:lnTo>
                    <a:pt x="102695" y="96334"/>
                  </a:lnTo>
                  <a:lnTo>
                    <a:pt x="104113" y="95220"/>
                  </a:lnTo>
                  <a:lnTo>
                    <a:pt x="104680" y="91972"/>
                  </a:lnTo>
                  <a:lnTo>
                    <a:pt x="111205" y="90487"/>
                  </a:lnTo>
                  <a:lnTo>
                    <a:pt x="114326" y="87238"/>
                  </a:lnTo>
                  <a:lnTo>
                    <a:pt x="115460" y="84918"/>
                  </a:lnTo>
                  <a:lnTo>
                    <a:pt x="115035" y="81020"/>
                  </a:lnTo>
                  <a:lnTo>
                    <a:pt x="120000" y="76287"/>
                  </a:lnTo>
                  <a:lnTo>
                    <a:pt x="117163" y="73225"/>
                  </a:lnTo>
                  <a:lnTo>
                    <a:pt x="110070" y="71368"/>
                  </a:lnTo>
                  <a:lnTo>
                    <a:pt x="102695" y="69605"/>
                  </a:lnTo>
                  <a:lnTo>
                    <a:pt x="97588" y="69327"/>
                  </a:lnTo>
                  <a:lnTo>
                    <a:pt x="97588" y="65429"/>
                  </a:lnTo>
                  <a:lnTo>
                    <a:pt x="89503" y="62923"/>
                  </a:lnTo>
                  <a:lnTo>
                    <a:pt x="82695" y="59025"/>
                  </a:lnTo>
                  <a:lnTo>
                    <a:pt x="78297" y="59396"/>
                  </a:lnTo>
                  <a:lnTo>
                    <a:pt x="74326" y="59211"/>
                  </a:lnTo>
                  <a:lnTo>
                    <a:pt x="72340" y="57726"/>
                  </a:lnTo>
                  <a:lnTo>
                    <a:pt x="69078" y="58468"/>
                  </a:lnTo>
                  <a:lnTo>
                    <a:pt x="69787" y="57447"/>
                  </a:lnTo>
                  <a:lnTo>
                    <a:pt x="66241" y="58839"/>
                  </a:lnTo>
                  <a:lnTo>
                    <a:pt x="64113" y="58839"/>
                  </a:lnTo>
                  <a:lnTo>
                    <a:pt x="61843" y="60974"/>
                  </a:lnTo>
                  <a:lnTo>
                    <a:pt x="59290" y="59025"/>
                  </a:lnTo>
                  <a:lnTo>
                    <a:pt x="56312" y="60696"/>
                  </a:lnTo>
                  <a:lnTo>
                    <a:pt x="53049" y="59303"/>
                  </a:lnTo>
                  <a:lnTo>
                    <a:pt x="53758" y="57633"/>
                  </a:lnTo>
                  <a:lnTo>
                    <a:pt x="53758" y="54477"/>
                  </a:lnTo>
                  <a:lnTo>
                    <a:pt x="49503" y="54570"/>
                  </a:lnTo>
                  <a:lnTo>
                    <a:pt x="47375" y="52900"/>
                  </a:lnTo>
                  <a:lnTo>
                    <a:pt x="52198" y="49280"/>
                  </a:lnTo>
                  <a:lnTo>
                    <a:pt x="50496" y="48723"/>
                  </a:lnTo>
                  <a:lnTo>
                    <a:pt x="46666" y="49280"/>
                  </a:lnTo>
                  <a:lnTo>
                    <a:pt x="44822" y="51229"/>
                  </a:lnTo>
                  <a:lnTo>
                    <a:pt x="42269" y="51508"/>
                  </a:lnTo>
                  <a:lnTo>
                    <a:pt x="38156" y="49466"/>
                  </a:lnTo>
                  <a:lnTo>
                    <a:pt x="40283" y="44083"/>
                  </a:lnTo>
                  <a:lnTo>
                    <a:pt x="44822" y="41484"/>
                  </a:lnTo>
                  <a:lnTo>
                    <a:pt x="48652" y="41484"/>
                  </a:lnTo>
                  <a:lnTo>
                    <a:pt x="52482" y="42320"/>
                  </a:lnTo>
                  <a:lnTo>
                    <a:pt x="52198" y="41763"/>
                  </a:lnTo>
                  <a:lnTo>
                    <a:pt x="54326" y="40278"/>
                  </a:lnTo>
                  <a:lnTo>
                    <a:pt x="59716" y="42041"/>
                  </a:lnTo>
                  <a:lnTo>
                    <a:pt x="60141" y="44825"/>
                  </a:lnTo>
                  <a:lnTo>
                    <a:pt x="62695" y="45661"/>
                  </a:lnTo>
                  <a:lnTo>
                    <a:pt x="63546" y="41763"/>
                  </a:lnTo>
                  <a:lnTo>
                    <a:pt x="62269" y="39814"/>
                  </a:lnTo>
                  <a:lnTo>
                    <a:pt x="70780" y="37401"/>
                  </a:lnTo>
                  <a:lnTo>
                    <a:pt x="75035" y="34802"/>
                  </a:lnTo>
                  <a:lnTo>
                    <a:pt x="78014" y="32296"/>
                  </a:lnTo>
                  <a:lnTo>
                    <a:pt x="80141" y="31183"/>
                  </a:lnTo>
                  <a:lnTo>
                    <a:pt x="83971" y="31461"/>
                  </a:lnTo>
                  <a:lnTo>
                    <a:pt x="84397" y="29512"/>
                  </a:lnTo>
                  <a:lnTo>
                    <a:pt x="90780" y="27285"/>
                  </a:lnTo>
                  <a:lnTo>
                    <a:pt x="90638" y="29512"/>
                  </a:lnTo>
                  <a:lnTo>
                    <a:pt x="96453" y="27935"/>
                  </a:lnTo>
                  <a:lnTo>
                    <a:pt x="93758" y="26450"/>
                  </a:lnTo>
                  <a:lnTo>
                    <a:pt x="95035" y="24965"/>
                  </a:lnTo>
                  <a:lnTo>
                    <a:pt x="93617" y="24222"/>
                  </a:lnTo>
                  <a:lnTo>
                    <a:pt x="91205" y="25336"/>
                  </a:lnTo>
                  <a:lnTo>
                    <a:pt x="91347" y="23758"/>
                  </a:lnTo>
                  <a:lnTo>
                    <a:pt x="99290" y="23387"/>
                  </a:lnTo>
                  <a:lnTo>
                    <a:pt x="105673" y="22273"/>
                  </a:lnTo>
                  <a:lnTo>
                    <a:pt x="108226" y="21160"/>
                  </a:lnTo>
                  <a:lnTo>
                    <a:pt x="105248" y="18283"/>
                  </a:lnTo>
                  <a:cubicBezTo>
                    <a:pt x="104539" y="17169"/>
                    <a:pt x="104893" y="14802"/>
                    <a:pt x="103971" y="14385"/>
                  </a:cubicBezTo>
                  <a:cubicBezTo>
                    <a:pt x="103262" y="13921"/>
                    <a:pt x="100921" y="15916"/>
                    <a:pt x="99716" y="15870"/>
                  </a:cubicBezTo>
                  <a:lnTo>
                    <a:pt x="97588" y="14477"/>
                  </a:lnTo>
                  <a:lnTo>
                    <a:pt x="97588" y="12529"/>
                  </a:lnTo>
                  <a:lnTo>
                    <a:pt x="94184" y="12250"/>
                  </a:lnTo>
                  <a:lnTo>
                    <a:pt x="93049" y="11693"/>
                  </a:lnTo>
                  <a:lnTo>
                    <a:pt x="89078" y="14570"/>
                  </a:lnTo>
                  <a:lnTo>
                    <a:pt x="86666" y="16890"/>
                  </a:lnTo>
                  <a:lnTo>
                    <a:pt x="83120" y="18654"/>
                  </a:lnTo>
                  <a:lnTo>
                    <a:pt x="80567" y="21995"/>
                  </a:lnTo>
                  <a:lnTo>
                    <a:pt x="78723" y="20603"/>
                  </a:lnTo>
                  <a:lnTo>
                    <a:pt x="80000" y="18283"/>
                  </a:lnTo>
                  <a:lnTo>
                    <a:pt x="73617" y="15498"/>
                  </a:lnTo>
                  <a:lnTo>
                    <a:pt x="72482" y="14106"/>
                  </a:lnTo>
                  <a:lnTo>
                    <a:pt x="79574" y="10487"/>
                  </a:lnTo>
                  <a:lnTo>
                    <a:pt x="83971" y="10301"/>
                  </a:lnTo>
                  <a:lnTo>
                    <a:pt x="85957" y="11136"/>
                  </a:lnTo>
                  <a:lnTo>
                    <a:pt x="88510" y="10208"/>
                  </a:lnTo>
                  <a:lnTo>
                    <a:pt x="92198" y="10208"/>
                  </a:lnTo>
                  <a:lnTo>
                    <a:pt x="89787" y="9187"/>
                  </a:lnTo>
                  <a:lnTo>
                    <a:pt x="85673" y="9095"/>
                  </a:lnTo>
                  <a:lnTo>
                    <a:pt x="88652" y="8074"/>
                  </a:lnTo>
                  <a:lnTo>
                    <a:pt x="94184" y="7981"/>
                  </a:lnTo>
                  <a:lnTo>
                    <a:pt x="96737" y="6125"/>
                  </a:lnTo>
                  <a:cubicBezTo>
                    <a:pt x="95460" y="5754"/>
                    <a:pt x="95248" y="5522"/>
                    <a:pt x="93900" y="5661"/>
                  </a:cubicBezTo>
                  <a:cubicBezTo>
                    <a:pt x="92907" y="5754"/>
                    <a:pt x="91773" y="6125"/>
                    <a:pt x="91205" y="6682"/>
                  </a:cubicBezTo>
                  <a:cubicBezTo>
                    <a:pt x="90921" y="6914"/>
                    <a:pt x="90354" y="6867"/>
                    <a:pt x="89929" y="6960"/>
                  </a:cubicBezTo>
                  <a:cubicBezTo>
                    <a:pt x="89787" y="6682"/>
                    <a:pt x="89290" y="6403"/>
                    <a:pt x="89503" y="6125"/>
                  </a:cubicBezTo>
                  <a:cubicBezTo>
                    <a:pt x="90000" y="5475"/>
                    <a:pt x="92411" y="6218"/>
                    <a:pt x="89503" y="5568"/>
                  </a:cubicBezTo>
                  <a:cubicBezTo>
                    <a:pt x="86595" y="6218"/>
                    <a:pt x="88794" y="4872"/>
                    <a:pt x="89503" y="4176"/>
                  </a:cubicBezTo>
                  <a:cubicBezTo>
                    <a:pt x="89361" y="3897"/>
                    <a:pt x="89503" y="3480"/>
                    <a:pt x="89078" y="3341"/>
                  </a:cubicBezTo>
                  <a:cubicBezTo>
                    <a:pt x="87801" y="2923"/>
                    <a:pt x="85248" y="4733"/>
                    <a:pt x="85248" y="4733"/>
                  </a:cubicBezTo>
                  <a:cubicBezTo>
                    <a:pt x="84964" y="5011"/>
                    <a:pt x="84113" y="6496"/>
                    <a:pt x="83687" y="6682"/>
                  </a:cubicBezTo>
                  <a:cubicBezTo>
                    <a:pt x="82907" y="7006"/>
                    <a:pt x="81418" y="5661"/>
                    <a:pt x="81418" y="5661"/>
                  </a:cubicBezTo>
                  <a:cubicBezTo>
                    <a:pt x="80709" y="5707"/>
                    <a:pt x="79503" y="6357"/>
                    <a:pt x="78439" y="6310"/>
                  </a:cubicBezTo>
                  <a:cubicBezTo>
                    <a:pt x="77375" y="6264"/>
                    <a:pt x="76170" y="5429"/>
                    <a:pt x="74893" y="5382"/>
                  </a:cubicBezTo>
                  <a:cubicBezTo>
                    <a:pt x="73617" y="5336"/>
                    <a:pt x="72056" y="6078"/>
                    <a:pt x="70780" y="6125"/>
                  </a:cubicBezTo>
                  <a:cubicBezTo>
                    <a:pt x="70709" y="6125"/>
                    <a:pt x="67801" y="5800"/>
                    <a:pt x="67375" y="5568"/>
                  </a:cubicBezTo>
                  <a:cubicBezTo>
                    <a:pt x="65106" y="4361"/>
                    <a:pt x="68085" y="5011"/>
                    <a:pt x="65248" y="4176"/>
                  </a:cubicBezTo>
                  <a:cubicBezTo>
                    <a:pt x="60425" y="2784"/>
                    <a:pt x="57163" y="2691"/>
                    <a:pt x="51773" y="2505"/>
                  </a:cubicBezTo>
                  <a:cubicBezTo>
                    <a:pt x="46524" y="1809"/>
                    <a:pt x="44326" y="696"/>
                    <a:pt x="39007" y="0"/>
                  </a:cubicBezTo>
                  <a:cubicBezTo>
                    <a:pt x="36170" y="92"/>
                    <a:pt x="34468" y="232"/>
                    <a:pt x="31631" y="371"/>
                  </a:cubicBezTo>
                  <a:cubicBezTo>
                    <a:pt x="30070" y="417"/>
                    <a:pt x="30000" y="649"/>
                    <a:pt x="28794" y="835"/>
                  </a:cubicBezTo>
                  <a:cubicBezTo>
                    <a:pt x="27588" y="1020"/>
                    <a:pt x="25035" y="1113"/>
                    <a:pt x="24397" y="1484"/>
                  </a:cubicBezTo>
                  <a:cubicBezTo>
                    <a:pt x="24539" y="1763"/>
                    <a:pt x="25106" y="2784"/>
                    <a:pt x="24822" y="2969"/>
                  </a:cubicBezTo>
                  <a:cubicBezTo>
                    <a:pt x="19432" y="2320"/>
                    <a:pt x="17730" y="3758"/>
                    <a:pt x="16737" y="3805"/>
                  </a:cubicBezTo>
                  <a:cubicBezTo>
                    <a:pt x="19716" y="5104"/>
                    <a:pt x="19148" y="3341"/>
                    <a:pt x="20567" y="4733"/>
                  </a:cubicBezTo>
                  <a:cubicBezTo>
                    <a:pt x="16595" y="5614"/>
                    <a:pt x="12624" y="4825"/>
                    <a:pt x="9078" y="6403"/>
                  </a:cubicBezTo>
                  <a:cubicBezTo>
                    <a:pt x="8936" y="6682"/>
                    <a:pt x="8652" y="6960"/>
                    <a:pt x="8652" y="7238"/>
                  </a:cubicBezTo>
                  <a:cubicBezTo>
                    <a:pt x="8652" y="7517"/>
                    <a:pt x="9361" y="7888"/>
                    <a:pt x="9078" y="8074"/>
                  </a:cubicBezTo>
                  <a:cubicBezTo>
                    <a:pt x="8936" y="8445"/>
                    <a:pt x="7730" y="9141"/>
                    <a:pt x="7943" y="9373"/>
                  </a:cubicBezTo>
                  <a:cubicBezTo>
                    <a:pt x="8794" y="9559"/>
                    <a:pt x="9716" y="9048"/>
                    <a:pt x="10354" y="9466"/>
                  </a:cubicBezTo>
                  <a:cubicBezTo>
                    <a:pt x="10709" y="9698"/>
                    <a:pt x="9574" y="9883"/>
                    <a:pt x="9078" y="10023"/>
                  </a:cubicBezTo>
                  <a:cubicBezTo>
                    <a:pt x="8226" y="10255"/>
                    <a:pt x="7375" y="10487"/>
                    <a:pt x="6524" y="10580"/>
                  </a:cubicBezTo>
                  <a:cubicBezTo>
                    <a:pt x="3404" y="10997"/>
                    <a:pt x="5106" y="10812"/>
                    <a:pt x="1418" y="11136"/>
                  </a:cubicBezTo>
                  <a:cubicBezTo>
                    <a:pt x="0" y="11461"/>
                    <a:pt x="141" y="11136"/>
                    <a:pt x="141" y="1169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739" y="12631"/>
                  </a:moveTo>
                  <a:lnTo>
                    <a:pt x="0" y="69473"/>
                  </a:lnTo>
                  <a:lnTo>
                    <a:pt x="57391" y="120000"/>
                  </a:lnTo>
                  <a:lnTo>
                    <a:pt x="120000" y="82105"/>
                  </a:lnTo>
                  <a:lnTo>
                    <a:pt x="78260" y="0"/>
                  </a:lnTo>
                  <a:lnTo>
                    <a:pt x="41739" y="12631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692" y="0"/>
                  </a:moveTo>
                  <a:cubicBezTo>
                    <a:pt x="36923" y="38181"/>
                    <a:pt x="41538" y="87272"/>
                    <a:pt x="60000" y="120000"/>
                  </a:cubicBezTo>
                  <a:cubicBezTo>
                    <a:pt x="71538" y="117272"/>
                    <a:pt x="85384" y="120000"/>
                    <a:pt x="96923" y="114545"/>
                  </a:cubicBezTo>
                  <a:cubicBezTo>
                    <a:pt x="120000" y="103636"/>
                    <a:pt x="110769" y="51818"/>
                    <a:pt x="87692" y="43636"/>
                  </a:cubicBezTo>
                  <a:cubicBezTo>
                    <a:pt x="76153" y="24545"/>
                    <a:pt x="78461" y="13636"/>
                    <a:pt x="60000" y="5454"/>
                  </a:cubicBezTo>
                  <a:cubicBezTo>
                    <a:pt x="9230" y="10909"/>
                    <a:pt x="0" y="21818"/>
                    <a:pt x="2769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854" y="0"/>
                  </a:moveTo>
                  <a:cubicBezTo>
                    <a:pt x="76030" y="6122"/>
                    <a:pt x="81526" y="2448"/>
                    <a:pt x="72366" y="9795"/>
                  </a:cubicBezTo>
                  <a:cubicBezTo>
                    <a:pt x="69618" y="22040"/>
                    <a:pt x="56793" y="22040"/>
                    <a:pt x="48549" y="29387"/>
                  </a:cubicBezTo>
                  <a:cubicBezTo>
                    <a:pt x="44885" y="35510"/>
                    <a:pt x="40305" y="44081"/>
                    <a:pt x="35725" y="48979"/>
                  </a:cubicBezTo>
                  <a:cubicBezTo>
                    <a:pt x="31145" y="55102"/>
                    <a:pt x="19236" y="63673"/>
                    <a:pt x="19236" y="63673"/>
                  </a:cubicBezTo>
                  <a:cubicBezTo>
                    <a:pt x="0" y="102857"/>
                    <a:pt x="37557" y="91836"/>
                    <a:pt x="57709" y="100408"/>
                  </a:cubicBezTo>
                  <a:cubicBezTo>
                    <a:pt x="62290" y="108979"/>
                    <a:pt x="65038" y="111428"/>
                    <a:pt x="72366" y="115102"/>
                  </a:cubicBezTo>
                  <a:cubicBezTo>
                    <a:pt x="74198" y="113877"/>
                    <a:pt x="76030" y="113877"/>
                    <a:pt x="77862" y="112653"/>
                  </a:cubicBezTo>
                  <a:cubicBezTo>
                    <a:pt x="79694" y="110204"/>
                    <a:pt x="79694" y="104081"/>
                    <a:pt x="81526" y="105306"/>
                  </a:cubicBezTo>
                  <a:cubicBezTo>
                    <a:pt x="85190" y="107755"/>
                    <a:pt x="88854" y="119999"/>
                    <a:pt x="88854" y="119999"/>
                  </a:cubicBezTo>
                  <a:cubicBezTo>
                    <a:pt x="102595" y="116326"/>
                    <a:pt x="101679" y="110204"/>
                    <a:pt x="112671" y="105306"/>
                  </a:cubicBezTo>
                  <a:cubicBezTo>
                    <a:pt x="113587" y="100408"/>
                    <a:pt x="117251" y="95510"/>
                    <a:pt x="118167" y="90612"/>
                  </a:cubicBezTo>
                  <a:cubicBezTo>
                    <a:pt x="120000" y="74693"/>
                    <a:pt x="98931" y="57551"/>
                    <a:pt x="92519" y="48979"/>
                  </a:cubicBezTo>
                  <a:cubicBezTo>
                    <a:pt x="94351" y="40408"/>
                    <a:pt x="105343" y="29387"/>
                    <a:pt x="105343" y="29387"/>
                  </a:cubicBezTo>
                  <a:cubicBezTo>
                    <a:pt x="110839" y="18367"/>
                    <a:pt x="113587" y="9795"/>
                    <a:pt x="101679" y="4897"/>
                  </a:cubicBezTo>
                  <a:cubicBezTo>
                    <a:pt x="92519" y="8571"/>
                    <a:pt x="88854" y="15918"/>
                    <a:pt x="8885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603" y="12857"/>
                  </a:moveTo>
                  <a:cubicBezTo>
                    <a:pt x="22075" y="0"/>
                    <a:pt x="15849" y="7499"/>
                    <a:pt x="9622" y="12857"/>
                  </a:cubicBezTo>
                  <a:cubicBezTo>
                    <a:pt x="7358" y="14999"/>
                    <a:pt x="2830" y="17142"/>
                    <a:pt x="2830" y="17142"/>
                  </a:cubicBezTo>
                  <a:cubicBezTo>
                    <a:pt x="0" y="33214"/>
                    <a:pt x="5660" y="51428"/>
                    <a:pt x="14150" y="55714"/>
                  </a:cubicBezTo>
                  <a:cubicBezTo>
                    <a:pt x="20943" y="53571"/>
                    <a:pt x="23207" y="50357"/>
                    <a:pt x="28867" y="47142"/>
                  </a:cubicBezTo>
                  <a:cubicBezTo>
                    <a:pt x="36792" y="56785"/>
                    <a:pt x="43018" y="56785"/>
                    <a:pt x="52641" y="57857"/>
                  </a:cubicBezTo>
                  <a:cubicBezTo>
                    <a:pt x="56037" y="59999"/>
                    <a:pt x="62830" y="64285"/>
                    <a:pt x="62830" y="64285"/>
                  </a:cubicBezTo>
                  <a:cubicBezTo>
                    <a:pt x="67924" y="73928"/>
                    <a:pt x="73018" y="80357"/>
                    <a:pt x="75283" y="94285"/>
                  </a:cubicBezTo>
                  <a:cubicBezTo>
                    <a:pt x="70754" y="107142"/>
                    <a:pt x="71320" y="114642"/>
                    <a:pt x="79811" y="119999"/>
                  </a:cubicBezTo>
                  <a:cubicBezTo>
                    <a:pt x="82075" y="113571"/>
                    <a:pt x="84905" y="110357"/>
                    <a:pt x="88867" y="107142"/>
                  </a:cubicBezTo>
                  <a:cubicBezTo>
                    <a:pt x="91132" y="104999"/>
                    <a:pt x="95660" y="102857"/>
                    <a:pt x="95660" y="102857"/>
                  </a:cubicBezTo>
                  <a:cubicBezTo>
                    <a:pt x="99056" y="104999"/>
                    <a:pt x="105849" y="109285"/>
                    <a:pt x="105849" y="109285"/>
                  </a:cubicBezTo>
                  <a:cubicBezTo>
                    <a:pt x="114905" y="107142"/>
                    <a:pt x="120000" y="100714"/>
                    <a:pt x="110377" y="85714"/>
                  </a:cubicBezTo>
                  <a:cubicBezTo>
                    <a:pt x="103584" y="75000"/>
                    <a:pt x="93396" y="70714"/>
                    <a:pt x="86603" y="57857"/>
                  </a:cubicBezTo>
                  <a:cubicBezTo>
                    <a:pt x="79811" y="44999"/>
                    <a:pt x="69056" y="27857"/>
                    <a:pt x="59433" y="21428"/>
                  </a:cubicBezTo>
                  <a:cubicBezTo>
                    <a:pt x="48113" y="22499"/>
                    <a:pt x="40188" y="21428"/>
                    <a:pt x="30000" y="27857"/>
                  </a:cubicBezTo>
                  <a:cubicBezTo>
                    <a:pt x="26603" y="25714"/>
                    <a:pt x="18679" y="12857"/>
                    <a:pt x="26603" y="1285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47819" y="6666"/>
                    <a:pt x="41503" y="4444"/>
                    <a:pt x="38796" y="13333"/>
                  </a:cubicBezTo>
                  <a:cubicBezTo>
                    <a:pt x="32481" y="31111"/>
                    <a:pt x="38796" y="57777"/>
                    <a:pt x="27969" y="66666"/>
                  </a:cubicBezTo>
                  <a:cubicBezTo>
                    <a:pt x="23458" y="71111"/>
                    <a:pt x="18045" y="68888"/>
                    <a:pt x="13533" y="75555"/>
                  </a:cubicBezTo>
                  <a:cubicBezTo>
                    <a:pt x="9924" y="80000"/>
                    <a:pt x="2706" y="93333"/>
                    <a:pt x="2706" y="93333"/>
                  </a:cubicBezTo>
                  <a:cubicBezTo>
                    <a:pt x="0" y="113333"/>
                    <a:pt x="4511" y="113333"/>
                    <a:pt x="11729" y="120000"/>
                  </a:cubicBezTo>
                  <a:cubicBezTo>
                    <a:pt x="46015" y="113333"/>
                    <a:pt x="87518" y="102222"/>
                    <a:pt x="120000" y="75555"/>
                  </a:cubicBezTo>
                  <a:cubicBezTo>
                    <a:pt x="116390" y="62222"/>
                    <a:pt x="115488" y="46666"/>
                    <a:pt x="110977" y="35555"/>
                  </a:cubicBezTo>
                  <a:cubicBezTo>
                    <a:pt x="106466" y="24444"/>
                    <a:pt x="94736" y="17777"/>
                    <a:pt x="94736" y="17777"/>
                  </a:cubicBezTo>
                  <a:cubicBezTo>
                    <a:pt x="75789" y="28888"/>
                    <a:pt x="95639" y="42222"/>
                    <a:pt x="91127" y="53333"/>
                  </a:cubicBezTo>
                  <a:cubicBezTo>
                    <a:pt x="89323" y="57777"/>
                    <a:pt x="80300" y="40000"/>
                    <a:pt x="80300" y="40000"/>
                  </a:cubicBezTo>
                  <a:cubicBezTo>
                    <a:pt x="74887" y="33333"/>
                    <a:pt x="65864" y="33333"/>
                    <a:pt x="60451" y="31111"/>
                  </a:cubicBezTo>
                  <a:cubicBezTo>
                    <a:pt x="52330" y="17777"/>
                    <a:pt x="55939" y="26666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37500" y="10588"/>
                    <a:pt x="15000" y="14117"/>
                    <a:pt x="0" y="49411"/>
                  </a:cubicBezTo>
                  <a:cubicBezTo>
                    <a:pt x="22500" y="91764"/>
                    <a:pt x="30000" y="105882"/>
                    <a:pt x="120000" y="120000"/>
                  </a:cubicBezTo>
                  <a:cubicBezTo>
                    <a:pt x="112500" y="102352"/>
                    <a:pt x="82500" y="81176"/>
                    <a:pt x="90000" y="63529"/>
                  </a:cubicBezTo>
                  <a:cubicBezTo>
                    <a:pt x="90000" y="49411"/>
                    <a:pt x="120000" y="21176"/>
                    <a:pt x="120000" y="21176"/>
                  </a:cubicBezTo>
                  <a:cubicBezTo>
                    <a:pt x="67500" y="3529"/>
                    <a:pt x="60000" y="10588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000" y="1025"/>
                  </a:moveTo>
                  <a:cubicBezTo>
                    <a:pt x="28500" y="21538"/>
                    <a:pt x="22000" y="24615"/>
                    <a:pt x="12000" y="31794"/>
                  </a:cubicBezTo>
                  <a:cubicBezTo>
                    <a:pt x="9000" y="33846"/>
                    <a:pt x="6000" y="35897"/>
                    <a:pt x="3000" y="37948"/>
                  </a:cubicBezTo>
                  <a:cubicBezTo>
                    <a:pt x="2000" y="38974"/>
                    <a:pt x="0" y="40000"/>
                    <a:pt x="0" y="40000"/>
                  </a:cubicBezTo>
                  <a:cubicBezTo>
                    <a:pt x="1500" y="56410"/>
                    <a:pt x="6000" y="55384"/>
                    <a:pt x="13000" y="60512"/>
                  </a:cubicBezTo>
                  <a:cubicBezTo>
                    <a:pt x="15000" y="61538"/>
                    <a:pt x="19000" y="64615"/>
                    <a:pt x="19000" y="64615"/>
                  </a:cubicBezTo>
                  <a:cubicBezTo>
                    <a:pt x="25000" y="60512"/>
                    <a:pt x="28500" y="55384"/>
                    <a:pt x="34000" y="48205"/>
                  </a:cubicBezTo>
                  <a:cubicBezTo>
                    <a:pt x="36000" y="46153"/>
                    <a:pt x="40000" y="44102"/>
                    <a:pt x="40000" y="44102"/>
                  </a:cubicBezTo>
                  <a:cubicBezTo>
                    <a:pt x="41000" y="47179"/>
                    <a:pt x="44000" y="52307"/>
                    <a:pt x="41000" y="56410"/>
                  </a:cubicBezTo>
                  <a:cubicBezTo>
                    <a:pt x="38500" y="60512"/>
                    <a:pt x="32000" y="62564"/>
                    <a:pt x="32000" y="62564"/>
                  </a:cubicBezTo>
                  <a:cubicBezTo>
                    <a:pt x="29000" y="71794"/>
                    <a:pt x="31500" y="71794"/>
                    <a:pt x="36000" y="74871"/>
                  </a:cubicBezTo>
                  <a:cubicBezTo>
                    <a:pt x="38500" y="90256"/>
                    <a:pt x="25000" y="88205"/>
                    <a:pt x="20000" y="89230"/>
                  </a:cubicBezTo>
                  <a:cubicBezTo>
                    <a:pt x="23500" y="96410"/>
                    <a:pt x="30000" y="108717"/>
                    <a:pt x="35000" y="111794"/>
                  </a:cubicBezTo>
                  <a:cubicBezTo>
                    <a:pt x="37000" y="112820"/>
                    <a:pt x="41000" y="115897"/>
                    <a:pt x="41000" y="115897"/>
                  </a:cubicBezTo>
                  <a:cubicBezTo>
                    <a:pt x="49500" y="113846"/>
                    <a:pt x="52000" y="110769"/>
                    <a:pt x="59000" y="105641"/>
                  </a:cubicBezTo>
                  <a:cubicBezTo>
                    <a:pt x="64500" y="106666"/>
                    <a:pt x="70000" y="105641"/>
                    <a:pt x="75000" y="107692"/>
                  </a:cubicBezTo>
                  <a:cubicBezTo>
                    <a:pt x="78500" y="109743"/>
                    <a:pt x="84000" y="120000"/>
                    <a:pt x="84000" y="120000"/>
                  </a:cubicBezTo>
                  <a:cubicBezTo>
                    <a:pt x="96500" y="117948"/>
                    <a:pt x="94000" y="118974"/>
                    <a:pt x="102000" y="111794"/>
                  </a:cubicBezTo>
                  <a:cubicBezTo>
                    <a:pt x="105000" y="108717"/>
                    <a:pt x="112000" y="105641"/>
                    <a:pt x="112000" y="105641"/>
                  </a:cubicBezTo>
                  <a:cubicBezTo>
                    <a:pt x="111500" y="100512"/>
                    <a:pt x="108500" y="84102"/>
                    <a:pt x="111000" y="78974"/>
                  </a:cubicBezTo>
                  <a:cubicBezTo>
                    <a:pt x="112500" y="74871"/>
                    <a:pt x="117000" y="70769"/>
                    <a:pt x="117000" y="70769"/>
                  </a:cubicBezTo>
                  <a:cubicBezTo>
                    <a:pt x="118500" y="60512"/>
                    <a:pt x="120000" y="60512"/>
                    <a:pt x="119000" y="48205"/>
                  </a:cubicBezTo>
                  <a:cubicBezTo>
                    <a:pt x="114000" y="50256"/>
                    <a:pt x="109500" y="52307"/>
                    <a:pt x="105000" y="58461"/>
                  </a:cubicBezTo>
                  <a:cubicBezTo>
                    <a:pt x="100500" y="72820"/>
                    <a:pt x="100500" y="51282"/>
                    <a:pt x="100000" y="44102"/>
                  </a:cubicBezTo>
                  <a:cubicBezTo>
                    <a:pt x="94500" y="46153"/>
                    <a:pt x="91000" y="49230"/>
                    <a:pt x="86000" y="46153"/>
                  </a:cubicBezTo>
                  <a:cubicBezTo>
                    <a:pt x="80500" y="34871"/>
                    <a:pt x="74000" y="14358"/>
                    <a:pt x="67000" y="9230"/>
                  </a:cubicBezTo>
                  <a:cubicBezTo>
                    <a:pt x="59500" y="11282"/>
                    <a:pt x="54000" y="13333"/>
                    <a:pt x="47000" y="11282"/>
                  </a:cubicBezTo>
                  <a:cubicBezTo>
                    <a:pt x="46000" y="9230"/>
                    <a:pt x="42500" y="2051"/>
                    <a:pt x="41000" y="1025"/>
                  </a:cubicBezTo>
                  <a:cubicBezTo>
                    <a:pt x="37000" y="0"/>
                    <a:pt x="36000" y="9230"/>
                    <a:pt x="32000" y="102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5000"/>
                  </a:moveTo>
                  <a:cubicBezTo>
                    <a:pt x="43298" y="28500"/>
                    <a:pt x="25979" y="33000"/>
                    <a:pt x="8041" y="36000"/>
                  </a:cubicBezTo>
                  <a:cubicBezTo>
                    <a:pt x="5567" y="37500"/>
                    <a:pt x="0" y="39000"/>
                    <a:pt x="5567" y="51000"/>
                  </a:cubicBezTo>
                  <a:cubicBezTo>
                    <a:pt x="12989" y="66000"/>
                    <a:pt x="26597" y="64500"/>
                    <a:pt x="35257" y="78000"/>
                  </a:cubicBezTo>
                  <a:cubicBezTo>
                    <a:pt x="46391" y="120000"/>
                    <a:pt x="64329" y="109500"/>
                    <a:pt x="83505" y="111000"/>
                  </a:cubicBezTo>
                  <a:cubicBezTo>
                    <a:pt x="94639" y="109500"/>
                    <a:pt x="98350" y="109500"/>
                    <a:pt x="108247" y="102000"/>
                  </a:cubicBezTo>
                  <a:cubicBezTo>
                    <a:pt x="110721" y="100500"/>
                    <a:pt x="115670" y="96000"/>
                    <a:pt x="115670" y="96000"/>
                  </a:cubicBezTo>
                  <a:cubicBezTo>
                    <a:pt x="120000" y="79500"/>
                    <a:pt x="113814" y="73500"/>
                    <a:pt x="108247" y="66000"/>
                  </a:cubicBezTo>
                  <a:cubicBezTo>
                    <a:pt x="105773" y="63000"/>
                    <a:pt x="100824" y="54000"/>
                    <a:pt x="100824" y="54000"/>
                  </a:cubicBezTo>
                  <a:cubicBezTo>
                    <a:pt x="86597" y="61500"/>
                    <a:pt x="90927" y="57000"/>
                    <a:pt x="79793" y="39000"/>
                  </a:cubicBezTo>
                  <a:cubicBezTo>
                    <a:pt x="76082" y="25500"/>
                    <a:pt x="66185" y="0"/>
                    <a:pt x="60000" y="15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35" y="4251"/>
                  </a:moveTo>
                  <a:cubicBezTo>
                    <a:pt x="24387" y="7086"/>
                    <a:pt x="19741" y="10866"/>
                    <a:pt x="19741" y="10866"/>
                  </a:cubicBezTo>
                  <a:cubicBezTo>
                    <a:pt x="16645" y="16062"/>
                    <a:pt x="12774" y="16535"/>
                    <a:pt x="8129" y="18425"/>
                  </a:cubicBezTo>
                  <a:cubicBezTo>
                    <a:pt x="0" y="33543"/>
                    <a:pt x="11612" y="34960"/>
                    <a:pt x="20516" y="36377"/>
                  </a:cubicBezTo>
                  <a:cubicBezTo>
                    <a:pt x="23612" y="42047"/>
                    <a:pt x="24387" y="41102"/>
                    <a:pt x="30580" y="40157"/>
                  </a:cubicBezTo>
                  <a:cubicBezTo>
                    <a:pt x="34064" y="41574"/>
                    <a:pt x="36000" y="45354"/>
                    <a:pt x="39870" y="46771"/>
                  </a:cubicBezTo>
                  <a:cubicBezTo>
                    <a:pt x="45290" y="45354"/>
                    <a:pt x="44903" y="42047"/>
                    <a:pt x="49161" y="40157"/>
                  </a:cubicBezTo>
                  <a:cubicBezTo>
                    <a:pt x="51870" y="42519"/>
                    <a:pt x="53419" y="44409"/>
                    <a:pt x="55354" y="47716"/>
                  </a:cubicBezTo>
                  <a:cubicBezTo>
                    <a:pt x="54193" y="54803"/>
                    <a:pt x="51870" y="55275"/>
                    <a:pt x="57677" y="60000"/>
                  </a:cubicBezTo>
                  <a:cubicBezTo>
                    <a:pt x="62322" y="68031"/>
                    <a:pt x="48774" y="69448"/>
                    <a:pt x="44516" y="71338"/>
                  </a:cubicBezTo>
                  <a:cubicBezTo>
                    <a:pt x="42193" y="75590"/>
                    <a:pt x="38709" y="79842"/>
                    <a:pt x="34451" y="81732"/>
                  </a:cubicBezTo>
                  <a:cubicBezTo>
                    <a:pt x="31354" y="81259"/>
                    <a:pt x="29419" y="80787"/>
                    <a:pt x="26709" y="79842"/>
                  </a:cubicBezTo>
                  <a:cubicBezTo>
                    <a:pt x="25161" y="79370"/>
                    <a:pt x="22064" y="77952"/>
                    <a:pt x="22064" y="77952"/>
                  </a:cubicBezTo>
                  <a:cubicBezTo>
                    <a:pt x="17806" y="79842"/>
                    <a:pt x="17806" y="83622"/>
                    <a:pt x="16645" y="88346"/>
                  </a:cubicBezTo>
                  <a:cubicBezTo>
                    <a:pt x="16258" y="90236"/>
                    <a:pt x="15096" y="94015"/>
                    <a:pt x="15096" y="94015"/>
                  </a:cubicBezTo>
                  <a:cubicBezTo>
                    <a:pt x="19354" y="95905"/>
                    <a:pt x="23612" y="96377"/>
                    <a:pt x="28258" y="96850"/>
                  </a:cubicBezTo>
                  <a:cubicBezTo>
                    <a:pt x="31741" y="95905"/>
                    <a:pt x="33290" y="94960"/>
                    <a:pt x="36774" y="95905"/>
                  </a:cubicBezTo>
                  <a:cubicBezTo>
                    <a:pt x="41419" y="99685"/>
                    <a:pt x="42967" y="102992"/>
                    <a:pt x="44516" y="109133"/>
                  </a:cubicBezTo>
                  <a:cubicBezTo>
                    <a:pt x="44903" y="111023"/>
                    <a:pt x="47612" y="110551"/>
                    <a:pt x="49161" y="111023"/>
                  </a:cubicBezTo>
                  <a:cubicBezTo>
                    <a:pt x="50709" y="111496"/>
                    <a:pt x="53806" y="112913"/>
                    <a:pt x="53806" y="112913"/>
                  </a:cubicBezTo>
                  <a:cubicBezTo>
                    <a:pt x="55741" y="116220"/>
                    <a:pt x="56903" y="117165"/>
                    <a:pt x="60000" y="118582"/>
                  </a:cubicBezTo>
                  <a:cubicBezTo>
                    <a:pt x="65419" y="118110"/>
                    <a:pt x="72387" y="120000"/>
                    <a:pt x="70064" y="111968"/>
                  </a:cubicBezTo>
                  <a:cubicBezTo>
                    <a:pt x="71225" y="103937"/>
                    <a:pt x="74322" y="107716"/>
                    <a:pt x="78580" y="111023"/>
                  </a:cubicBezTo>
                  <a:cubicBezTo>
                    <a:pt x="86709" y="110078"/>
                    <a:pt x="86709" y="109606"/>
                    <a:pt x="88645" y="100629"/>
                  </a:cubicBezTo>
                  <a:cubicBezTo>
                    <a:pt x="88645" y="99685"/>
                    <a:pt x="88645" y="90708"/>
                    <a:pt x="87096" y="87401"/>
                  </a:cubicBezTo>
                  <a:cubicBezTo>
                    <a:pt x="86322" y="85511"/>
                    <a:pt x="84000" y="81732"/>
                    <a:pt x="84000" y="81732"/>
                  </a:cubicBezTo>
                  <a:cubicBezTo>
                    <a:pt x="85161" y="77007"/>
                    <a:pt x="86709" y="77952"/>
                    <a:pt x="90193" y="78897"/>
                  </a:cubicBezTo>
                  <a:cubicBezTo>
                    <a:pt x="92903" y="81259"/>
                    <a:pt x="93677" y="82677"/>
                    <a:pt x="94838" y="86456"/>
                  </a:cubicBezTo>
                  <a:cubicBezTo>
                    <a:pt x="95225" y="88818"/>
                    <a:pt x="94451" y="91181"/>
                    <a:pt x="95612" y="93070"/>
                  </a:cubicBezTo>
                  <a:cubicBezTo>
                    <a:pt x="96774" y="94960"/>
                    <a:pt x="99096" y="91653"/>
                    <a:pt x="101032" y="91181"/>
                  </a:cubicBezTo>
                  <a:cubicBezTo>
                    <a:pt x="106838" y="88818"/>
                    <a:pt x="112258" y="84094"/>
                    <a:pt x="117290" y="79842"/>
                  </a:cubicBezTo>
                  <a:cubicBezTo>
                    <a:pt x="120000" y="74645"/>
                    <a:pt x="116903" y="72283"/>
                    <a:pt x="113419" y="69448"/>
                  </a:cubicBezTo>
                  <a:cubicBezTo>
                    <a:pt x="108774" y="60944"/>
                    <a:pt x="109548" y="59527"/>
                    <a:pt x="100258" y="58110"/>
                  </a:cubicBezTo>
                  <a:cubicBezTo>
                    <a:pt x="99096" y="54330"/>
                    <a:pt x="99483" y="52440"/>
                    <a:pt x="102580" y="50551"/>
                  </a:cubicBezTo>
                  <a:cubicBezTo>
                    <a:pt x="104129" y="49606"/>
                    <a:pt x="107225" y="48661"/>
                    <a:pt x="107225" y="48661"/>
                  </a:cubicBezTo>
                  <a:cubicBezTo>
                    <a:pt x="111096" y="41574"/>
                    <a:pt x="104129" y="31181"/>
                    <a:pt x="97935" y="29763"/>
                  </a:cubicBezTo>
                  <a:cubicBezTo>
                    <a:pt x="92516" y="28346"/>
                    <a:pt x="94451" y="29291"/>
                    <a:pt x="90193" y="27874"/>
                  </a:cubicBezTo>
                  <a:cubicBezTo>
                    <a:pt x="88645" y="27401"/>
                    <a:pt x="85548" y="25984"/>
                    <a:pt x="85548" y="25984"/>
                  </a:cubicBezTo>
                  <a:cubicBezTo>
                    <a:pt x="77419" y="28346"/>
                    <a:pt x="84000" y="17952"/>
                    <a:pt x="77806" y="15590"/>
                  </a:cubicBezTo>
                  <a:cubicBezTo>
                    <a:pt x="71612" y="16535"/>
                    <a:pt x="65419" y="17007"/>
                    <a:pt x="60000" y="21259"/>
                  </a:cubicBezTo>
                  <a:cubicBezTo>
                    <a:pt x="56129" y="14173"/>
                    <a:pt x="58838" y="14173"/>
                    <a:pt x="64645" y="11811"/>
                  </a:cubicBezTo>
                  <a:cubicBezTo>
                    <a:pt x="63096" y="4724"/>
                    <a:pt x="60000" y="7086"/>
                    <a:pt x="53806" y="8031"/>
                  </a:cubicBezTo>
                  <a:cubicBezTo>
                    <a:pt x="50709" y="9448"/>
                    <a:pt x="49161" y="10393"/>
                    <a:pt x="46064" y="8976"/>
                  </a:cubicBezTo>
                  <a:cubicBezTo>
                    <a:pt x="41032" y="0"/>
                    <a:pt x="28645" y="13700"/>
                    <a:pt x="25935" y="425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881" y="0"/>
                  </a:moveTo>
                  <a:cubicBezTo>
                    <a:pt x="26440" y="4800"/>
                    <a:pt x="14237" y="0"/>
                    <a:pt x="0" y="24000"/>
                  </a:cubicBezTo>
                  <a:cubicBezTo>
                    <a:pt x="8135" y="52800"/>
                    <a:pt x="36610" y="86400"/>
                    <a:pt x="61016" y="96000"/>
                  </a:cubicBezTo>
                  <a:cubicBezTo>
                    <a:pt x="75254" y="100800"/>
                    <a:pt x="97627" y="120000"/>
                    <a:pt x="97627" y="120000"/>
                  </a:cubicBezTo>
                  <a:cubicBezTo>
                    <a:pt x="115932" y="105600"/>
                    <a:pt x="111864" y="88800"/>
                    <a:pt x="117966" y="67200"/>
                  </a:cubicBezTo>
                  <a:cubicBezTo>
                    <a:pt x="111864" y="26400"/>
                    <a:pt x="120000" y="43200"/>
                    <a:pt x="89491" y="19200"/>
                  </a:cubicBezTo>
                  <a:cubicBezTo>
                    <a:pt x="85423" y="14400"/>
                    <a:pt x="52881" y="12000"/>
                    <a:pt x="5288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395" y="14736"/>
                  </a:moveTo>
                  <a:cubicBezTo>
                    <a:pt x="54418" y="29473"/>
                    <a:pt x="43255" y="42105"/>
                    <a:pt x="33488" y="52631"/>
                  </a:cubicBezTo>
                  <a:cubicBezTo>
                    <a:pt x="22325" y="40000"/>
                    <a:pt x="16744" y="46315"/>
                    <a:pt x="5581" y="56842"/>
                  </a:cubicBezTo>
                  <a:cubicBezTo>
                    <a:pt x="0" y="80000"/>
                    <a:pt x="5581" y="111578"/>
                    <a:pt x="22325" y="119999"/>
                  </a:cubicBezTo>
                  <a:cubicBezTo>
                    <a:pt x="46046" y="107368"/>
                    <a:pt x="83720" y="94736"/>
                    <a:pt x="103255" y="73684"/>
                  </a:cubicBezTo>
                  <a:cubicBezTo>
                    <a:pt x="108837" y="61052"/>
                    <a:pt x="120000" y="35789"/>
                    <a:pt x="120000" y="35789"/>
                  </a:cubicBezTo>
                  <a:cubicBezTo>
                    <a:pt x="111627" y="0"/>
                    <a:pt x="103255" y="10526"/>
                    <a:pt x="78139" y="14736"/>
                  </a:cubicBezTo>
                  <a:cubicBezTo>
                    <a:pt x="60000" y="23157"/>
                    <a:pt x="61395" y="31578"/>
                    <a:pt x="61395" y="1473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753" y="0"/>
                  </a:moveTo>
                  <a:cubicBezTo>
                    <a:pt x="49315" y="21176"/>
                    <a:pt x="32876" y="35294"/>
                    <a:pt x="16438" y="56470"/>
                  </a:cubicBezTo>
                  <a:cubicBezTo>
                    <a:pt x="0" y="109411"/>
                    <a:pt x="21369" y="105882"/>
                    <a:pt x="39452" y="120000"/>
                  </a:cubicBezTo>
                  <a:cubicBezTo>
                    <a:pt x="72328" y="109411"/>
                    <a:pt x="57534" y="120000"/>
                    <a:pt x="85479" y="98823"/>
                  </a:cubicBezTo>
                  <a:cubicBezTo>
                    <a:pt x="93698" y="91764"/>
                    <a:pt x="105205" y="70588"/>
                    <a:pt x="105205" y="70588"/>
                  </a:cubicBezTo>
                  <a:cubicBezTo>
                    <a:pt x="119999" y="24705"/>
                    <a:pt x="78904" y="28235"/>
                    <a:pt x="6575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882" y="26666"/>
                  </a:moveTo>
                  <a:cubicBezTo>
                    <a:pt x="55058" y="42666"/>
                    <a:pt x="63529" y="26666"/>
                    <a:pt x="39529" y="10666"/>
                  </a:cubicBezTo>
                  <a:cubicBezTo>
                    <a:pt x="9882" y="16000"/>
                    <a:pt x="7058" y="5333"/>
                    <a:pt x="0" y="48000"/>
                  </a:cubicBezTo>
                  <a:cubicBezTo>
                    <a:pt x="7058" y="90666"/>
                    <a:pt x="36705" y="82666"/>
                    <a:pt x="56470" y="85333"/>
                  </a:cubicBezTo>
                  <a:cubicBezTo>
                    <a:pt x="70588" y="112000"/>
                    <a:pt x="69176" y="120000"/>
                    <a:pt x="90352" y="106666"/>
                  </a:cubicBezTo>
                  <a:cubicBezTo>
                    <a:pt x="97411" y="85333"/>
                    <a:pt x="108705" y="66666"/>
                    <a:pt x="118588" y="48000"/>
                  </a:cubicBezTo>
                  <a:cubicBezTo>
                    <a:pt x="117176" y="37333"/>
                    <a:pt x="120000" y="24000"/>
                    <a:pt x="115764" y="16000"/>
                  </a:cubicBezTo>
                  <a:cubicBezTo>
                    <a:pt x="110117" y="2666"/>
                    <a:pt x="90352" y="0"/>
                    <a:pt x="90352" y="0"/>
                  </a:cubicBezTo>
                  <a:cubicBezTo>
                    <a:pt x="79058" y="8000"/>
                    <a:pt x="66352" y="56000"/>
                    <a:pt x="81882" y="2666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3103" y="15483"/>
                  </a:moveTo>
                  <a:cubicBezTo>
                    <a:pt x="4137" y="50322"/>
                    <a:pt x="14482" y="30967"/>
                    <a:pt x="0" y="69677"/>
                  </a:cubicBezTo>
                  <a:cubicBezTo>
                    <a:pt x="10344" y="100645"/>
                    <a:pt x="22758" y="96774"/>
                    <a:pt x="41379" y="108387"/>
                  </a:cubicBezTo>
                  <a:cubicBezTo>
                    <a:pt x="74482" y="89032"/>
                    <a:pt x="35172" y="120000"/>
                    <a:pt x="57931" y="77419"/>
                  </a:cubicBezTo>
                  <a:cubicBezTo>
                    <a:pt x="68275" y="58064"/>
                    <a:pt x="95172" y="50322"/>
                    <a:pt x="107586" y="46451"/>
                  </a:cubicBezTo>
                  <a:cubicBezTo>
                    <a:pt x="120000" y="11612"/>
                    <a:pt x="109655" y="11612"/>
                    <a:pt x="91034" y="0"/>
                  </a:cubicBezTo>
                  <a:cubicBezTo>
                    <a:pt x="78620" y="3870"/>
                    <a:pt x="41379" y="30967"/>
                    <a:pt x="33103" y="1548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cubicBezTo>
                    <a:pt x="17368" y="5882"/>
                    <a:pt x="23684" y="3529"/>
                    <a:pt x="11052" y="7058"/>
                  </a:cubicBezTo>
                  <a:cubicBezTo>
                    <a:pt x="14210" y="25882"/>
                    <a:pt x="17368" y="37647"/>
                    <a:pt x="3157" y="44705"/>
                  </a:cubicBezTo>
                  <a:cubicBezTo>
                    <a:pt x="789" y="55294"/>
                    <a:pt x="5526" y="57647"/>
                    <a:pt x="9473" y="65882"/>
                  </a:cubicBezTo>
                  <a:cubicBezTo>
                    <a:pt x="7894" y="76470"/>
                    <a:pt x="7105" y="81176"/>
                    <a:pt x="0" y="84705"/>
                  </a:cubicBezTo>
                  <a:cubicBezTo>
                    <a:pt x="3947" y="103529"/>
                    <a:pt x="35526" y="100000"/>
                    <a:pt x="44210" y="101176"/>
                  </a:cubicBezTo>
                  <a:cubicBezTo>
                    <a:pt x="56842" y="114117"/>
                    <a:pt x="49736" y="111764"/>
                    <a:pt x="64736" y="108235"/>
                  </a:cubicBezTo>
                  <a:cubicBezTo>
                    <a:pt x="67894" y="108235"/>
                    <a:pt x="116052" y="120000"/>
                    <a:pt x="120000" y="101176"/>
                  </a:cubicBezTo>
                  <a:cubicBezTo>
                    <a:pt x="97105" y="77647"/>
                    <a:pt x="101052" y="84705"/>
                    <a:pt x="60000" y="82352"/>
                  </a:cubicBezTo>
                  <a:cubicBezTo>
                    <a:pt x="48947" y="65882"/>
                    <a:pt x="63947" y="85882"/>
                    <a:pt x="42631" y="72941"/>
                  </a:cubicBezTo>
                  <a:cubicBezTo>
                    <a:pt x="39473" y="70588"/>
                    <a:pt x="37894" y="64705"/>
                    <a:pt x="34736" y="61176"/>
                  </a:cubicBezTo>
                  <a:cubicBezTo>
                    <a:pt x="32368" y="50588"/>
                    <a:pt x="33157" y="45882"/>
                    <a:pt x="39473" y="40000"/>
                  </a:cubicBezTo>
                  <a:cubicBezTo>
                    <a:pt x="41052" y="31764"/>
                    <a:pt x="33157" y="10588"/>
                    <a:pt x="3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2941" y="60000"/>
                    <a:pt x="120000" y="102000"/>
                    <a:pt x="84705" y="120000"/>
                  </a:cubicBezTo>
                  <a:cubicBezTo>
                    <a:pt x="60000" y="114000"/>
                    <a:pt x="35294" y="120000"/>
                    <a:pt x="14117" y="108000"/>
                  </a:cubicBezTo>
                  <a:cubicBezTo>
                    <a:pt x="0" y="102000"/>
                    <a:pt x="7058" y="42000"/>
                    <a:pt x="14117" y="36000"/>
                  </a:cubicBezTo>
                  <a:cubicBezTo>
                    <a:pt x="42352" y="0"/>
                    <a:pt x="84705" y="0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0" y="10909"/>
                  </a:moveTo>
                  <a:cubicBezTo>
                    <a:pt x="5166" y="11688"/>
                    <a:pt x="5425" y="11948"/>
                    <a:pt x="3616" y="14545"/>
                  </a:cubicBezTo>
                  <a:cubicBezTo>
                    <a:pt x="3358" y="19220"/>
                    <a:pt x="3487" y="19480"/>
                    <a:pt x="1291" y="20259"/>
                  </a:cubicBezTo>
                  <a:cubicBezTo>
                    <a:pt x="516" y="21298"/>
                    <a:pt x="0" y="21298"/>
                    <a:pt x="775" y="23896"/>
                  </a:cubicBezTo>
                  <a:cubicBezTo>
                    <a:pt x="1291" y="25454"/>
                    <a:pt x="2712" y="24935"/>
                    <a:pt x="3616" y="25454"/>
                  </a:cubicBezTo>
                  <a:cubicBezTo>
                    <a:pt x="4004" y="25714"/>
                    <a:pt x="4650" y="25974"/>
                    <a:pt x="4650" y="25974"/>
                  </a:cubicBezTo>
                  <a:cubicBezTo>
                    <a:pt x="6071" y="25714"/>
                    <a:pt x="8912" y="25194"/>
                    <a:pt x="6458" y="28571"/>
                  </a:cubicBezTo>
                  <a:cubicBezTo>
                    <a:pt x="4779" y="28051"/>
                    <a:pt x="3100" y="27012"/>
                    <a:pt x="2066" y="30129"/>
                  </a:cubicBezTo>
                  <a:cubicBezTo>
                    <a:pt x="3100" y="36623"/>
                    <a:pt x="8783" y="32467"/>
                    <a:pt x="12142" y="32727"/>
                  </a:cubicBezTo>
                  <a:cubicBezTo>
                    <a:pt x="12658" y="33506"/>
                    <a:pt x="12917" y="34805"/>
                    <a:pt x="13433" y="35324"/>
                  </a:cubicBezTo>
                  <a:cubicBezTo>
                    <a:pt x="13950" y="35844"/>
                    <a:pt x="14983" y="36363"/>
                    <a:pt x="14983" y="36363"/>
                  </a:cubicBezTo>
                  <a:cubicBezTo>
                    <a:pt x="16663" y="35844"/>
                    <a:pt x="17179" y="36103"/>
                    <a:pt x="18342" y="33766"/>
                  </a:cubicBezTo>
                  <a:cubicBezTo>
                    <a:pt x="19504" y="27012"/>
                    <a:pt x="23121" y="28571"/>
                    <a:pt x="26092" y="26493"/>
                  </a:cubicBezTo>
                  <a:cubicBezTo>
                    <a:pt x="28288" y="24935"/>
                    <a:pt x="30096" y="21818"/>
                    <a:pt x="32292" y="20259"/>
                  </a:cubicBezTo>
                  <a:cubicBezTo>
                    <a:pt x="33584" y="19480"/>
                    <a:pt x="34747" y="19220"/>
                    <a:pt x="36167" y="18701"/>
                  </a:cubicBezTo>
                  <a:cubicBezTo>
                    <a:pt x="37072" y="18441"/>
                    <a:pt x="38751" y="17142"/>
                    <a:pt x="38751" y="17142"/>
                  </a:cubicBezTo>
                  <a:cubicBezTo>
                    <a:pt x="40172" y="12727"/>
                    <a:pt x="43401" y="14025"/>
                    <a:pt x="45726" y="15584"/>
                  </a:cubicBezTo>
                  <a:cubicBezTo>
                    <a:pt x="47405" y="20519"/>
                    <a:pt x="43272" y="20519"/>
                    <a:pt x="41851" y="20779"/>
                  </a:cubicBezTo>
                  <a:cubicBezTo>
                    <a:pt x="40301" y="21558"/>
                    <a:pt x="39526" y="24155"/>
                    <a:pt x="37717" y="24935"/>
                  </a:cubicBezTo>
                  <a:cubicBezTo>
                    <a:pt x="36684" y="24415"/>
                    <a:pt x="36038" y="23376"/>
                    <a:pt x="35134" y="22857"/>
                  </a:cubicBezTo>
                  <a:cubicBezTo>
                    <a:pt x="32680" y="23636"/>
                    <a:pt x="29967" y="24935"/>
                    <a:pt x="27642" y="26493"/>
                  </a:cubicBezTo>
                  <a:cubicBezTo>
                    <a:pt x="28805" y="28051"/>
                    <a:pt x="29838" y="28311"/>
                    <a:pt x="31259" y="29090"/>
                  </a:cubicBezTo>
                  <a:cubicBezTo>
                    <a:pt x="31646" y="29350"/>
                    <a:pt x="32292" y="29610"/>
                    <a:pt x="32292" y="29610"/>
                  </a:cubicBezTo>
                  <a:cubicBezTo>
                    <a:pt x="32421" y="30129"/>
                    <a:pt x="32938" y="30649"/>
                    <a:pt x="32809" y="31168"/>
                  </a:cubicBezTo>
                  <a:cubicBezTo>
                    <a:pt x="32551" y="32207"/>
                    <a:pt x="31259" y="33246"/>
                    <a:pt x="31259" y="33246"/>
                  </a:cubicBezTo>
                  <a:cubicBezTo>
                    <a:pt x="30096" y="36623"/>
                    <a:pt x="31905" y="40000"/>
                    <a:pt x="33584" y="41038"/>
                  </a:cubicBezTo>
                  <a:cubicBezTo>
                    <a:pt x="36426" y="40259"/>
                    <a:pt x="38105" y="39220"/>
                    <a:pt x="41076" y="38961"/>
                  </a:cubicBezTo>
                  <a:cubicBezTo>
                    <a:pt x="43143" y="40259"/>
                    <a:pt x="44564" y="45714"/>
                    <a:pt x="45209" y="49870"/>
                  </a:cubicBezTo>
                  <a:cubicBezTo>
                    <a:pt x="45080" y="50649"/>
                    <a:pt x="45209" y="51688"/>
                    <a:pt x="44951" y="52467"/>
                  </a:cubicBezTo>
                  <a:cubicBezTo>
                    <a:pt x="44564" y="53506"/>
                    <a:pt x="43401" y="54545"/>
                    <a:pt x="43401" y="54545"/>
                  </a:cubicBezTo>
                  <a:cubicBezTo>
                    <a:pt x="42238" y="58181"/>
                    <a:pt x="42884" y="61038"/>
                    <a:pt x="44951" y="62337"/>
                  </a:cubicBezTo>
                  <a:cubicBezTo>
                    <a:pt x="46243" y="61558"/>
                    <a:pt x="46759" y="61558"/>
                    <a:pt x="47534" y="63896"/>
                  </a:cubicBezTo>
                  <a:cubicBezTo>
                    <a:pt x="46501" y="65454"/>
                    <a:pt x="44693" y="63896"/>
                    <a:pt x="43659" y="65454"/>
                  </a:cubicBezTo>
                  <a:cubicBezTo>
                    <a:pt x="42109" y="67532"/>
                    <a:pt x="44693" y="68831"/>
                    <a:pt x="44951" y="69090"/>
                  </a:cubicBezTo>
                  <a:cubicBezTo>
                    <a:pt x="45468" y="72207"/>
                    <a:pt x="44822" y="72467"/>
                    <a:pt x="43401" y="74285"/>
                  </a:cubicBezTo>
                  <a:cubicBezTo>
                    <a:pt x="42884" y="75064"/>
                    <a:pt x="41851" y="76363"/>
                    <a:pt x="41851" y="76363"/>
                  </a:cubicBezTo>
                  <a:cubicBezTo>
                    <a:pt x="40688" y="80000"/>
                    <a:pt x="41334" y="78701"/>
                    <a:pt x="40043" y="80519"/>
                  </a:cubicBezTo>
                  <a:cubicBezTo>
                    <a:pt x="39526" y="82077"/>
                    <a:pt x="37976" y="84155"/>
                    <a:pt x="37976" y="84155"/>
                  </a:cubicBezTo>
                  <a:cubicBezTo>
                    <a:pt x="36813" y="87792"/>
                    <a:pt x="37201" y="85974"/>
                    <a:pt x="36684" y="88831"/>
                  </a:cubicBezTo>
                  <a:cubicBezTo>
                    <a:pt x="36813" y="97142"/>
                    <a:pt x="36555" y="102077"/>
                    <a:pt x="37717" y="109090"/>
                  </a:cubicBezTo>
                  <a:cubicBezTo>
                    <a:pt x="38105" y="111428"/>
                    <a:pt x="39655" y="112987"/>
                    <a:pt x="40559" y="114285"/>
                  </a:cubicBezTo>
                  <a:cubicBezTo>
                    <a:pt x="41205" y="115324"/>
                    <a:pt x="42884" y="115844"/>
                    <a:pt x="42884" y="115844"/>
                  </a:cubicBezTo>
                  <a:cubicBezTo>
                    <a:pt x="43918" y="118701"/>
                    <a:pt x="44564" y="119220"/>
                    <a:pt x="46243" y="119999"/>
                  </a:cubicBezTo>
                  <a:cubicBezTo>
                    <a:pt x="48568" y="119220"/>
                    <a:pt x="48439" y="118701"/>
                    <a:pt x="50118" y="116363"/>
                  </a:cubicBezTo>
                  <a:cubicBezTo>
                    <a:pt x="50376" y="114545"/>
                    <a:pt x="50893" y="112987"/>
                    <a:pt x="51668" y="111688"/>
                  </a:cubicBezTo>
                  <a:cubicBezTo>
                    <a:pt x="52185" y="110909"/>
                    <a:pt x="53218" y="109610"/>
                    <a:pt x="53218" y="109610"/>
                  </a:cubicBezTo>
                  <a:cubicBezTo>
                    <a:pt x="53864" y="107792"/>
                    <a:pt x="58256" y="95324"/>
                    <a:pt x="59160" y="94545"/>
                  </a:cubicBezTo>
                  <a:cubicBezTo>
                    <a:pt x="61356" y="92467"/>
                    <a:pt x="62777" y="92727"/>
                    <a:pt x="65360" y="92467"/>
                  </a:cubicBezTo>
                  <a:cubicBezTo>
                    <a:pt x="67814" y="90909"/>
                    <a:pt x="68848" y="88831"/>
                    <a:pt x="71560" y="88311"/>
                  </a:cubicBezTo>
                  <a:cubicBezTo>
                    <a:pt x="72335" y="87792"/>
                    <a:pt x="73110" y="87272"/>
                    <a:pt x="73885" y="86753"/>
                  </a:cubicBezTo>
                  <a:cubicBezTo>
                    <a:pt x="74402" y="86493"/>
                    <a:pt x="75435" y="85714"/>
                    <a:pt x="75435" y="85714"/>
                  </a:cubicBezTo>
                  <a:cubicBezTo>
                    <a:pt x="77890" y="80779"/>
                    <a:pt x="79827" y="80519"/>
                    <a:pt x="83444" y="80000"/>
                  </a:cubicBezTo>
                  <a:cubicBezTo>
                    <a:pt x="85898" y="78961"/>
                    <a:pt x="88353" y="78701"/>
                    <a:pt x="90936" y="78441"/>
                  </a:cubicBezTo>
                  <a:cubicBezTo>
                    <a:pt x="91969" y="77662"/>
                    <a:pt x="91969" y="76103"/>
                    <a:pt x="93003" y="75324"/>
                  </a:cubicBezTo>
                  <a:cubicBezTo>
                    <a:pt x="94553" y="74025"/>
                    <a:pt x="95974" y="74025"/>
                    <a:pt x="97395" y="72207"/>
                  </a:cubicBezTo>
                  <a:cubicBezTo>
                    <a:pt x="97653" y="70389"/>
                    <a:pt x="98170" y="69350"/>
                    <a:pt x="98428" y="67532"/>
                  </a:cubicBezTo>
                  <a:cubicBezTo>
                    <a:pt x="98557" y="64155"/>
                    <a:pt x="98428" y="60519"/>
                    <a:pt x="98686" y="57142"/>
                  </a:cubicBezTo>
                  <a:cubicBezTo>
                    <a:pt x="98686" y="56883"/>
                    <a:pt x="102561" y="52987"/>
                    <a:pt x="103336" y="51948"/>
                  </a:cubicBezTo>
                  <a:cubicBezTo>
                    <a:pt x="104241" y="49090"/>
                    <a:pt x="104370" y="48311"/>
                    <a:pt x="105920" y="47272"/>
                  </a:cubicBezTo>
                  <a:cubicBezTo>
                    <a:pt x="106566" y="43116"/>
                    <a:pt x="105145" y="42077"/>
                    <a:pt x="103595" y="40000"/>
                  </a:cubicBezTo>
                  <a:cubicBezTo>
                    <a:pt x="102949" y="39220"/>
                    <a:pt x="102045" y="36883"/>
                    <a:pt x="102045" y="36883"/>
                  </a:cubicBezTo>
                  <a:cubicBezTo>
                    <a:pt x="101528" y="34025"/>
                    <a:pt x="102303" y="32987"/>
                    <a:pt x="103595" y="32207"/>
                  </a:cubicBezTo>
                  <a:cubicBezTo>
                    <a:pt x="104628" y="30129"/>
                    <a:pt x="105016" y="25454"/>
                    <a:pt x="105920" y="24415"/>
                  </a:cubicBezTo>
                  <a:cubicBezTo>
                    <a:pt x="106437" y="23896"/>
                    <a:pt x="107470" y="23376"/>
                    <a:pt x="107470" y="23376"/>
                  </a:cubicBezTo>
                  <a:cubicBezTo>
                    <a:pt x="109020" y="23896"/>
                    <a:pt x="109537" y="23896"/>
                    <a:pt x="110570" y="25974"/>
                  </a:cubicBezTo>
                  <a:cubicBezTo>
                    <a:pt x="111474" y="25454"/>
                    <a:pt x="113153" y="24415"/>
                    <a:pt x="113153" y="24415"/>
                  </a:cubicBezTo>
                  <a:cubicBezTo>
                    <a:pt x="114833" y="21038"/>
                    <a:pt x="117029" y="20000"/>
                    <a:pt x="119354" y="19220"/>
                  </a:cubicBezTo>
                  <a:cubicBezTo>
                    <a:pt x="120000" y="17402"/>
                    <a:pt x="120000" y="15064"/>
                    <a:pt x="119095" y="13506"/>
                  </a:cubicBezTo>
                  <a:cubicBezTo>
                    <a:pt x="118579" y="12727"/>
                    <a:pt x="117545" y="11428"/>
                    <a:pt x="117545" y="11428"/>
                  </a:cubicBezTo>
                  <a:cubicBezTo>
                    <a:pt x="115479" y="12207"/>
                    <a:pt x="116124" y="12727"/>
                    <a:pt x="114703" y="14545"/>
                  </a:cubicBezTo>
                  <a:cubicBezTo>
                    <a:pt x="114187" y="15064"/>
                    <a:pt x="113153" y="15584"/>
                    <a:pt x="113153" y="15584"/>
                  </a:cubicBezTo>
                  <a:cubicBezTo>
                    <a:pt x="110182" y="15324"/>
                    <a:pt x="104628" y="15324"/>
                    <a:pt x="109537" y="11948"/>
                  </a:cubicBezTo>
                  <a:cubicBezTo>
                    <a:pt x="109020" y="8571"/>
                    <a:pt x="107341" y="9610"/>
                    <a:pt x="105662" y="9350"/>
                  </a:cubicBezTo>
                  <a:cubicBezTo>
                    <a:pt x="104499" y="8571"/>
                    <a:pt x="103595" y="7012"/>
                    <a:pt x="102561" y="5714"/>
                  </a:cubicBezTo>
                  <a:cubicBezTo>
                    <a:pt x="102045" y="5194"/>
                    <a:pt x="101011" y="4675"/>
                    <a:pt x="101011" y="4675"/>
                  </a:cubicBezTo>
                  <a:cubicBezTo>
                    <a:pt x="93907" y="4935"/>
                    <a:pt x="88869" y="2857"/>
                    <a:pt x="82927" y="6753"/>
                  </a:cubicBezTo>
                  <a:cubicBezTo>
                    <a:pt x="82023" y="4155"/>
                    <a:pt x="81636" y="4675"/>
                    <a:pt x="80086" y="5194"/>
                  </a:cubicBezTo>
                  <a:cubicBezTo>
                    <a:pt x="78923" y="8831"/>
                    <a:pt x="77502" y="9350"/>
                    <a:pt x="75435" y="9870"/>
                  </a:cubicBezTo>
                  <a:cubicBezTo>
                    <a:pt x="74273" y="11428"/>
                    <a:pt x="75048" y="11948"/>
                    <a:pt x="74660" y="14545"/>
                  </a:cubicBezTo>
                  <a:cubicBezTo>
                    <a:pt x="73885" y="12207"/>
                    <a:pt x="73110" y="10649"/>
                    <a:pt x="71819" y="9870"/>
                  </a:cubicBezTo>
                  <a:cubicBezTo>
                    <a:pt x="71431" y="9870"/>
                    <a:pt x="69623" y="10129"/>
                    <a:pt x="68977" y="10909"/>
                  </a:cubicBezTo>
                  <a:cubicBezTo>
                    <a:pt x="68202" y="11948"/>
                    <a:pt x="66652" y="14025"/>
                    <a:pt x="66652" y="14025"/>
                  </a:cubicBezTo>
                  <a:cubicBezTo>
                    <a:pt x="65489" y="13506"/>
                    <a:pt x="64973" y="13246"/>
                    <a:pt x="64585" y="10909"/>
                  </a:cubicBezTo>
                  <a:cubicBezTo>
                    <a:pt x="65231" y="7272"/>
                    <a:pt x="63035" y="8051"/>
                    <a:pt x="61743" y="7792"/>
                  </a:cubicBezTo>
                  <a:cubicBezTo>
                    <a:pt x="60581" y="8571"/>
                    <a:pt x="61097" y="9610"/>
                    <a:pt x="59935" y="10389"/>
                  </a:cubicBezTo>
                  <a:cubicBezTo>
                    <a:pt x="57739" y="8831"/>
                    <a:pt x="58256" y="7012"/>
                    <a:pt x="55801" y="10389"/>
                  </a:cubicBezTo>
                  <a:cubicBezTo>
                    <a:pt x="55156" y="14025"/>
                    <a:pt x="55156" y="13506"/>
                    <a:pt x="52960" y="12987"/>
                  </a:cubicBezTo>
                  <a:cubicBezTo>
                    <a:pt x="50505" y="13506"/>
                    <a:pt x="49730" y="14025"/>
                    <a:pt x="47276" y="13506"/>
                  </a:cubicBezTo>
                  <a:cubicBezTo>
                    <a:pt x="46114" y="12727"/>
                    <a:pt x="45984" y="11948"/>
                    <a:pt x="47018" y="10389"/>
                  </a:cubicBezTo>
                  <a:cubicBezTo>
                    <a:pt x="49085" y="10909"/>
                    <a:pt x="51022" y="11168"/>
                    <a:pt x="52960" y="9870"/>
                  </a:cubicBezTo>
                  <a:cubicBezTo>
                    <a:pt x="55026" y="3896"/>
                    <a:pt x="49860" y="5454"/>
                    <a:pt x="47793" y="5194"/>
                  </a:cubicBezTo>
                  <a:cubicBezTo>
                    <a:pt x="47018" y="4155"/>
                    <a:pt x="46243" y="3116"/>
                    <a:pt x="45468" y="2077"/>
                  </a:cubicBezTo>
                  <a:cubicBezTo>
                    <a:pt x="44951" y="1298"/>
                    <a:pt x="43918" y="0"/>
                    <a:pt x="43918" y="0"/>
                  </a:cubicBezTo>
                  <a:cubicBezTo>
                    <a:pt x="43659" y="259"/>
                    <a:pt x="43401" y="259"/>
                    <a:pt x="43143" y="519"/>
                  </a:cubicBezTo>
                  <a:cubicBezTo>
                    <a:pt x="42755" y="779"/>
                    <a:pt x="42497" y="779"/>
                    <a:pt x="42109" y="1038"/>
                  </a:cubicBezTo>
                  <a:cubicBezTo>
                    <a:pt x="41593" y="1298"/>
                    <a:pt x="40559" y="2077"/>
                    <a:pt x="40559" y="2077"/>
                  </a:cubicBezTo>
                  <a:cubicBezTo>
                    <a:pt x="39397" y="5714"/>
                    <a:pt x="37201" y="1558"/>
                    <a:pt x="35651" y="519"/>
                  </a:cubicBezTo>
                  <a:cubicBezTo>
                    <a:pt x="34876" y="779"/>
                    <a:pt x="31130" y="4155"/>
                    <a:pt x="31001" y="4155"/>
                  </a:cubicBezTo>
                  <a:cubicBezTo>
                    <a:pt x="29192" y="4415"/>
                    <a:pt x="27384" y="4415"/>
                    <a:pt x="25575" y="4675"/>
                  </a:cubicBezTo>
                  <a:cubicBezTo>
                    <a:pt x="23638" y="4935"/>
                    <a:pt x="22217" y="5194"/>
                    <a:pt x="20667" y="7272"/>
                  </a:cubicBezTo>
                  <a:cubicBezTo>
                    <a:pt x="18858" y="6753"/>
                    <a:pt x="18213" y="7012"/>
                    <a:pt x="16792" y="5194"/>
                  </a:cubicBezTo>
                  <a:cubicBezTo>
                    <a:pt x="15888" y="5714"/>
                    <a:pt x="14854" y="6233"/>
                    <a:pt x="13950" y="6753"/>
                  </a:cubicBezTo>
                  <a:cubicBezTo>
                    <a:pt x="13175" y="9090"/>
                    <a:pt x="14596" y="10649"/>
                    <a:pt x="15758" y="11428"/>
                  </a:cubicBezTo>
                  <a:cubicBezTo>
                    <a:pt x="16146" y="13506"/>
                    <a:pt x="14725" y="17662"/>
                    <a:pt x="14725" y="17662"/>
                  </a:cubicBezTo>
                  <a:cubicBezTo>
                    <a:pt x="14467" y="20519"/>
                    <a:pt x="14337" y="21298"/>
                    <a:pt x="12917" y="20259"/>
                  </a:cubicBezTo>
                  <a:cubicBezTo>
                    <a:pt x="12012" y="17402"/>
                    <a:pt x="12917" y="16363"/>
                    <a:pt x="13433" y="13506"/>
                  </a:cubicBezTo>
                  <a:cubicBezTo>
                    <a:pt x="12400" y="11428"/>
                    <a:pt x="11754" y="9350"/>
                    <a:pt x="10333" y="8311"/>
                  </a:cubicBezTo>
                  <a:cubicBezTo>
                    <a:pt x="9429" y="8831"/>
                    <a:pt x="8654" y="10129"/>
                    <a:pt x="7750" y="1090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162" y="13333"/>
                  </a:moveTo>
                  <a:cubicBezTo>
                    <a:pt x="62093" y="20000"/>
                    <a:pt x="54418" y="13333"/>
                    <a:pt x="46046" y="6666"/>
                  </a:cubicBezTo>
                  <a:cubicBezTo>
                    <a:pt x="43255" y="5000"/>
                    <a:pt x="37674" y="0"/>
                    <a:pt x="37674" y="0"/>
                  </a:cubicBezTo>
                  <a:cubicBezTo>
                    <a:pt x="26511" y="8333"/>
                    <a:pt x="8372" y="26666"/>
                    <a:pt x="0" y="46666"/>
                  </a:cubicBezTo>
                  <a:cubicBezTo>
                    <a:pt x="2790" y="65000"/>
                    <a:pt x="12558" y="65000"/>
                    <a:pt x="19534" y="66666"/>
                  </a:cubicBezTo>
                  <a:cubicBezTo>
                    <a:pt x="27209" y="73333"/>
                    <a:pt x="28604" y="100000"/>
                    <a:pt x="29302" y="100000"/>
                  </a:cubicBezTo>
                  <a:cubicBezTo>
                    <a:pt x="34883" y="105000"/>
                    <a:pt x="40465" y="108333"/>
                    <a:pt x="46046" y="113333"/>
                  </a:cubicBezTo>
                  <a:cubicBezTo>
                    <a:pt x="48837" y="115000"/>
                    <a:pt x="54418" y="120000"/>
                    <a:pt x="54418" y="120000"/>
                  </a:cubicBezTo>
                  <a:cubicBezTo>
                    <a:pt x="64186" y="118333"/>
                    <a:pt x="81627" y="115000"/>
                    <a:pt x="90697" y="100000"/>
                  </a:cubicBezTo>
                  <a:cubicBezTo>
                    <a:pt x="103255" y="80000"/>
                    <a:pt x="104651" y="76666"/>
                    <a:pt x="120000" y="73333"/>
                  </a:cubicBezTo>
                  <a:cubicBezTo>
                    <a:pt x="117906" y="48333"/>
                    <a:pt x="113023" y="38333"/>
                    <a:pt x="103255" y="30000"/>
                  </a:cubicBezTo>
                  <a:cubicBezTo>
                    <a:pt x="101162" y="16666"/>
                    <a:pt x="100465" y="11666"/>
                    <a:pt x="94883" y="6666"/>
                  </a:cubicBezTo>
                  <a:cubicBezTo>
                    <a:pt x="93488" y="6666"/>
                    <a:pt x="73255" y="18333"/>
                    <a:pt x="71162" y="1333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62" y="9882"/>
                  </a:moveTo>
                  <a:cubicBezTo>
                    <a:pt x="96116" y="8470"/>
                    <a:pt x="75728" y="0"/>
                    <a:pt x="60000" y="12705"/>
                  </a:cubicBezTo>
                  <a:cubicBezTo>
                    <a:pt x="58252" y="25411"/>
                    <a:pt x="58834" y="28235"/>
                    <a:pt x="63495" y="35294"/>
                  </a:cubicBezTo>
                  <a:cubicBezTo>
                    <a:pt x="64660" y="39529"/>
                    <a:pt x="68737" y="48000"/>
                    <a:pt x="62330" y="46588"/>
                  </a:cubicBezTo>
                  <a:cubicBezTo>
                    <a:pt x="58834" y="45176"/>
                    <a:pt x="51844" y="38117"/>
                    <a:pt x="51844" y="38117"/>
                  </a:cubicBezTo>
                  <a:cubicBezTo>
                    <a:pt x="50097" y="33882"/>
                    <a:pt x="47766" y="25411"/>
                    <a:pt x="44854" y="26823"/>
                  </a:cubicBezTo>
                  <a:cubicBezTo>
                    <a:pt x="30291" y="31058"/>
                    <a:pt x="33203" y="35294"/>
                    <a:pt x="13398" y="38117"/>
                  </a:cubicBezTo>
                  <a:cubicBezTo>
                    <a:pt x="0" y="43764"/>
                    <a:pt x="10485" y="63529"/>
                    <a:pt x="18058" y="69176"/>
                  </a:cubicBezTo>
                  <a:cubicBezTo>
                    <a:pt x="25048" y="74823"/>
                    <a:pt x="20388" y="72000"/>
                    <a:pt x="32038" y="74823"/>
                  </a:cubicBezTo>
                  <a:cubicBezTo>
                    <a:pt x="36699" y="83294"/>
                    <a:pt x="38446" y="94588"/>
                    <a:pt x="43689" y="103058"/>
                  </a:cubicBezTo>
                  <a:cubicBezTo>
                    <a:pt x="45436" y="114352"/>
                    <a:pt x="47184" y="115764"/>
                    <a:pt x="51844" y="120000"/>
                  </a:cubicBezTo>
                  <a:cubicBezTo>
                    <a:pt x="60582" y="114352"/>
                    <a:pt x="57669" y="105882"/>
                    <a:pt x="63495" y="94588"/>
                  </a:cubicBezTo>
                  <a:cubicBezTo>
                    <a:pt x="65825" y="90352"/>
                    <a:pt x="70485" y="83294"/>
                    <a:pt x="70485" y="83294"/>
                  </a:cubicBezTo>
                  <a:cubicBezTo>
                    <a:pt x="71650" y="77647"/>
                    <a:pt x="72233" y="70588"/>
                    <a:pt x="73980" y="66352"/>
                  </a:cubicBezTo>
                  <a:cubicBezTo>
                    <a:pt x="76893" y="57882"/>
                    <a:pt x="92038" y="52235"/>
                    <a:pt x="97281" y="49411"/>
                  </a:cubicBezTo>
                  <a:cubicBezTo>
                    <a:pt x="101359" y="48000"/>
                    <a:pt x="105436" y="46588"/>
                    <a:pt x="108932" y="43764"/>
                  </a:cubicBezTo>
                  <a:cubicBezTo>
                    <a:pt x="111262" y="42352"/>
                    <a:pt x="115922" y="38117"/>
                    <a:pt x="115922" y="38117"/>
                  </a:cubicBezTo>
                  <a:cubicBezTo>
                    <a:pt x="120000" y="22588"/>
                    <a:pt x="115922" y="21176"/>
                    <a:pt x="111262" y="988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500" y="25714"/>
                  </a:moveTo>
                  <a:cubicBezTo>
                    <a:pt x="60000" y="77142"/>
                    <a:pt x="35625" y="0"/>
                    <a:pt x="15000" y="17142"/>
                  </a:cubicBezTo>
                  <a:cubicBezTo>
                    <a:pt x="0" y="68571"/>
                    <a:pt x="26250" y="115714"/>
                    <a:pt x="45000" y="119999"/>
                  </a:cubicBezTo>
                  <a:cubicBezTo>
                    <a:pt x="56250" y="115714"/>
                    <a:pt x="90000" y="68571"/>
                    <a:pt x="101250" y="59999"/>
                  </a:cubicBezTo>
                  <a:cubicBezTo>
                    <a:pt x="120000" y="42857"/>
                    <a:pt x="67500" y="38571"/>
                    <a:pt x="67500" y="2571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726" y="12954"/>
                  </a:moveTo>
                  <a:cubicBezTo>
                    <a:pt x="10684" y="15681"/>
                    <a:pt x="5753" y="10227"/>
                    <a:pt x="0" y="17045"/>
                  </a:cubicBezTo>
                  <a:cubicBezTo>
                    <a:pt x="1643" y="21818"/>
                    <a:pt x="11506" y="29318"/>
                    <a:pt x="11506" y="29318"/>
                  </a:cubicBezTo>
                  <a:cubicBezTo>
                    <a:pt x="15616" y="39545"/>
                    <a:pt x="16438" y="53181"/>
                    <a:pt x="27945" y="59318"/>
                  </a:cubicBezTo>
                  <a:cubicBezTo>
                    <a:pt x="34520" y="57272"/>
                    <a:pt x="36986" y="58636"/>
                    <a:pt x="42739" y="62045"/>
                  </a:cubicBezTo>
                  <a:cubicBezTo>
                    <a:pt x="46849" y="71590"/>
                    <a:pt x="49315" y="68863"/>
                    <a:pt x="41095" y="72954"/>
                  </a:cubicBezTo>
                  <a:cubicBezTo>
                    <a:pt x="31232" y="71590"/>
                    <a:pt x="26301" y="68863"/>
                    <a:pt x="23013" y="77045"/>
                  </a:cubicBezTo>
                  <a:cubicBezTo>
                    <a:pt x="26301" y="87954"/>
                    <a:pt x="27123" y="87272"/>
                    <a:pt x="13150" y="89318"/>
                  </a:cubicBezTo>
                  <a:cubicBezTo>
                    <a:pt x="13972" y="90681"/>
                    <a:pt x="13150" y="92727"/>
                    <a:pt x="14794" y="93409"/>
                  </a:cubicBezTo>
                  <a:cubicBezTo>
                    <a:pt x="17260" y="94772"/>
                    <a:pt x="24657" y="96136"/>
                    <a:pt x="24657" y="96136"/>
                  </a:cubicBezTo>
                  <a:cubicBezTo>
                    <a:pt x="23013" y="103636"/>
                    <a:pt x="17260" y="108409"/>
                    <a:pt x="14794" y="115227"/>
                  </a:cubicBezTo>
                  <a:cubicBezTo>
                    <a:pt x="15616" y="116590"/>
                    <a:pt x="14794" y="118636"/>
                    <a:pt x="16438" y="119318"/>
                  </a:cubicBezTo>
                  <a:cubicBezTo>
                    <a:pt x="18082" y="120000"/>
                    <a:pt x="26301" y="116590"/>
                    <a:pt x="27945" y="116590"/>
                  </a:cubicBezTo>
                  <a:cubicBezTo>
                    <a:pt x="34520" y="115909"/>
                    <a:pt x="41095" y="115909"/>
                    <a:pt x="47671" y="115227"/>
                  </a:cubicBezTo>
                  <a:cubicBezTo>
                    <a:pt x="57534" y="113863"/>
                    <a:pt x="65753" y="113863"/>
                    <a:pt x="75616" y="116590"/>
                  </a:cubicBezTo>
                  <a:cubicBezTo>
                    <a:pt x="80547" y="115909"/>
                    <a:pt x="85479" y="115909"/>
                    <a:pt x="90410" y="115227"/>
                  </a:cubicBezTo>
                  <a:cubicBezTo>
                    <a:pt x="93698" y="114545"/>
                    <a:pt x="100273" y="112500"/>
                    <a:pt x="100273" y="112500"/>
                  </a:cubicBezTo>
                  <a:cubicBezTo>
                    <a:pt x="101917" y="107727"/>
                    <a:pt x="101095" y="100227"/>
                    <a:pt x="105205" y="96136"/>
                  </a:cubicBezTo>
                  <a:cubicBezTo>
                    <a:pt x="108493" y="92727"/>
                    <a:pt x="119999" y="90681"/>
                    <a:pt x="119999" y="90681"/>
                  </a:cubicBezTo>
                  <a:cubicBezTo>
                    <a:pt x="116712" y="71590"/>
                    <a:pt x="117534" y="75681"/>
                    <a:pt x="90410" y="74318"/>
                  </a:cubicBezTo>
                  <a:cubicBezTo>
                    <a:pt x="83835" y="66136"/>
                    <a:pt x="84657" y="60000"/>
                    <a:pt x="72328" y="56590"/>
                  </a:cubicBezTo>
                  <a:cubicBezTo>
                    <a:pt x="69863" y="53863"/>
                    <a:pt x="70684" y="49090"/>
                    <a:pt x="67397" y="47045"/>
                  </a:cubicBezTo>
                  <a:cubicBezTo>
                    <a:pt x="63287" y="44318"/>
                    <a:pt x="56712" y="44318"/>
                    <a:pt x="52602" y="41590"/>
                  </a:cubicBezTo>
                  <a:cubicBezTo>
                    <a:pt x="42739" y="29318"/>
                    <a:pt x="55068" y="32045"/>
                    <a:pt x="70684" y="30681"/>
                  </a:cubicBezTo>
                  <a:cubicBezTo>
                    <a:pt x="76438" y="17045"/>
                    <a:pt x="68219" y="19772"/>
                    <a:pt x="52602" y="21136"/>
                  </a:cubicBezTo>
                  <a:cubicBezTo>
                    <a:pt x="50958" y="17045"/>
                    <a:pt x="57534" y="8863"/>
                    <a:pt x="57534" y="8863"/>
                  </a:cubicBezTo>
                  <a:cubicBezTo>
                    <a:pt x="52602" y="2727"/>
                    <a:pt x="46027" y="2045"/>
                    <a:pt x="37808" y="681"/>
                  </a:cubicBezTo>
                  <a:cubicBezTo>
                    <a:pt x="28767" y="2045"/>
                    <a:pt x="27945" y="0"/>
                    <a:pt x="24657" y="6136"/>
                  </a:cubicBezTo>
                  <a:cubicBezTo>
                    <a:pt x="20547" y="14318"/>
                    <a:pt x="23835" y="16363"/>
                    <a:pt x="19726" y="1295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652" y="7826"/>
                  </a:moveTo>
                  <a:cubicBezTo>
                    <a:pt x="87391" y="0"/>
                    <a:pt x="95217" y="2608"/>
                    <a:pt x="106956" y="10434"/>
                  </a:cubicBezTo>
                  <a:cubicBezTo>
                    <a:pt x="118695" y="28695"/>
                    <a:pt x="114782" y="19565"/>
                    <a:pt x="120000" y="33913"/>
                  </a:cubicBezTo>
                  <a:cubicBezTo>
                    <a:pt x="116086" y="46956"/>
                    <a:pt x="106956" y="48260"/>
                    <a:pt x="101739" y="62608"/>
                  </a:cubicBezTo>
                  <a:cubicBezTo>
                    <a:pt x="110869" y="90000"/>
                    <a:pt x="78260" y="92608"/>
                    <a:pt x="60000" y="99130"/>
                  </a:cubicBezTo>
                  <a:cubicBezTo>
                    <a:pt x="52173" y="112173"/>
                    <a:pt x="36521" y="112173"/>
                    <a:pt x="23478" y="120000"/>
                  </a:cubicBezTo>
                  <a:cubicBezTo>
                    <a:pt x="11739" y="117391"/>
                    <a:pt x="0" y="109565"/>
                    <a:pt x="10434" y="93913"/>
                  </a:cubicBezTo>
                  <a:cubicBezTo>
                    <a:pt x="14347" y="88695"/>
                    <a:pt x="26086" y="83478"/>
                    <a:pt x="26086" y="83478"/>
                  </a:cubicBezTo>
                  <a:cubicBezTo>
                    <a:pt x="30000" y="71739"/>
                    <a:pt x="27391" y="69130"/>
                    <a:pt x="18260" y="60000"/>
                  </a:cubicBezTo>
                  <a:cubicBezTo>
                    <a:pt x="23478" y="39130"/>
                    <a:pt x="36521" y="46956"/>
                    <a:pt x="52173" y="36521"/>
                  </a:cubicBezTo>
                  <a:cubicBezTo>
                    <a:pt x="73043" y="22173"/>
                    <a:pt x="65217" y="31304"/>
                    <a:pt x="75652" y="782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189" y="2000"/>
                  </a:moveTo>
                  <a:cubicBezTo>
                    <a:pt x="36966" y="0"/>
                    <a:pt x="35450" y="363"/>
                    <a:pt x="33364" y="3454"/>
                  </a:cubicBezTo>
                  <a:cubicBezTo>
                    <a:pt x="32417" y="11090"/>
                    <a:pt x="34312" y="16000"/>
                    <a:pt x="27298" y="9272"/>
                  </a:cubicBezTo>
                  <a:cubicBezTo>
                    <a:pt x="24834" y="9636"/>
                    <a:pt x="21800" y="9272"/>
                    <a:pt x="19715" y="10727"/>
                  </a:cubicBezTo>
                  <a:cubicBezTo>
                    <a:pt x="14786" y="14545"/>
                    <a:pt x="21611" y="11818"/>
                    <a:pt x="15924" y="13636"/>
                  </a:cubicBezTo>
                  <a:cubicBezTo>
                    <a:pt x="14786" y="17090"/>
                    <a:pt x="17440" y="19454"/>
                    <a:pt x="12890" y="20909"/>
                  </a:cubicBezTo>
                  <a:cubicBezTo>
                    <a:pt x="10426" y="24545"/>
                    <a:pt x="11184" y="28909"/>
                    <a:pt x="6824" y="30363"/>
                  </a:cubicBezTo>
                  <a:cubicBezTo>
                    <a:pt x="3033" y="29636"/>
                    <a:pt x="1327" y="28727"/>
                    <a:pt x="0" y="32545"/>
                  </a:cubicBezTo>
                  <a:cubicBezTo>
                    <a:pt x="1706" y="42181"/>
                    <a:pt x="8151" y="50727"/>
                    <a:pt x="13649" y="58727"/>
                  </a:cubicBezTo>
                  <a:cubicBezTo>
                    <a:pt x="15545" y="67454"/>
                    <a:pt x="16113" y="71272"/>
                    <a:pt x="22748" y="77636"/>
                  </a:cubicBezTo>
                  <a:cubicBezTo>
                    <a:pt x="24075" y="78909"/>
                    <a:pt x="25781" y="79636"/>
                    <a:pt x="27298" y="80545"/>
                  </a:cubicBezTo>
                  <a:cubicBezTo>
                    <a:pt x="28625" y="81454"/>
                    <a:pt x="31848" y="82000"/>
                    <a:pt x="31848" y="82000"/>
                  </a:cubicBezTo>
                  <a:cubicBezTo>
                    <a:pt x="35639" y="80727"/>
                    <a:pt x="39431" y="79636"/>
                    <a:pt x="43222" y="78363"/>
                  </a:cubicBezTo>
                  <a:cubicBezTo>
                    <a:pt x="44739" y="77818"/>
                    <a:pt x="47772" y="76909"/>
                    <a:pt x="47772" y="76909"/>
                  </a:cubicBezTo>
                  <a:cubicBezTo>
                    <a:pt x="51374" y="78000"/>
                    <a:pt x="53270" y="80909"/>
                    <a:pt x="56872" y="82000"/>
                  </a:cubicBezTo>
                  <a:cubicBezTo>
                    <a:pt x="60663" y="85636"/>
                    <a:pt x="59715" y="90909"/>
                    <a:pt x="61421" y="95818"/>
                  </a:cubicBezTo>
                  <a:cubicBezTo>
                    <a:pt x="62180" y="95636"/>
                    <a:pt x="63127" y="95636"/>
                    <a:pt x="63696" y="95090"/>
                  </a:cubicBezTo>
                  <a:cubicBezTo>
                    <a:pt x="64454" y="94545"/>
                    <a:pt x="64265" y="92909"/>
                    <a:pt x="65213" y="92909"/>
                  </a:cubicBezTo>
                  <a:cubicBezTo>
                    <a:pt x="67867" y="92909"/>
                    <a:pt x="68625" y="98363"/>
                    <a:pt x="69763" y="99454"/>
                  </a:cubicBezTo>
                  <a:cubicBezTo>
                    <a:pt x="71658" y="101272"/>
                    <a:pt x="74312" y="102363"/>
                    <a:pt x="76587" y="103818"/>
                  </a:cubicBezTo>
                  <a:cubicBezTo>
                    <a:pt x="79241" y="105454"/>
                    <a:pt x="80000" y="108000"/>
                    <a:pt x="82654" y="109636"/>
                  </a:cubicBezTo>
                  <a:cubicBezTo>
                    <a:pt x="83222" y="110363"/>
                    <a:pt x="83601" y="111272"/>
                    <a:pt x="84170" y="111818"/>
                  </a:cubicBezTo>
                  <a:cubicBezTo>
                    <a:pt x="84739" y="112363"/>
                    <a:pt x="85876" y="112545"/>
                    <a:pt x="86445" y="113272"/>
                  </a:cubicBezTo>
                  <a:cubicBezTo>
                    <a:pt x="92701" y="120000"/>
                    <a:pt x="86635" y="115818"/>
                    <a:pt x="91753" y="119090"/>
                  </a:cubicBezTo>
                  <a:cubicBezTo>
                    <a:pt x="92322" y="117636"/>
                    <a:pt x="91943" y="113818"/>
                    <a:pt x="93270" y="114727"/>
                  </a:cubicBezTo>
                  <a:cubicBezTo>
                    <a:pt x="96492" y="116727"/>
                    <a:pt x="98957" y="118727"/>
                    <a:pt x="102369" y="119818"/>
                  </a:cubicBezTo>
                  <a:cubicBezTo>
                    <a:pt x="105592" y="116727"/>
                    <a:pt x="107488" y="117818"/>
                    <a:pt x="111469" y="119090"/>
                  </a:cubicBezTo>
                  <a:cubicBezTo>
                    <a:pt x="115829" y="112909"/>
                    <a:pt x="108625" y="101818"/>
                    <a:pt x="116777" y="96545"/>
                  </a:cubicBezTo>
                  <a:cubicBezTo>
                    <a:pt x="119810" y="92181"/>
                    <a:pt x="119241" y="90181"/>
                    <a:pt x="119810" y="84181"/>
                  </a:cubicBezTo>
                  <a:cubicBezTo>
                    <a:pt x="119431" y="80000"/>
                    <a:pt x="120000" y="70909"/>
                    <a:pt x="117535" y="66727"/>
                  </a:cubicBezTo>
                  <a:cubicBezTo>
                    <a:pt x="113744" y="60363"/>
                    <a:pt x="107109" y="54545"/>
                    <a:pt x="101611" y="49272"/>
                  </a:cubicBezTo>
                  <a:cubicBezTo>
                    <a:pt x="100853" y="47090"/>
                    <a:pt x="100853" y="44909"/>
                    <a:pt x="100094" y="42727"/>
                  </a:cubicBezTo>
                  <a:cubicBezTo>
                    <a:pt x="99526" y="40909"/>
                    <a:pt x="89857" y="34181"/>
                    <a:pt x="87203" y="32545"/>
                  </a:cubicBezTo>
                  <a:cubicBezTo>
                    <a:pt x="87772" y="31090"/>
                    <a:pt x="89289" y="29818"/>
                    <a:pt x="89478" y="28181"/>
                  </a:cubicBezTo>
                  <a:cubicBezTo>
                    <a:pt x="89857" y="26181"/>
                    <a:pt x="87393" y="24909"/>
                    <a:pt x="86445" y="23818"/>
                  </a:cubicBezTo>
                  <a:cubicBezTo>
                    <a:pt x="82464" y="19272"/>
                    <a:pt x="85497" y="16000"/>
                    <a:pt x="78862" y="14363"/>
                  </a:cubicBezTo>
                  <a:cubicBezTo>
                    <a:pt x="74881" y="8727"/>
                    <a:pt x="76398" y="11636"/>
                    <a:pt x="74312" y="5636"/>
                  </a:cubicBezTo>
                  <a:cubicBezTo>
                    <a:pt x="74123" y="4909"/>
                    <a:pt x="73554" y="3454"/>
                    <a:pt x="73554" y="3454"/>
                  </a:cubicBezTo>
                  <a:cubicBezTo>
                    <a:pt x="68625" y="10545"/>
                    <a:pt x="71848" y="19454"/>
                    <a:pt x="69004" y="27454"/>
                  </a:cubicBezTo>
                  <a:cubicBezTo>
                    <a:pt x="65213" y="26181"/>
                    <a:pt x="65213" y="21818"/>
                    <a:pt x="61421" y="20909"/>
                  </a:cubicBezTo>
                  <a:cubicBezTo>
                    <a:pt x="59526" y="20363"/>
                    <a:pt x="57440" y="20363"/>
                    <a:pt x="55355" y="20181"/>
                  </a:cubicBezTo>
                  <a:cubicBezTo>
                    <a:pt x="53838" y="18727"/>
                    <a:pt x="52322" y="17636"/>
                    <a:pt x="51563" y="15818"/>
                  </a:cubicBezTo>
                  <a:cubicBezTo>
                    <a:pt x="50995" y="14363"/>
                    <a:pt x="50047" y="11454"/>
                    <a:pt x="50047" y="11454"/>
                  </a:cubicBezTo>
                  <a:cubicBezTo>
                    <a:pt x="50805" y="10909"/>
                    <a:pt x="51753" y="10545"/>
                    <a:pt x="52322" y="10000"/>
                  </a:cubicBezTo>
                  <a:cubicBezTo>
                    <a:pt x="56872" y="5636"/>
                    <a:pt x="48530" y="4363"/>
                    <a:pt x="45497" y="3454"/>
                  </a:cubicBezTo>
                  <a:cubicBezTo>
                    <a:pt x="43981" y="2909"/>
                    <a:pt x="42464" y="2545"/>
                    <a:pt x="40947" y="2000"/>
                  </a:cubicBezTo>
                  <a:cubicBezTo>
                    <a:pt x="40189" y="1818"/>
                    <a:pt x="37914" y="909"/>
                    <a:pt x="38672" y="1272"/>
                  </a:cubicBezTo>
                  <a:cubicBezTo>
                    <a:pt x="39241" y="1454"/>
                    <a:pt x="39620" y="1818"/>
                    <a:pt x="40189" y="2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661" y="25714"/>
                  </a:moveTo>
                  <a:cubicBezTo>
                    <a:pt x="22253" y="22285"/>
                    <a:pt x="19718" y="19285"/>
                    <a:pt x="19154" y="15428"/>
                  </a:cubicBezTo>
                  <a:cubicBezTo>
                    <a:pt x="18873" y="12428"/>
                    <a:pt x="19154" y="9428"/>
                    <a:pt x="18028" y="6857"/>
                  </a:cubicBezTo>
                  <a:cubicBezTo>
                    <a:pt x="17464" y="5142"/>
                    <a:pt x="15774" y="5571"/>
                    <a:pt x="14647" y="5142"/>
                  </a:cubicBezTo>
                  <a:cubicBezTo>
                    <a:pt x="11267" y="5571"/>
                    <a:pt x="7605" y="4714"/>
                    <a:pt x="4507" y="6857"/>
                  </a:cubicBezTo>
                  <a:cubicBezTo>
                    <a:pt x="0" y="10285"/>
                    <a:pt x="12112" y="17142"/>
                    <a:pt x="12394" y="17142"/>
                  </a:cubicBezTo>
                  <a:cubicBezTo>
                    <a:pt x="12676" y="18857"/>
                    <a:pt x="14084" y="21000"/>
                    <a:pt x="13521" y="22285"/>
                  </a:cubicBezTo>
                  <a:cubicBezTo>
                    <a:pt x="11830" y="25714"/>
                    <a:pt x="6760" y="29142"/>
                    <a:pt x="6760" y="29142"/>
                  </a:cubicBezTo>
                  <a:cubicBezTo>
                    <a:pt x="10704" y="37714"/>
                    <a:pt x="18309" y="38142"/>
                    <a:pt x="24788" y="39428"/>
                  </a:cubicBezTo>
                  <a:cubicBezTo>
                    <a:pt x="28450" y="41142"/>
                    <a:pt x="34929" y="48000"/>
                    <a:pt x="34929" y="48000"/>
                  </a:cubicBezTo>
                  <a:cubicBezTo>
                    <a:pt x="35211" y="49714"/>
                    <a:pt x="35211" y="51857"/>
                    <a:pt x="36056" y="53142"/>
                  </a:cubicBezTo>
                  <a:cubicBezTo>
                    <a:pt x="36901" y="54857"/>
                    <a:pt x="38591" y="54857"/>
                    <a:pt x="39436" y="56571"/>
                  </a:cubicBezTo>
                  <a:cubicBezTo>
                    <a:pt x="40563" y="59571"/>
                    <a:pt x="41690" y="66857"/>
                    <a:pt x="41690" y="66857"/>
                  </a:cubicBezTo>
                  <a:cubicBezTo>
                    <a:pt x="40563" y="73285"/>
                    <a:pt x="38591" y="77571"/>
                    <a:pt x="37183" y="84000"/>
                  </a:cubicBezTo>
                  <a:cubicBezTo>
                    <a:pt x="42535" y="89571"/>
                    <a:pt x="47042" y="88714"/>
                    <a:pt x="50704" y="80571"/>
                  </a:cubicBezTo>
                  <a:cubicBezTo>
                    <a:pt x="51267" y="84000"/>
                    <a:pt x="51830" y="90428"/>
                    <a:pt x="54084" y="92571"/>
                  </a:cubicBezTo>
                  <a:cubicBezTo>
                    <a:pt x="56056" y="94285"/>
                    <a:pt x="58591" y="94714"/>
                    <a:pt x="60845" y="96000"/>
                  </a:cubicBezTo>
                  <a:cubicBezTo>
                    <a:pt x="61971" y="96428"/>
                    <a:pt x="64225" y="97714"/>
                    <a:pt x="64225" y="97714"/>
                  </a:cubicBezTo>
                  <a:cubicBezTo>
                    <a:pt x="66478" y="97285"/>
                    <a:pt x="69014" y="97714"/>
                    <a:pt x="70985" y="96000"/>
                  </a:cubicBezTo>
                  <a:cubicBezTo>
                    <a:pt x="75774" y="92571"/>
                    <a:pt x="70985" y="87428"/>
                    <a:pt x="77746" y="84000"/>
                  </a:cubicBezTo>
                  <a:cubicBezTo>
                    <a:pt x="83380" y="89571"/>
                    <a:pt x="90704" y="99000"/>
                    <a:pt x="94647" y="108000"/>
                  </a:cubicBezTo>
                  <a:cubicBezTo>
                    <a:pt x="99718" y="120000"/>
                    <a:pt x="96619" y="117000"/>
                    <a:pt x="102535" y="120000"/>
                  </a:cubicBezTo>
                  <a:cubicBezTo>
                    <a:pt x="105915" y="112285"/>
                    <a:pt x="105633" y="103285"/>
                    <a:pt x="101408" y="96000"/>
                  </a:cubicBezTo>
                  <a:cubicBezTo>
                    <a:pt x="99154" y="92571"/>
                    <a:pt x="94647" y="85714"/>
                    <a:pt x="94647" y="85714"/>
                  </a:cubicBezTo>
                  <a:cubicBezTo>
                    <a:pt x="90985" y="69428"/>
                    <a:pt x="90704" y="74571"/>
                    <a:pt x="104788" y="72000"/>
                  </a:cubicBezTo>
                  <a:cubicBezTo>
                    <a:pt x="108169" y="70285"/>
                    <a:pt x="111549" y="68571"/>
                    <a:pt x="114929" y="66857"/>
                  </a:cubicBezTo>
                  <a:cubicBezTo>
                    <a:pt x="116056" y="66428"/>
                    <a:pt x="118309" y="65142"/>
                    <a:pt x="118309" y="65142"/>
                  </a:cubicBezTo>
                  <a:cubicBezTo>
                    <a:pt x="118591" y="63428"/>
                    <a:pt x="119999" y="61714"/>
                    <a:pt x="119436" y="60000"/>
                  </a:cubicBezTo>
                  <a:cubicBezTo>
                    <a:pt x="118309" y="56142"/>
                    <a:pt x="102816" y="62571"/>
                    <a:pt x="100281" y="63428"/>
                  </a:cubicBezTo>
                  <a:cubicBezTo>
                    <a:pt x="95492" y="62571"/>
                    <a:pt x="89014" y="65142"/>
                    <a:pt x="85633" y="60000"/>
                  </a:cubicBezTo>
                  <a:cubicBezTo>
                    <a:pt x="84788" y="58714"/>
                    <a:pt x="85070" y="56571"/>
                    <a:pt x="84507" y="54857"/>
                  </a:cubicBezTo>
                  <a:cubicBezTo>
                    <a:pt x="83943" y="53142"/>
                    <a:pt x="83380" y="51000"/>
                    <a:pt x="82253" y="49714"/>
                  </a:cubicBezTo>
                  <a:cubicBezTo>
                    <a:pt x="76619" y="42000"/>
                    <a:pt x="68732" y="39000"/>
                    <a:pt x="61971" y="34285"/>
                  </a:cubicBezTo>
                  <a:cubicBezTo>
                    <a:pt x="56619" y="30857"/>
                    <a:pt x="50704" y="28714"/>
                    <a:pt x="45070" y="25714"/>
                  </a:cubicBezTo>
                  <a:cubicBezTo>
                    <a:pt x="42816" y="24428"/>
                    <a:pt x="38309" y="22285"/>
                    <a:pt x="38309" y="22285"/>
                  </a:cubicBezTo>
                  <a:cubicBezTo>
                    <a:pt x="31830" y="23571"/>
                    <a:pt x="27605" y="27428"/>
                    <a:pt x="22535" y="22285"/>
                  </a:cubicBezTo>
                  <a:cubicBezTo>
                    <a:pt x="19718" y="16285"/>
                    <a:pt x="20845" y="18857"/>
                    <a:pt x="19154" y="13714"/>
                  </a:cubicBezTo>
                  <a:lnTo>
                    <a:pt x="19154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25"/>
                  </a:moveTo>
                  <a:cubicBezTo>
                    <a:pt x="2019" y="9361"/>
                    <a:pt x="576" y="3829"/>
                    <a:pt x="5769" y="15744"/>
                  </a:cubicBezTo>
                  <a:cubicBezTo>
                    <a:pt x="6634" y="17446"/>
                    <a:pt x="8076" y="20851"/>
                    <a:pt x="8076" y="20851"/>
                  </a:cubicBezTo>
                  <a:cubicBezTo>
                    <a:pt x="1442" y="35744"/>
                    <a:pt x="18750" y="33191"/>
                    <a:pt x="24230" y="37872"/>
                  </a:cubicBezTo>
                  <a:cubicBezTo>
                    <a:pt x="27980" y="40851"/>
                    <a:pt x="31153" y="44680"/>
                    <a:pt x="34615" y="48085"/>
                  </a:cubicBezTo>
                  <a:cubicBezTo>
                    <a:pt x="35769" y="49361"/>
                    <a:pt x="38076" y="51489"/>
                    <a:pt x="38076" y="51489"/>
                  </a:cubicBezTo>
                  <a:cubicBezTo>
                    <a:pt x="39807" y="58723"/>
                    <a:pt x="38076" y="64255"/>
                    <a:pt x="39230" y="71914"/>
                  </a:cubicBezTo>
                  <a:cubicBezTo>
                    <a:pt x="30865" y="80000"/>
                    <a:pt x="31730" y="74893"/>
                    <a:pt x="33461" y="85531"/>
                  </a:cubicBezTo>
                  <a:cubicBezTo>
                    <a:pt x="35480" y="85106"/>
                    <a:pt x="37500" y="84680"/>
                    <a:pt x="39230" y="83829"/>
                  </a:cubicBezTo>
                  <a:cubicBezTo>
                    <a:pt x="40673" y="82978"/>
                    <a:pt x="41250" y="80000"/>
                    <a:pt x="42692" y="80425"/>
                  </a:cubicBezTo>
                  <a:cubicBezTo>
                    <a:pt x="44423" y="80851"/>
                    <a:pt x="45000" y="84255"/>
                    <a:pt x="46153" y="85531"/>
                  </a:cubicBezTo>
                  <a:cubicBezTo>
                    <a:pt x="48461" y="88085"/>
                    <a:pt x="50769" y="90212"/>
                    <a:pt x="53076" y="92340"/>
                  </a:cubicBezTo>
                  <a:cubicBezTo>
                    <a:pt x="55384" y="94468"/>
                    <a:pt x="60000" y="99148"/>
                    <a:pt x="60000" y="99148"/>
                  </a:cubicBezTo>
                  <a:cubicBezTo>
                    <a:pt x="62307" y="98297"/>
                    <a:pt x="67500" y="97872"/>
                    <a:pt x="69230" y="94042"/>
                  </a:cubicBezTo>
                  <a:cubicBezTo>
                    <a:pt x="70384" y="91063"/>
                    <a:pt x="71538" y="83829"/>
                    <a:pt x="71538" y="83829"/>
                  </a:cubicBezTo>
                  <a:cubicBezTo>
                    <a:pt x="73557" y="84255"/>
                    <a:pt x="75288" y="84680"/>
                    <a:pt x="77307" y="85531"/>
                  </a:cubicBezTo>
                  <a:cubicBezTo>
                    <a:pt x="79615" y="86382"/>
                    <a:pt x="84230" y="88936"/>
                    <a:pt x="84230" y="88936"/>
                  </a:cubicBezTo>
                  <a:cubicBezTo>
                    <a:pt x="85961" y="102978"/>
                    <a:pt x="88269" y="114893"/>
                    <a:pt x="98076" y="119574"/>
                  </a:cubicBezTo>
                  <a:cubicBezTo>
                    <a:pt x="99519" y="119148"/>
                    <a:pt x="102115" y="120000"/>
                    <a:pt x="102692" y="117872"/>
                  </a:cubicBezTo>
                  <a:cubicBezTo>
                    <a:pt x="103557" y="114893"/>
                    <a:pt x="102403" y="110638"/>
                    <a:pt x="101538" y="107659"/>
                  </a:cubicBezTo>
                  <a:cubicBezTo>
                    <a:pt x="99807" y="101276"/>
                    <a:pt x="94903" y="87659"/>
                    <a:pt x="91153" y="83829"/>
                  </a:cubicBezTo>
                  <a:cubicBezTo>
                    <a:pt x="88557" y="72340"/>
                    <a:pt x="97788" y="74468"/>
                    <a:pt x="103846" y="73617"/>
                  </a:cubicBezTo>
                  <a:cubicBezTo>
                    <a:pt x="110480" y="70212"/>
                    <a:pt x="112788" y="68936"/>
                    <a:pt x="117692" y="61702"/>
                  </a:cubicBezTo>
                  <a:cubicBezTo>
                    <a:pt x="118846" y="59574"/>
                    <a:pt x="120000" y="51489"/>
                    <a:pt x="117980" y="51063"/>
                  </a:cubicBezTo>
                  <a:cubicBezTo>
                    <a:pt x="115961" y="50638"/>
                    <a:pt x="110769" y="57446"/>
                    <a:pt x="105865" y="58723"/>
                  </a:cubicBezTo>
                  <a:cubicBezTo>
                    <a:pt x="100961" y="60000"/>
                    <a:pt x="93750" y="61276"/>
                    <a:pt x="88846" y="58297"/>
                  </a:cubicBezTo>
                  <a:cubicBezTo>
                    <a:pt x="82500" y="55319"/>
                    <a:pt x="81923" y="47234"/>
                    <a:pt x="76153" y="41276"/>
                  </a:cubicBezTo>
                  <a:cubicBezTo>
                    <a:pt x="68653" y="34042"/>
                    <a:pt x="58557" y="32340"/>
                    <a:pt x="51923" y="25957"/>
                  </a:cubicBezTo>
                  <a:cubicBezTo>
                    <a:pt x="47019" y="21276"/>
                    <a:pt x="43269" y="16595"/>
                    <a:pt x="38076" y="14042"/>
                  </a:cubicBezTo>
                  <a:cubicBezTo>
                    <a:pt x="34326" y="14893"/>
                    <a:pt x="29423" y="13191"/>
                    <a:pt x="26538" y="17446"/>
                  </a:cubicBezTo>
                  <a:cubicBezTo>
                    <a:pt x="20480" y="26382"/>
                    <a:pt x="31153" y="19574"/>
                    <a:pt x="21923" y="24255"/>
                  </a:cubicBezTo>
                  <a:cubicBezTo>
                    <a:pt x="15000" y="20851"/>
                    <a:pt x="19326" y="16170"/>
                    <a:pt x="16153" y="7234"/>
                  </a:cubicBezTo>
                  <a:cubicBezTo>
                    <a:pt x="13846" y="0"/>
                    <a:pt x="4615" y="425"/>
                    <a:pt x="0" y="42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000" y="27692"/>
                  </a:moveTo>
                  <a:cubicBezTo>
                    <a:pt x="32000" y="10769"/>
                    <a:pt x="24000" y="0"/>
                    <a:pt x="0" y="27692"/>
                  </a:cubicBezTo>
                  <a:cubicBezTo>
                    <a:pt x="12000" y="41538"/>
                    <a:pt x="30000" y="50769"/>
                    <a:pt x="40000" y="64615"/>
                  </a:cubicBezTo>
                  <a:cubicBezTo>
                    <a:pt x="48000" y="75384"/>
                    <a:pt x="50000" y="89230"/>
                    <a:pt x="56000" y="101538"/>
                  </a:cubicBezTo>
                  <a:cubicBezTo>
                    <a:pt x="58000" y="107692"/>
                    <a:pt x="64000" y="120000"/>
                    <a:pt x="64000" y="120000"/>
                  </a:cubicBezTo>
                  <a:cubicBezTo>
                    <a:pt x="104000" y="112307"/>
                    <a:pt x="108000" y="106153"/>
                    <a:pt x="120000" y="76923"/>
                  </a:cubicBezTo>
                  <a:cubicBezTo>
                    <a:pt x="108000" y="49230"/>
                    <a:pt x="100000" y="41538"/>
                    <a:pt x="64000" y="2769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753" y="77522"/>
                  </a:moveTo>
                  <a:cubicBezTo>
                    <a:pt x="24109" y="73274"/>
                    <a:pt x="24109" y="65840"/>
                    <a:pt x="21369" y="64778"/>
                  </a:cubicBezTo>
                  <a:cubicBezTo>
                    <a:pt x="16986" y="63716"/>
                    <a:pt x="8219" y="73274"/>
                    <a:pt x="8219" y="73274"/>
                  </a:cubicBezTo>
                  <a:cubicBezTo>
                    <a:pt x="0" y="96637"/>
                    <a:pt x="10958" y="107256"/>
                    <a:pt x="21369" y="120000"/>
                  </a:cubicBezTo>
                  <a:cubicBezTo>
                    <a:pt x="36712" y="113628"/>
                    <a:pt x="52602" y="104070"/>
                    <a:pt x="67397" y="94513"/>
                  </a:cubicBezTo>
                  <a:cubicBezTo>
                    <a:pt x="72328" y="91327"/>
                    <a:pt x="76164" y="82831"/>
                    <a:pt x="80547" y="77522"/>
                  </a:cubicBezTo>
                  <a:cubicBezTo>
                    <a:pt x="84383" y="72212"/>
                    <a:pt x="93698" y="69026"/>
                    <a:pt x="93698" y="69026"/>
                  </a:cubicBezTo>
                  <a:cubicBezTo>
                    <a:pt x="101917" y="53097"/>
                    <a:pt x="113424" y="38230"/>
                    <a:pt x="120000" y="20176"/>
                  </a:cubicBezTo>
                  <a:cubicBezTo>
                    <a:pt x="117808" y="16991"/>
                    <a:pt x="117808" y="0"/>
                    <a:pt x="115068" y="0"/>
                  </a:cubicBezTo>
                  <a:cubicBezTo>
                    <a:pt x="112328" y="0"/>
                    <a:pt x="100273" y="15929"/>
                    <a:pt x="98082" y="18053"/>
                  </a:cubicBezTo>
                  <a:cubicBezTo>
                    <a:pt x="87123" y="27610"/>
                    <a:pt x="70684" y="39292"/>
                    <a:pt x="58630" y="43539"/>
                  </a:cubicBezTo>
                  <a:cubicBezTo>
                    <a:pt x="54246" y="44601"/>
                    <a:pt x="49863" y="45663"/>
                    <a:pt x="45479" y="47787"/>
                  </a:cubicBezTo>
                  <a:cubicBezTo>
                    <a:pt x="41095" y="49911"/>
                    <a:pt x="32328" y="56283"/>
                    <a:pt x="32328" y="56283"/>
                  </a:cubicBezTo>
                  <a:cubicBezTo>
                    <a:pt x="26849" y="71150"/>
                    <a:pt x="29041" y="64778"/>
                    <a:pt x="25753" y="775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9" y="59016"/>
                  </a:moveTo>
                  <a:cubicBezTo>
                    <a:pt x="9496" y="66885"/>
                    <a:pt x="8633" y="74754"/>
                    <a:pt x="6906" y="82622"/>
                  </a:cubicBezTo>
                  <a:cubicBezTo>
                    <a:pt x="5179" y="90491"/>
                    <a:pt x="0" y="106229"/>
                    <a:pt x="0" y="106229"/>
                  </a:cubicBezTo>
                  <a:cubicBezTo>
                    <a:pt x="12086" y="116065"/>
                    <a:pt x="16402" y="120000"/>
                    <a:pt x="31079" y="114098"/>
                  </a:cubicBezTo>
                  <a:cubicBezTo>
                    <a:pt x="39712" y="84590"/>
                    <a:pt x="26762" y="120000"/>
                    <a:pt x="44892" y="94426"/>
                  </a:cubicBezTo>
                  <a:cubicBezTo>
                    <a:pt x="71654" y="56065"/>
                    <a:pt x="25899" y="72786"/>
                    <a:pt x="107050" y="66885"/>
                  </a:cubicBezTo>
                  <a:cubicBezTo>
                    <a:pt x="107913" y="65901"/>
                    <a:pt x="120000" y="47213"/>
                    <a:pt x="117410" y="43278"/>
                  </a:cubicBezTo>
                  <a:cubicBezTo>
                    <a:pt x="112230" y="35409"/>
                    <a:pt x="103597" y="32459"/>
                    <a:pt x="96690" y="27540"/>
                  </a:cubicBezTo>
                  <a:cubicBezTo>
                    <a:pt x="93237" y="24590"/>
                    <a:pt x="86330" y="19672"/>
                    <a:pt x="86330" y="19672"/>
                  </a:cubicBezTo>
                  <a:cubicBezTo>
                    <a:pt x="76834" y="3934"/>
                    <a:pt x="79424" y="0"/>
                    <a:pt x="55251" y="11803"/>
                  </a:cubicBezTo>
                  <a:cubicBezTo>
                    <a:pt x="49208" y="14754"/>
                    <a:pt x="47482" y="29508"/>
                    <a:pt x="44892" y="35409"/>
                  </a:cubicBezTo>
                  <a:cubicBezTo>
                    <a:pt x="39712" y="48196"/>
                    <a:pt x="22446" y="59016"/>
                    <a:pt x="10359" y="590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020" y="0"/>
                  </a:moveTo>
                  <a:cubicBezTo>
                    <a:pt x="61224" y="41142"/>
                    <a:pt x="46530" y="24000"/>
                    <a:pt x="19591" y="37714"/>
                  </a:cubicBezTo>
                  <a:cubicBezTo>
                    <a:pt x="0" y="78857"/>
                    <a:pt x="34285" y="116571"/>
                    <a:pt x="58775" y="120000"/>
                  </a:cubicBezTo>
                  <a:cubicBezTo>
                    <a:pt x="73469" y="116571"/>
                    <a:pt x="80816" y="96000"/>
                    <a:pt x="95510" y="89142"/>
                  </a:cubicBezTo>
                  <a:cubicBezTo>
                    <a:pt x="119999" y="75428"/>
                    <a:pt x="71020" y="10285"/>
                    <a:pt x="7102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658" y="0"/>
                  </a:moveTo>
                  <a:cubicBezTo>
                    <a:pt x="90000" y="7164"/>
                    <a:pt x="87804" y="10298"/>
                    <a:pt x="76097" y="12537"/>
                  </a:cubicBezTo>
                  <a:cubicBezTo>
                    <a:pt x="74634" y="15671"/>
                    <a:pt x="70975" y="25522"/>
                    <a:pt x="64390" y="28656"/>
                  </a:cubicBezTo>
                  <a:cubicBezTo>
                    <a:pt x="54878" y="33582"/>
                    <a:pt x="37317" y="33134"/>
                    <a:pt x="26341" y="37611"/>
                  </a:cubicBezTo>
                  <a:cubicBezTo>
                    <a:pt x="24146" y="39402"/>
                    <a:pt x="23414" y="41641"/>
                    <a:pt x="20487" y="42985"/>
                  </a:cubicBezTo>
                  <a:cubicBezTo>
                    <a:pt x="18292" y="44328"/>
                    <a:pt x="12439" y="42985"/>
                    <a:pt x="11707" y="44776"/>
                  </a:cubicBezTo>
                  <a:cubicBezTo>
                    <a:pt x="10243" y="49253"/>
                    <a:pt x="13170" y="54179"/>
                    <a:pt x="14634" y="59104"/>
                  </a:cubicBezTo>
                  <a:cubicBezTo>
                    <a:pt x="16097" y="62686"/>
                    <a:pt x="20487" y="69850"/>
                    <a:pt x="20487" y="69850"/>
                  </a:cubicBezTo>
                  <a:cubicBezTo>
                    <a:pt x="9512" y="74328"/>
                    <a:pt x="4390" y="81940"/>
                    <a:pt x="0" y="89552"/>
                  </a:cubicBezTo>
                  <a:cubicBezTo>
                    <a:pt x="2195" y="94029"/>
                    <a:pt x="13902" y="113731"/>
                    <a:pt x="20487" y="116417"/>
                  </a:cubicBezTo>
                  <a:cubicBezTo>
                    <a:pt x="25609" y="118208"/>
                    <a:pt x="38048" y="120000"/>
                    <a:pt x="38048" y="120000"/>
                  </a:cubicBezTo>
                  <a:cubicBezTo>
                    <a:pt x="62195" y="116865"/>
                    <a:pt x="57804" y="109253"/>
                    <a:pt x="64390" y="96716"/>
                  </a:cubicBezTo>
                  <a:cubicBezTo>
                    <a:pt x="66585" y="92686"/>
                    <a:pt x="72439" y="89552"/>
                    <a:pt x="76097" y="85970"/>
                  </a:cubicBezTo>
                  <a:cubicBezTo>
                    <a:pt x="84878" y="77910"/>
                    <a:pt x="88536" y="60895"/>
                    <a:pt x="93658" y="51940"/>
                  </a:cubicBezTo>
                  <a:cubicBezTo>
                    <a:pt x="95853" y="48358"/>
                    <a:pt x="98048" y="35373"/>
                    <a:pt x="102439" y="34029"/>
                  </a:cubicBezTo>
                  <a:cubicBezTo>
                    <a:pt x="107560" y="32238"/>
                    <a:pt x="114146" y="32686"/>
                    <a:pt x="120000" y="32238"/>
                  </a:cubicBezTo>
                  <a:cubicBezTo>
                    <a:pt x="115609" y="8507"/>
                    <a:pt x="117804" y="14776"/>
                    <a:pt x="9365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727" y="0"/>
                  </a:moveTo>
                  <a:cubicBezTo>
                    <a:pt x="0" y="14814"/>
                    <a:pt x="36363" y="56296"/>
                    <a:pt x="45454" y="88888"/>
                  </a:cubicBezTo>
                  <a:cubicBezTo>
                    <a:pt x="47272" y="96296"/>
                    <a:pt x="47272" y="106666"/>
                    <a:pt x="52727" y="112592"/>
                  </a:cubicBezTo>
                  <a:cubicBezTo>
                    <a:pt x="58181" y="117037"/>
                    <a:pt x="67272" y="117037"/>
                    <a:pt x="74545" y="118518"/>
                  </a:cubicBezTo>
                  <a:cubicBezTo>
                    <a:pt x="83636" y="117037"/>
                    <a:pt x="100000" y="120000"/>
                    <a:pt x="103636" y="112592"/>
                  </a:cubicBezTo>
                  <a:cubicBezTo>
                    <a:pt x="120000" y="78518"/>
                    <a:pt x="81818" y="23703"/>
                    <a:pt x="5272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837" y="0"/>
                  </a:moveTo>
                  <a:cubicBezTo>
                    <a:pt x="69729" y="14262"/>
                    <a:pt x="56756" y="27049"/>
                    <a:pt x="48648" y="41311"/>
                  </a:cubicBezTo>
                  <a:cubicBezTo>
                    <a:pt x="46216" y="45245"/>
                    <a:pt x="34864" y="42786"/>
                    <a:pt x="29189" y="45245"/>
                  </a:cubicBezTo>
                  <a:cubicBezTo>
                    <a:pt x="22702" y="47704"/>
                    <a:pt x="9729" y="53114"/>
                    <a:pt x="9729" y="53114"/>
                  </a:cubicBezTo>
                  <a:cubicBezTo>
                    <a:pt x="0" y="70819"/>
                    <a:pt x="24324" y="77704"/>
                    <a:pt x="32432" y="92459"/>
                  </a:cubicBezTo>
                  <a:cubicBezTo>
                    <a:pt x="35675" y="98360"/>
                    <a:pt x="36486" y="104754"/>
                    <a:pt x="42162" y="110163"/>
                  </a:cubicBezTo>
                  <a:cubicBezTo>
                    <a:pt x="44594" y="112131"/>
                    <a:pt x="45405" y="114590"/>
                    <a:pt x="48648" y="116065"/>
                  </a:cubicBezTo>
                  <a:cubicBezTo>
                    <a:pt x="54324" y="118032"/>
                    <a:pt x="68108" y="120000"/>
                    <a:pt x="68108" y="120000"/>
                  </a:cubicBezTo>
                  <a:cubicBezTo>
                    <a:pt x="90000" y="115573"/>
                    <a:pt x="83513" y="107213"/>
                    <a:pt x="77837" y="96393"/>
                  </a:cubicBezTo>
                  <a:cubicBezTo>
                    <a:pt x="81081" y="90000"/>
                    <a:pt x="100540" y="82622"/>
                    <a:pt x="100540" y="82622"/>
                  </a:cubicBezTo>
                  <a:cubicBezTo>
                    <a:pt x="120000" y="64918"/>
                    <a:pt x="99729" y="49672"/>
                    <a:pt x="90810" y="33442"/>
                  </a:cubicBezTo>
                  <a:cubicBezTo>
                    <a:pt x="113513" y="29016"/>
                    <a:pt x="107837" y="33442"/>
                    <a:pt x="113513" y="23606"/>
                  </a:cubicBezTo>
                  <a:cubicBezTo>
                    <a:pt x="110270" y="17213"/>
                    <a:pt x="90810" y="9836"/>
                    <a:pt x="90810" y="9836"/>
                  </a:cubicBezTo>
                  <a:cubicBezTo>
                    <a:pt x="82702" y="2459"/>
                    <a:pt x="86756" y="5409"/>
                    <a:pt x="7783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311"/>
                  </a:moveTo>
                  <a:cubicBezTo>
                    <a:pt x="58750" y="2622"/>
                    <a:pt x="61250" y="16393"/>
                    <a:pt x="63750" y="22950"/>
                  </a:cubicBezTo>
                  <a:cubicBezTo>
                    <a:pt x="66250" y="29508"/>
                    <a:pt x="72500" y="34754"/>
                    <a:pt x="75000" y="40655"/>
                  </a:cubicBezTo>
                  <a:cubicBezTo>
                    <a:pt x="77500" y="46557"/>
                    <a:pt x="76250" y="55737"/>
                    <a:pt x="77500" y="60327"/>
                  </a:cubicBezTo>
                  <a:cubicBezTo>
                    <a:pt x="78750" y="64918"/>
                    <a:pt x="83750" y="64918"/>
                    <a:pt x="85000" y="68852"/>
                  </a:cubicBezTo>
                  <a:cubicBezTo>
                    <a:pt x="86250" y="72786"/>
                    <a:pt x="91250" y="83934"/>
                    <a:pt x="88750" y="82622"/>
                  </a:cubicBezTo>
                  <a:cubicBezTo>
                    <a:pt x="86250" y="81311"/>
                    <a:pt x="78750" y="66229"/>
                    <a:pt x="71250" y="60983"/>
                  </a:cubicBezTo>
                  <a:cubicBezTo>
                    <a:pt x="63750" y="55737"/>
                    <a:pt x="55000" y="52459"/>
                    <a:pt x="43750" y="51147"/>
                  </a:cubicBezTo>
                  <a:cubicBezTo>
                    <a:pt x="32500" y="49836"/>
                    <a:pt x="12500" y="51803"/>
                    <a:pt x="6250" y="54426"/>
                  </a:cubicBezTo>
                  <a:cubicBezTo>
                    <a:pt x="0" y="57049"/>
                    <a:pt x="2500" y="63606"/>
                    <a:pt x="10000" y="66885"/>
                  </a:cubicBezTo>
                  <a:cubicBezTo>
                    <a:pt x="17500" y="70163"/>
                    <a:pt x="41250" y="71475"/>
                    <a:pt x="51250" y="74754"/>
                  </a:cubicBezTo>
                  <a:cubicBezTo>
                    <a:pt x="61250" y="78032"/>
                    <a:pt x="65000" y="86557"/>
                    <a:pt x="71250" y="88524"/>
                  </a:cubicBezTo>
                  <a:cubicBezTo>
                    <a:pt x="77500" y="90491"/>
                    <a:pt x="85000" y="87213"/>
                    <a:pt x="88750" y="88524"/>
                  </a:cubicBezTo>
                  <a:cubicBezTo>
                    <a:pt x="92500" y="89836"/>
                    <a:pt x="92500" y="93770"/>
                    <a:pt x="97500" y="98360"/>
                  </a:cubicBezTo>
                  <a:cubicBezTo>
                    <a:pt x="102500" y="102950"/>
                    <a:pt x="120000" y="120000"/>
                    <a:pt x="120000" y="117377"/>
                  </a:cubicBezTo>
                  <a:cubicBezTo>
                    <a:pt x="120000" y="114754"/>
                    <a:pt x="105000" y="91803"/>
                    <a:pt x="101250" y="82622"/>
                  </a:cubicBezTo>
                  <a:cubicBezTo>
                    <a:pt x="97500" y="73442"/>
                    <a:pt x="102500" y="68196"/>
                    <a:pt x="100000" y="60983"/>
                  </a:cubicBezTo>
                  <a:cubicBezTo>
                    <a:pt x="97500" y="53770"/>
                    <a:pt x="92500" y="47213"/>
                    <a:pt x="88750" y="41311"/>
                  </a:cubicBezTo>
                  <a:cubicBezTo>
                    <a:pt x="85000" y="35409"/>
                    <a:pt x="81250" y="31475"/>
                    <a:pt x="78750" y="26885"/>
                  </a:cubicBezTo>
                  <a:cubicBezTo>
                    <a:pt x="76250" y="22295"/>
                    <a:pt x="73750" y="17049"/>
                    <a:pt x="71250" y="13114"/>
                  </a:cubicBezTo>
                  <a:cubicBezTo>
                    <a:pt x="68750" y="9180"/>
                    <a:pt x="61250" y="0"/>
                    <a:pt x="60000" y="13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333" y="0"/>
                  </a:moveTo>
                  <a:lnTo>
                    <a:pt x="0" y="17142"/>
                  </a:lnTo>
                  <a:cubicBezTo>
                    <a:pt x="6666" y="32914"/>
                    <a:pt x="6666" y="27428"/>
                    <a:pt x="20000" y="37028"/>
                  </a:cubicBezTo>
                  <a:cubicBezTo>
                    <a:pt x="22222" y="45257"/>
                    <a:pt x="26666" y="56914"/>
                    <a:pt x="40000" y="64457"/>
                  </a:cubicBezTo>
                  <a:cubicBezTo>
                    <a:pt x="46666" y="74742"/>
                    <a:pt x="55555" y="80228"/>
                    <a:pt x="75555" y="88457"/>
                  </a:cubicBezTo>
                  <a:cubicBezTo>
                    <a:pt x="77777" y="98057"/>
                    <a:pt x="77777" y="117257"/>
                    <a:pt x="120000" y="119999"/>
                  </a:cubicBezTo>
                  <a:cubicBezTo>
                    <a:pt x="115555" y="91200"/>
                    <a:pt x="117777" y="96685"/>
                    <a:pt x="88888" y="78857"/>
                  </a:cubicBezTo>
                  <a:cubicBezTo>
                    <a:pt x="86666" y="74057"/>
                    <a:pt x="82222" y="68571"/>
                    <a:pt x="75555" y="63771"/>
                  </a:cubicBezTo>
                  <a:cubicBezTo>
                    <a:pt x="73333" y="56228"/>
                    <a:pt x="66666" y="49371"/>
                    <a:pt x="62222" y="41828"/>
                  </a:cubicBezTo>
                  <a:cubicBezTo>
                    <a:pt x="62222" y="39771"/>
                    <a:pt x="62222" y="34285"/>
                    <a:pt x="55555" y="31542"/>
                  </a:cubicBezTo>
                  <a:cubicBezTo>
                    <a:pt x="48888" y="29485"/>
                    <a:pt x="35555" y="25371"/>
                    <a:pt x="35555" y="25371"/>
                  </a:cubicBezTo>
                  <a:cubicBezTo>
                    <a:pt x="31111" y="17142"/>
                    <a:pt x="28888" y="6171"/>
                    <a:pt x="1333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90" y="0"/>
                  </a:moveTo>
                  <a:cubicBezTo>
                    <a:pt x="4186" y="27945"/>
                    <a:pt x="0" y="37808"/>
                    <a:pt x="11162" y="55890"/>
                  </a:cubicBezTo>
                  <a:cubicBezTo>
                    <a:pt x="13953" y="70684"/>
                    <a:pt x="19534" y="69041"/>
                    <a:pt x="32093" y="70684"/>
                  </a:cubicBezTo>
                  <a:cubicBezTo>
                    <a:pt x="41860" y="77260"/>
                    <a:pt x="55813" y="78904"/>
                    <a:pt x="66976" y="80547"/>
                  </a:cubicBezTo>
                  <a:cubicBezTo>
                    <a:pt x="73953" y="83835"/>
                    <a:pt x="79534" y="88767"/>
                    <a:pt x="86511" y="93698"/>
                  </a:cubicBezTo>
                  <a:cubicBezTo>
                    <a:pt x="92093" y="101917"/>
                    <a:pt x="94883" y="105205"/>
                    <a:pt x="103255" y="108493"/>
                  </a:cubicBezTo>
                  <a:cubicBezTo>
                    <a:pt x="108837" y="118356"/>
                    <a:pt x="110232" y="119999"/>
                    <a:pt x="120000" y="113424"/>
                  </a:cubicBezTo>
                  <a:cubicBezTo>
                    <a:pt x="115813" y="87123"/>
                    <a:pt x="111627" y="85479"/>
                    <a:pt x="100465" y="64109"/>
                  </a:cubicBezTo>
                  <a:cubicBezTo>
                    <a:pt x="94883" y="55890"/>
                    <a:pt x="87906" y="36164"/>
                    <a:pt x="87906" y="36164"/>
                  </a:cubicBezTo>
                  <a:cubicBezTo>
                    <a:pt x="72558" y="42739"/>
                    <a:pt x="66976" y="42739"/>
                    <a:pt x="50232" y="39452"/>
                  </a:cubicBezTo>
                  <a:cubicBezTo>
                    <a:pt x="33488" y="24657"/>
                    <a:pt x="60000" y="47671"/>
                    <a:pt x="33488" y="31232"/>
                  </a:cubicBezTo>
                  <a:cubicBezTo>
                    <a:pt x="20930" y="24657"/>
                    <a:pt x="22325" y="3287"/>
                    <a:pt x="8372" y="0"/>
                  </a:cubicBezTo>
                  <a:cubicBezTo>
                    <a:pt x="1395" y="6575"/>
                    <a:pt x="2790" y="8219"/>
                    <a:pt x="279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945" y="0"/>
                  </a:moveTo>
                  <a:cubicBezTo>
                    <a:pt x="81081" y="1538"/>
                    <a:pt x="94054" y="6153"/>
                    <a:pt x="81081" y="7692"/>
                  </a:cubicBezTo>
                  <a:cubicBezTo>
                    <a:pt x="77837" y="7692"/>
                    <a:pt x="27027" y="2307"/>
                    <a:pt x="24864" y="11538"/>
                  </a:cubicBezTo>
                  <a:cubicBezTo>
                    <a:pt x="27027" y="20000"/>
                    <a:pt x="24864" y="20769"/>
                    <a:pt x="15135" y="25384"/>
                  </a:cubicBezTo>
                  <a:cubicBezTo>
                    <a:pt x="16216" y="33076"/>
                    <a:pt x="21621" y="41538"/>
                    <a:pt x="11891" y="46923"/>
                  </a:cubicBezTo>
                  <a:cubicBezTo>
                    <a:pt x="8648" y="52307"/>
                    <a:pt x="10810" y="53076"/>
                    <a:pt x="15135" y="57692"/>
                  </a:cubicBezTo>
                  <a:cubicBezTo>
                    <a:pt x="17297" y="64615"/>
                    <a:pt x="12972" y="66153"/>
                    <a:pt x="3243" y="67692"/>
                  </a:cubicBezTo>
                  <a:cubicBezTo>
                    <a:pt x="1081" y="76153"/>
                    <a:pt x="0" y="81538"/>
                    <a:pt x="15135" y="83846"/>
                  </a:cubicBezTo>
                  <a:cubicBezTo>
                    <a:pt x="22702" y="86153"/>
                    <a:pt x="21621" y="90769"/>
                    <a:pt x="24864" y="95384"/>
                  </a:cubicBezTo>
                  <a:cubicBezTo>
                    <a:pt x="27027" y="102307"/>
                    <a:pt x="24864" y="106923"/>
                    <a:pt x="16216" y="110769"/>
                  </a:cubicBezTo>
                  <a:cubicBezTo>
                    <a:pt x="18378" y="115384"/>
                    <a:pt x="19459" y="117692"/>
                    <a:pt x="25945" y="120000"/>
                  </a:cubicBezTo>
                  <a:cubicBezTo>
                    <a:pt x="33513" y="118461"/>
                    <a:pt x="38918" y="113846"/>
                    <a:pt x="45405" y="110769"/>
                  </a:cubicBezTo>
                  <a:cubicBezTo>
                    <a:pt x="44324" y="98461"/>
                    <a:pt x="35675" y="79230"/>
                    <a:pt x="54054" y="71538"/>
                  </a:cubicBezTo>
                  <a:cubicBezTo>
                    <a:pt x="56216" y="80769"/>
                    <a:pt x="49729" y="89230"/>
                    <a:pt x="60540" y="96923"/>
                  </a:cubicBezTo>
                  <a:cubicBezTo>
                    <a:pt x="61621" y="103076"/>
                    <a:pt x="62702" y="108461"/>
                    <a:pt x="70270" y="111538"/>
                  </a:cubicBezTo>
                  <a:cubicBezTo>
                    <a:pt x="75675" y="103076"/>
                    <a:pt x="69189" y="94615"/>
                    <a:pt x="67027" y="86153"/>
                  </a:cubicBezTo>
                  <a:cubicBezTo>
                    <a:pt x="70270" y="74615"/>
                    <a:pt x="59459" y="62307"/>
                    <a:pt x="77837" y="56153"/>
                  </a:cubicBezTo>
                  <a:cubicBezTo>
                    <a:pt x="85405" y="49230"/>
                    <a:pt x="81081" y="45384"/>
                    <a:pt x="74594" y="39230"/>
                  </a:cubicBezTo>
                  <a:cubicBezTo>
                    <a:pt x="65945" y="40000"/>
                    <a:pt x="65945" y="43076"/>
                    <a:pt x="58378" y="46153"/>
                  </a:cubicBezTo>
                  <a:cubicBezTo>
                    <a:pt x="40000" y="43846"/>
                    <a:pt x="46486" y="46153"/>
                    <a:pt x="37837" y="41538"/>
                  </a:cubicBezTo>
                  <a:cubicBezTo>
                    <a:pt x="33513" y="34615"/>
                    <a:pt x="30270" y="30000"/>
                    <a:pt x="44324" y="27692"/>
                  </a:cubicBezTo>
                  <a:cubicBezTo>
                    <a:pt x="52972" y="24615"/>
                    <a:pt x="57297" y="25384"/>
                    <a:pt x="67027" y="26153"/>
                  </a:cubicBezTo>
                  <a:cubicBezTo>
                    <a:pt x="72432" y="27692"/>
                    <a:pt x="78918" y="27692"/>
                    <a:pt x="84324" y="30000"/>
                  </a:cubicBezTo>
                  <a:cubicBezTo>
                    <a:pt x="91891" y="27692"/>
                    <a:pt x="97297" y="23846"/>
                    <a:pt x="105945" y="23076"/>
                  </a:cubicBezTo>
                  <a:cubicBezTo>
                    <a:pt x="112432" y="20000"/>
                    <a:pt x="115675" y="14615"/>
                    <a:pt x="120000" y="10000"/>
                  </a:cubicBezTo>
                  <a:cubicBezTo>
                    <a:pt x="115675" y="6153"/>
                    <a:pt x="110270" y="3076"/>
                    <a:pt x="10594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0"/>
                  </a:moveTo>
                  <a:cubicBezTo>
                    <a:pt x="36000" y="7659"/>
                    <a:pt x="16000" y="14042"/>
                    <a:pt x="0" y="20425"/>
                  </a:cubicBezTo>
                  <a:cubicBezTo>
                    <a:pt x="4000" y="29361"/>
                    <a:pt x="12000" y="38297"/>
                    <a:pt x="24000" y="47234"/>
                  </a:cubicBezTo>
                  <a:cubicBezTo>
                    <a:pt x="12000" y="57446"/>
                    <a:pt x="16000" y="67659"/>
                    <a:pt x="4000" y="77872"/>
                  </a:cubicBezTo>
                  <a:cubicBezTo>
                    <a:pt x="12000" y="103404"/>
                    <a:pt x="8000" y="105957"/>
                    <a:pt x="64000" y="120000"/>
                  </a:cubicBezTo>
                  <a:cubicBezTo>
                    <a:pt x="96000" y="117446"/>
                    <a:pt x="108000" y="114893"/>
                    <a:pt x="120000" y="104680"/>
                  </a:cubicBezTo>
                  <a:cubicBezTo>
                    <a:pt x="112000" y="93191"/>
                    <a:pt x="104000" y="88085"/>
                    <a:pt x="88000" y="77872"/>
                  </a:cubicBezTo>
                  <a:cubicBezTo>
                    <a:pt x="76000" y="51063"/>
                    <a:pt x="72000" y="25531"/>
                    <a:pt x="48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1518"/>
                  </a:moveTo>
                  <a:cubicBezTo>
                    <a:pt x="11851" y="6075"/>
                    <a:pt x="4444" y="9873"/>
                    <a:pt x="0" y="15189"/>
                  </a:cubicBezTo>
                  <a:cubicBezTo>
                    <a:pt x="7407" y="23544"/>
                    <a:pt x="8888" y="26582"/>
                    <a:pt x="11851" y="37215"/>
                  </a:cubicBezTo>
                  <a:cubicBezTo>
                    <a:pt x="10370" y="52405"/>
                    <a:pt x="5925" y="66075"/>
                    <a:pt x="8888" y="81265"/>
                  </a:cubicBezTo>
                  <a:cubicBezTo>
                    <a:pt x="11851" y="80506"/>
                    <a:pt x="20740" y="76708"/>
                    <a:pt x="25185" y="78227"/>
                  </a:cubicBezTo>
                  <a:cubicBezTo>
                    <a:pt x="29629" y="79746"/>
                    <a:pt x="25185" y="85063"/>
                    <a:pt x="29629" y="87341"/>
                  </a:cubicBezTo>
                  <a:cubicBezTo>
                    <a:pt x="32592" y="89620"/>
                    <a:pt x="42962" y="92658"/>
                    <a:pt x="42962" y="92658"/>
                  </a:cubicBezTo>
                  <a:cubicBezTo>
                    <a:pt x="42962" y="101012"/>
                    <a:pt x="40000" y="120000"/>
                    <a:pt x="56296" y="106329"/>
                  </a:cubicBezTo>
                  <a:cubicBezTo>
                    <a:pt x="57777" y="101012"/>
                    <a:pt x="60740" y="99493"/>
                    <a:pt x="71111" y="97215"/>
                  </a:cubicBezTo>
                  <a:cubicBezTo>
                    <a:pt x="81481" y="98734"/>
                    <a:pt x="87407" y="101012"/>
                    <a:pt x="96296" y="101772"/>
                  </a:cubicBezTo>
                  <a:cubicBezTo>
                    <a:pt x="120000" y="99493"/>
                    <a:pt x="112592" y="85063"/>
                    <a:pt x="93333" y="82784"/>
                  </a:cubicBezTo>
                  <a:cubicBezTo>
                    <a:pt x="85925" y="81265"/>
                    <a:pt x="78518" y="80506"/>
                    <a:pt x="71111" y="78987"/>
                  </a:cubicBezTo>
                  <a:cubicBezTo>
                    <a:pt x="66666" y="75949"/>
                    <a:pt x="62222" y="72151"/>
                    <a:pt x="57777" y="69113"/>
                  </a:cubicBezTo>
                  <a:cubicBezTo>
                    <a:pt x="56296" y="64556"/>
                    <a:pt x="53333" y="60000"/>
                    <a:pt x="48888" y="55443"/>
                  </a:cubicBezTo>
                  <a:cubicBezTo>
                    <a:pt x="45925" y="48607"/>
                    <a:pt x="48888" y="44050"/>
                    <a:pt x="60740" y="40253"/>
                  </a:cubicBezTo>
                  <a:cubicBezTo>
                    <a:pt x="71111" y="33417"/>
                    <a:pt x="69629" y="28860"/>
                    <a:pt x="51851" y="26582"/>
                  </a:cubicBezTo>
                  <a:cubicBezTo>
                    <a:pt x="53333" y="21265"/>
                    <a:pt x="57777" y="19746"/>
                    <a:pt x="62222" y="15189"/>
                  </a:cubicBezTo>
                  <a:cubicBezTo>
                    <a:pt x="60740" y="9873"/>
                    <a:pt x="51851" y="6075"/>
                    <a:pt x="42962" y="3037"/>
                  </a:cubicBezTo>
                  <a:cubicBezTo>
                    <a:pt x="37037" y="6835"/>
                    <a:pt x="34074" y="9873"/>
                    <a:pt x="26666" y="5316"/>
                  </a:cubicBezTo>
                  <a:cubicBezTo>
                    <a:pt x="25185" y="0"/>
                    <a:pt x="28148" y="1518"/>
                    <a:pt x="17777" y="15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411" y="0"/>
                  </a:moveTo>
                  <a:cubicBezTo>
                    <a:pt x="70588" y="6857"/>
                    <a:pt x="66352" y="13714"/>
                    <a:pt x="62117" y="20571"/>
                  </a:cubicBezTo>
                  <a:cubicBezTo>
                    <a:pt x="60705" y="32000"/>
                    <a:pt x="59294" y="32000"/>
                    <a:pt x="45176" y="34285"/>
                  </a:cubicBezTo>
                  <a:cubicBezTo>
                    <a:pt x="38117" y="37714"/>
                    <a:pt x="29647" y="37714"/>
                    <a:pt x="22588" y="40000"/>
                  </a:cubicBezTo>
                  <a:cubicBezTo>
                    <a:pt x="18352" y="44571"/>
                    <a:pt x="15529" y="50285"/>
                    <a:pt x="11294" y="54857"/>
                  </a:cubicBezTo>
                  <a:cubicBezTo>
                    <a:pt x="5647" y="75428"/>
                    <a:pt x="0" y="48000"/>
                    <a:pt x="5647" y="84571"/>
                  </a:cubicBezTo>
                  <a:cubicBezTo>
                    <a:pt x="9882" y="83428"/>
                    <a:pt x="14117" y="83428"/>
                    <a:pt x="18352" y="81142"/>
                  </a:cubicBezTo>
                  <a:cubicBezTo>
                    <a:pt x="26823" y="76571"/>
                    <a:pt x="24000" y="73142"/>
                    <a:pt x="35294" y="70857"/>
                  </a:cubicBezTo>
                  <a:cubicBezTo>
                    <a:pt x="45176" y="67428"/>
                    <a:pt x="43764" y="73142"/>
                    <a:pt x="48000" y="78857"/>
                  </a:cubicBezTo>
                  <a:cubicBezTo>
                    <a:pt x="52235" y="93714"/>
                    <a:pt x="62117" y="109714"/>
                    <a:pt x="81882" y="113142"/>
                  </a:cubicBezTo>
                  <a:cubicBezTo>
                    <a:pt x="98823" y="120000"/>
                    <a:pt x="84705" y="89142"/>
                    <a:pt x="100235" y="82285"/>
                  </a:cubicBezTo>
                  <a:cubicBezTo>
                    <a:pt x="110117" y="84571"/>
                    <a:pt x="112941" y="84571"/>
                    <a:pt x="120000" y="77714"/>
                  </a:cubicBezTo>
                  <a:cubicBezTo>
                    <a:pt x="115764" y="64000"/>
                    <a:pt x="112941" y="56000"/>
                    <a:pt x="104470" y="44571"/>
                  </a:cubicBezTo>
                  <a:cubicBezTo>
                    <a:pt x="103058" y="6857"/>
                    <a:pt x="112941" y="6857"/>
                    <a:pt x="734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947" y="49090"/>
                  </a:moveTo>
                  <a:cubicBezTo>
                    <a:pt x="25263" y="94545"/>
                    <a:pt x="15789" y="105454"/>
                    <a:pt x="82105" y="120000"/>
                  </a:cubicBezTo>
                  <a:cubicBezTo>
                    <a:pt x="113684" y="114545"/>
                    <a:pt x="104210" y="110909"/>
                    <a:pt x="94736" y="94545"/>
                  </a:cubicBezTo>
                  <a:cubicBezTo>
                    <a:pt x="88421" y="74545"/>
                    <a:pt x="107368" y="89090"/>
                    <a:pt x="120000" y="72727"/>
                  </a:cubicBezTo>
                  <a:cubicBezTo>
                    <a:pt x="107368" y="63636"/>
                    <a:pt x="104210" y="54545"/>
                    <a:pt x="94736" y="45454"/>
                  </a:cubicBezTo>
                  <a:cubicBezTo>
                    <a:pt x="91578" y="25454"/>
                    <a:pt x="94736" y="0"/>
                    <a:pt x="63157" y="23636"/>
                  </a:cubicBezTo>
                  <a:cubicBezTo>
                    <a:pt x="44210" y="16363"/>
                    <a:pt x="37894" y="14545"/>
                    <a:pt x="34736" y="1818"/>
                  </a:cubicBezTo>
                  <a:cubicBezTo>
                    <a:pt x="15789" y="7272"/>
                    <a:pt x="9473" y="9090"/>
                    <a:pt x="6315" y="21818"/>
                  </a:cubicBezTo>
                  <a:cubicBezTo>
                    <a:pt x="9473" y="45454"/>
                    <a:pt x="0" y="38181"/>
                    <a:pt x="18947" y="4909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5000" y="41739"/>
                    <a:pt x="15000" y="83478"/>
                    <a:pt x="30000" y="120000"/>
                  </a:cubicBezTo>
                  <a:cubicBezTo>
                    <a:pt x="95000" y="104347"/>
                    <a:pt x="95000" y="114782"/>
                    <a:pt x="120000" y="57391"/>
                  </a:cubicBezTo>
                  <a:cubicBezTo>
                    <a:pt x="100000" y="0"/>
                    <a:pt x="20000" y="41739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000" y="0"/>
                  </a:moveTo>
                  <a:cubicBezTo>
                    <a:pt x="16000" y="17142"/>
                    <a:pt x="0" y="44081"/>
                    <a:pt x="0" y="44081"/>
                  </a:cubicBezTo>
                  <a:cubicBezTo>
                    <a:pt x="4000" y="88163"/>
                    <a:pt x="18000" y="75918"/>
                    <a:pt x="56000" y="80816"/>
                  </a:cubicBezTo>
                  <a:cubicBezTo>
                    <a:pt x="66000" y="97959"/>
                    <a:pt x="66000" y="107755"/>
                    <a:pt x="84000" y="112653"/>
                  </a:cubicBezTo>
                  <a:cubicBezTo>
                    <a:pt x="98000" y="119999"/>
                    <a:pt x="112000" y="119999"/>
                    <a:pt x="120000" y="102857"/>
                  </a:cubicBezTo>
                  <a:cubicBezTo>
                    <a:pt x="116000" y="78367"/>
                    <a:pt x="118000" y="63673"/>
                    <a:pt x="98000" y="58775"/>
                  </a:cubicBezTo>
                  <a:cubicBezTo>
                    <a:pt x="94000" y="29387"/>
                    <a:pt x="82000" y="12244"/>
                    <a:pt x="56000" y="7346"/>
                  </a:cubicBezTo>
                  <a:cubicBezTo>
                    <a:pt x="46000" y="24489"/>
                    <a:pt x="60000" y="56326"/>
                    <a:pt x="38000" y="39183"/>
                  </a:cubicBezTo>
                  <a:cubicBezTo>
                    <a:pt x="34000" y="14693"/>
                    <a:pt x="40000" y="0"/>
                    <a:pt x="18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770" y="0"/>
                  </a:moveTo>
                  <a:cubicBezTo>
                    <a:pt x="11803" y="11428"/>
                    <a:pt x="5901" y="17142"/>
                    <a:pt x="0" y="26666"/>
                  </a:cubicBezTo>
                  <a:cubicBezTo>
                    <a:pt x="13770" y="43809"/>
                    <a:pt x="25573" y="59047"/>
                    <a:pt x="47213" y="66666"/>
                  </a:cubicBezTo>
                  <a:cubicBezTo>
                    <a:pt x="53114" y="80000"/>
                    <a:pt x="60983" y="91428"/>
                    <a:pt x="70819" y="102857"/>
                  </a:cubicBezTo>
                  <a:cubicBezTo>
                    <a:pt x="72786" y="116190"/>
                    <a:pt x="78688" y="112380"/>
                    <a:pt x="90491" y="120000"/>
                  </a:cubicBezTo>
                  <a:cubicBezTo>
                    <a:pt x="106229" y="118095"/>
                    <a:pt x="110163" y="118095"/>
                    <a:pt x="120000" y="106666"/>
                  </a:cubicBezTo>
                  <a:cubicBezTo>
                    <a:pt x="116065" y="87619"/>
                    <a:pt x="82622" y="43809"/>
                    <a:pt x="64918" y="32380"/>
                  </a:cubicBezTo>
                  <a:cubicBezTo>
                    <a:pt x="45245" y="19047"/>
                    <a:pt x="27540" y="17142"/>
                    <a:pt x="1377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081" y="12537"/>
                  </a:moveTo>
                  <a:cubicBezTo>
                    <a:pt x="33442" y="26865"/>
                    <a:pt x="47213" y="44776"/>
                    <a:pt x="59016" y="60895"/>
                  </a:cubicBezTo>
                  <a:cubicBezTo>
                    <a:pt x="53114" y="78805"/>
                    <a:pt x="51147" y="78805"/>
                    <a:pt x="31475" y="77014"/>
                  </a:cubicBezTo>
                  <a:cubicBezTo>
                    <a:pt x="0" y="82388"/>
                    <a:pt x="25573" y="112835"/>
                    <a:pt x="43278" y="120000"/>
                  </a:cubicBezTo>
                  <a:cubicBezTo>
                    <a:pt x="60983" y="116417"/>
                    <a:pt x="76721" y="107462"/>
                    <a:pt x="94426" y="103880"/>
                  </a:cubicBezTo>
                  <a:cubicBezTo>
                    <a:pt x="100327" y="93134"/>
                    <a:pt x="106229" y="89552"/>
                    <a:pt x="118032" y="84179"/>
                  </a:cubicBezTo>
                  <a:cubicBezTo>
                    <a:pt x="120000" y="71641"/>
                    <a:pt x="100327" y="50149"/>
                    <a:pt x="100327" y="50149"/>
                  </a:cubicBezTo>
                  <a:cubicBezTo>
                    <a:pt x="102295" y="39402"/>
                    <a:pt x="108196" y="34029"/>
                    <a:pt x="112131" y="25074"/>
                  </a:cubicBezTo>
                  <a:cubicBezTo>
                    <a:pt x="110163" y="17910"/>
                    <a:pt x="114098" y="8955"/>
                    <a:pt x="108196" y="3582"/>
                  </a:cubicBezTo>
                  <a:cubicBezTo>
                    <a:pt x="104262" y="0"/>
                    <a:pt x="94426" y="3582"/>
                    <a:pt x="90491" y="7164"/>
                  </a:cubicBezTo>
                  <a:cubicBezTo>
                    <a:pt x="88524" y="8955"/>
                    <a:pt x="96393" y="8955"/>
                    <a:pt x="100327" y="8955"/>
                  </a:cubicBezTo>
                  <a:cubicBezTo>
                    <a:pt x="112131" y="17910"/>
                    <a:pt x="102295" y="16119"/>
                    <a:pt x="96393" y="28656"/>
                  </a:cubicBezTo>
                  <a:cubicBezTo>
                    <a:pt x="114098" y="41194"/>
                    <a:pt x="98360" y="39402"/>
                    <a:pt x="84590" y="41194"/>
                  </a:cubicBezTo>
                  <a:cubicBezTo>
                    <a:pt x="66885" y="39402"/>
                    <a:pt x="60983" y="28656"/>
                    <a:pt x="55081" y="1253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604" y="10000"/>
                  </a:moveTo>
                  <a:cubicBezTo>
                    <a:pt x="39069" y="0"/>
                    <a:pt x="33488" y="6666"/>
                    <a:pt x="16744" y="20000"/>
                  </a:cubicBezTo>
                  <a:cubicBezTo>
                    <a:pt x="0" y="56666"/>
                    <a:pt x="64186" y="106666"/>
                    <a:pt x="92093" y="120000"/>
                  </a:cubicBezTo>
                  <a:cubicBezTo>
                    <a:pt x="100465" y="116666"/>
                    <a:pt x="117209" y="113333"/>
                    <a:pt x="117209" y="100000"/>
                  </a:cubicBezTo>
                  <a:cubicBezTo>
                    <a:pt x="120000" y="80000"/>
                    <a:pt x="75348" y="10000"/>
                    <a:pt x="58604" y="1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50" y="0"/>
                  </a:moveTo>
                  <a:cubicBezTo>
                    <a:pt x="56250" y="29268"/>
                    <a:pt x="22500" y="46829"/>
                    <a:pt x="0" y="76097"/>
                  </a:cubicBezTo>
                  <a:cubicBezTo>
                    <a:pt x="26250" y="79024"/>
                    <a:pt x="37500" y="79024"/>
                    <a:pt x="60000" y="70243"/>
                  </a:cubicBezTo>
                  <a:cubicBezTo>
                    <a:pt x="63750" y="76097"/>
                    <a:pt x="71250" y="79024"/>
                    <a:pt x="71250" y="84878"/>
                  </a:cubicBezTo>
                  <a:cubicBezTo>
                    <a:pt x="71250" y="90731"/>
                    <a:pt x="56250" y="96585"/>
                    <a:pt x="60000" y="102439"/>
                  </a:cubicBezTo>
                  <a:cubicBezTo>
                    <a:pt x="71250" y="120000"/>
                    <a:pt x="108750" y="67317"/>
                    <a:pt x="112500" y="61463"/>
                  </a:cubicBezTo>
                  <a:cubicBezTo>
                    <a:pt x="120000" y="26341"/>
                    <a:pt x="97500" y="55609"/>
                    <a:pt x="90000" y="26341"/>
                  </a:cubicBezTo>
                  <a:cubicBezTo>
                    <a:pt x="93750" y="2926"/>
                    <a:pt x="101250" y="11707"/>
                    <a:pt x="7875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000" y="0"/>
                  </a:moveTo>
                  <a:cubicBezTo>
                    <a:pt x="26666" y="3750"/>
                    <a:pt x="21333" y="3750"/>
                    <a:pt x="0" y="26250"/>
                  </a:cubicBezTo>
                  <a:cubicBezTo>
                    <a:pt x="8000" y="75000"/>
                    <a:pt x="40000" y="108750"/>
                    <a:pt x="72000" y="116250"/>
                  </a:cubicBezTo>
                  <a:cubicBezTo>
                    <a:pt x="96000" y="112500"/>
                    <a:pt x="109333" y="120000"/>
                    <a:pt x="120000" y="90000"/>
                  </a:cubicBezTo>
                  <a:cubicBezTo>
                    <a:pt x="85333" y="60000"/>
                    <a:pt x="80000" y="86250"/>
                    <a:pt x="58666" y="37500"/>
                  </a:cubicBezTo>
                  <a:cubicBezTo>
                    <a:pt x="56000" y="7500"/>
                    <a:pt x="56000" y="18750"/>
                    <a:pt x="56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0"/>
                  </a:moveTo>
                  <a:cubicBezTo>
                    <a:pt x="113142" y="12972"/>
                    <a:pt x="99428" y="22702"/>
                    <a:pt x="72000" y="24324"/>
                  </a:cubicBezTo>
                  <a:cubicBezTo>
                    <a:pt x="65142" y="43783"/>
                    <a:pt x="82285" y="53513"/>
                    <a:pt x="30857" y="58378"/>
                  </a:cubicBezTo>
                  <a:cubicBezTo>
                    <a:pt x="44571" y="81081"/>
                    <a:pt x="41142" y="84324"/>
                    <a:pt x="0" y="95675"/>
                  </a:cubicBezTo>
                  <a:cubicBezTo>
                    <a:pt x="10285" y="103783"/>
                    <a:pt x="17142" y="111891"/>
                    <a:pt x="27428" y="120000"/>
                  </a:cubicBezTo>
                  <a:cubicBezTo>
                    <a:pt x="51428" y="115135"/>
                    <a:pt x="54857" y="105405"/>
                    <a:pt x="68571" y="95675"/>
                  </a:cubicBezTo>
                  <a:cubicBezTo>
                    <a:pt x="75428" y="76216"/>
                    <a:pt x="96000" y="66486"/>
                    <a:pt x="120000" y="51891"/>
                  </a:cubicBezTo>
                  <a:cubicBezTo>
                    <a:pt x="116571" y="42162"/>
                    <a:pt x="102857" y="12972"/>
                    <a:pt x="1028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1506"/>
                  </a:moveTo>
                  <a:cubicBezTo>
                    <a:pt x="43200" y="0"/>
                    <a:pt x="33600" y="3287"/>
                    <a:pt x="19200" y="13150"/>
                  </a:cubicBezTo>
                  <a:cubicBezTo>
                    <a:pt x="14400" y="21369"/>
                    <a:pt x="4800" y="27945"/>
                    <a:pt x="0" y="36164"/>
                  </a:cubicBezTo>
                  <a:cubicBezTo>
                    <a:pt x="4800" y="57534"/>
                    <a:pt x="28800" y="54246"/>
                    <a:pt x="72000" y="67397"/>
                  </a:cubicBezTo>
                  <a:cubicBezTo>
                    <a:pt x="76800" y="85479"/>
                    <a:pt x="72000" y="119999"/>
                    <a:pt x="120000" y="92054"/>
                  </a:cubicBezTo>
                  <a:cubicBezTo>
                    <a:pt x="115200" y="54246"/>
                    <a:pt x="110400" y="59178"/>
                    <a:pt x="76800" y="32876"/>
                  </a:cubicBezTo>
                  <a:cubicBezTo>
                    <a:pt x="72000" y="18082"/>
                    <a:pt x="76800" y="24657"/>
                    <a:pt x="62400" y="1150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85" y="0"/>
                  </a:moveTo>
                  <a:cubicBezTo>
                    <a:pt x="59999" y="10909"/>
                    <a:pt x="42857" y="25454"/>
                    <a:pt x="8571" y="36363"/>
                  </a:cubicBezTo>
                  <a:cubicBezTo>
                    <a:pt x="17142" y="65454"/>
                    <a:pt x="0" y="120000"/>
                    <a:pt x="94285" y="90909"/>
                  </a:cubicBezTo>
                  <a:cubicBezTo>
                    <a:pt x="119999" y="54545"/>
                    <a:pt x="42857" y="14545"/>
                    <a:pt x="9428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428" y="0"/>
                  </a:moveTo>
                  <a:cubicBezTo>
                    <a:pt x="25714" y="9375"/>
                    <a:pt x="29999" y="18750"/>
                    <a:pt x="47142" y="26250"/>
                  </a:cubicBezTo>
                  <a:cubicBezTo>
                    <a:pt x="59999" y="31875"/>
                    <a:pt x="85714" y="39375"/>
                    <a:pt x="85714" y="39375"/>
                  </a:cubicBezTo>
                  <a:cubicBezTo>
                    <a:pt x="38571" y="50625"/>
                    <a:pt x="0" y="43125"/>
                    <a:pt x="34285" y="73125"/>
                  </a:cubicBezTo>
                  <a:cubicBezTo>
                    <a:pt x="25714" y="88125"/>
                    <a:pt x="17142" y="93750"/>
                    <a:pt x="0" y="105000"/>
                  </a:cubicBezTo>
                  <a:cubicBezTo>
                    <a:pt x="17142" y="116250"/>
                    <a:pt x="29999" y="120000"/>
                    <a:pt x="47142" y="106875"/>
                  </a:cubicBezTo>
                  <a:cubicBezTo>
                    <a:pt x="55714" y="80625"/>
                    <a:pt x="42857" y="54375"/>
                    <a:pt x="111428" y="48750"/>
                  </a:cubicBezTo>
                  <a:cubicBezTo>
                    <a:pt x="119999" y="28125"/>
                    <a:pt x="59999" y="7500"/>
                    <a:pt x="2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0000"/>
                  </a:moveTo>
                  <a:cubicBezTo>
                    <a:pt x="52500" y="0"/>
                    <a:pt x="30000" y="3333"/>
                    <a:pt x="0" y="23333"/>
                  </a:cubicBezTo>
                  <a:cubicBezTo>
                    <a:pt x="22500" y="46666"/>
                    <a:pt x="15000" y="56666"/>
                    <a:pt x="60000" y="73333"/>
                  </a:cubicBezTo>
                  <a:cubicBezTo>
                    <a:pt x="120000" y="120000"/>
                    <a:pt x="82500" y="23333"/>
                    <a:pt x="105000" y="1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31578"/>
                  </a:moveTo>
                  <a:cubicBezTo>
                    <a:pt x="30000" y="0"/>
                    <a:pt x="7500" y="18947"/>
                    <a:pt x="0" y="63157"/>
                  </a:cubicBezTo>
                  <a:cubicBezTo>
                    <a:pt x="30000" y="94736"/>
                    <a:pt x="52500" y="101052"/>
                    <a:pt x="90000" y="120000"/>
                  </a:cubicBezTo>
                  <a:cubicBezTo>
                    <a:pt x="120000" y="75789"/>
                    <a:pt x="105000" y="75789"/>
                    <a:pt x="75000" y="3157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909" y="0"/>
                  </a:moveTo>
                  <a:cubicBezTo>
                    <a:pt x="0" y="53333"/>
                    <a:pt x="49090" y="80000"/>
                    <a:pt x="103636" y="120000"/>
                  </a:cubicBezTo>
                  <a:cubicBezTo>
                    <a:pt x="109090" y="73333"/>
                    <a:pt x="120000" y="53333"/>
                    <a:pt x="76363" y="40000"/>
                  </a:cubicBezTo>
                  <a:cubicBezTo>
                    <a:pt x="49090" y="20000"/>
                    <a:pt x="49090" y="33333"/>
                    <a:pt x="7090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0370"/>
                  </a:moveTo>
                  <a:cubicBezTo>
                    <a:pt x="0" y="0"/>
                    <a:pt x="0" y="13333"/>
                    <a:pt x="6000" y="26666"/>
                  </a:cubicBezTo>
                  <a:cubicBezTo>
                    <a:pt x="10000" y="37037"/>
                    <a:pt x="24000" y="47407"/>
                    <a:pt x="30000" y="57777"/>
                  </a:cubicBezTo>
                  <a:cubicBezTo>
                    <a:pt x="32000" y="75555"/>
                    <a:pt x="34000" y="75555"/>
                    <a:pt x="54000" y="80000"/>
                  </a:cubicBezTo>
                  <a:cubicBezTo>
                    <a:pt x="62000" y="84444"/>
                    <a:pt x="72000" y="88888"/>
                    <a:pt x="80000" y="93333"/>
                  </a:cubicBezTo>
                  <a:cubicBezTo>
                    <a:pt x="86000" y="103703"/>
                    <a:pt x="90000" y="114074"/>
                    <a:pt x="102000" y="120000"/>
                  </a:cubicBezTo>
                  <a:cubicBezTo>
                    <a:pt x="120000" y="111111"/>
                    <a:pt x="112000" y="97777"/>
                    <a:pt x="104000" y="84444"/>
                  </a:cubicBezTo>
                  <a:cubicBezTo>
                    <a:pt x="102000" y="72592"/>
                    <a:pt x="100000" y="60740"/>
                    <a:pt x="86000" y="54814"/>
                  </a:cubicBezTo>
                  <a:cubicBezTo>
                    <a:pt x="74000" y="44444"/>
                    <a:pt x="66000" y="34074"/>
                    <a:pt x="50000" y="26666"/>
                  </a:cubicBezTo>
                  <a:cubicBezTo>
                    <a:pt x="40000" y="17777"/>
                    <a:pt x="34000" y="13333"/>
                    <a:pt x="20000" y="1037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23" y="45245"/>
                  </a:moveTo>
                  <a:cubicBezTo>
                    <a:pt x="42253" y="64918"/>
                    <a:pt x="42253" y="64918"/>
                    <a:pt x="21971" y="62950"/>
                  </a:cubicBezTo>
                  <a:cubicBezTo>
                    <a:pt x="3380" y="64918"/>
                    <a:pt x="5070" y="66885"/>
                    <a:pt x="1690" y="86557"/>
                  </a:cubicBezTo>
                  <a:cubicBezTo>
                    <a:pt x="3380" y="118032"/>
                    <a:pt x="0" y="120000"/>
                    <a:pt x="21971" y="116065"/>
                  </a:cubicBezTo>
                  <a:cubicBezTo>
                    <a:pt x="32112" y="106229"/>
                    <a:pt x="35492" y="94426"/>
                    <a:pt x="47323" y="86557"/>
                  </a:cubicBezTo>
                  <a:cubicBezTo>
                    <a:pt x="50704" y="64918"/>
                    <a:pt x="47323" y="49180"/>
                    <a:pt x="67605" y="45245"/>
                  </a:cubicBezTo>
                  <a:cubicBezTo>
                    <a:pt x="70985" y="23606"/>
                    <a:pt x="74366" y="7868"/>
                    <a:pt x="92957" y="0"/>
                  </a:cubicBezTo>
                  <a:cubicBezTo>
                    <a:pt x="109859" y="3934"/>
                    <a:pt x="116619" y="1967"/>
                    <a:pt x="120000" y="21639"/>
                  </a:cubicBezTo>
                  <a:cubicBezTo>
                    <a:pt x="106478" y="43278"/>
                    <a:pt x="81126" y="41311"/>
                    <a:pt x="59154" y="45245"/>
                  </a:cubicBezTo>
                  <a:cubicBezTo>
                    <a:pt x="50704" y="53114"/>
                    <a:pt x="54084" y="53114"/>
                    <a:pt x="47323" y="4524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956" y="0"/>
                  </a:moveTo>
                  <a:cubicBezTo>
                    <a:pt x="41739" y="28000"/>
                    <a:pt x="15652" y="32000"/>
                    <a:pt x="0" y="56000"/>
                  </a:cubicBezTo>
                  <a:cubicBezTo>
                    <a:pt x="15652" y="84000"/>
                    <a:pt x="41739" y="96000"/>
                    <a:pt x="62608" y="120000"/>
                  </a:cubicBezTo>
                  <a:cubicBezTo>
                    <a:pt x="120000" y="60000"/>
                    <a:pt x="20869" y="36000"/>
                    <a:pt x="4695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692" y="0"/>
                  </a:moveTo>
                  <a:cubicBezTo>
                    <a:pt x="78461" y="62608"/>
                    <a:pt x="46153" y="57391"/>
                    <a:pt x="0" y="73043"/>
                  </a:cubicBezTo>
                  <a:cubicBezTo>
                    <a:pt x="23076" y="120000"/>
                    <a:pt x="50769" y="114782"/>
                    <a:pt x="96923" y="104347"/>
                  </a:cubicBezTo>
                  <a:cubicBezTo>
                    <a:pt x="120000" y="62608"/>
                    <a:pt x="106153" y="36521"/>
                    <a:pt x="8769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882" y="0"/>
                  </a:moveTo>
                  <a:cubicBezTo>
                    <a:pt x="120000" y="27272"/>
                    <a:pt x="63529" y="19090"/>
                    <a:pt x="35294" y="24545"/>
                  </a:cubicBezTo>
                  <a:cubicBezTo>
                    <a:pt x="0" y="43636"/>
                    <a:pt x="31764" y="65454"/>
                    <a:pt x="49411" y="87272"/>
                  </a:cubicBezTo>
                  <a:cubicBezTo>
                    <a:pt x="56470" y="120000"/>
                    <a:pt x="60000" y="111818"/>
                    <a:pt x="91764" y="98181"/>
                  </a:cubicBezTo>
                  <a:cubicBezTo>
                    <a:pt x="120000" y="68181"/>
                    <a:pt x="109411" y="38181"/>
                    <a:pt x="10588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6486"/>
                  </a:moveTo>
                  <a:cubicBezTo>
                    <a:pt x="120000" y="38918"/>
                    <a:pt x="56842" y="0"/>
                    <a:pt x="31578" y="6486"/>
                  </a:cubicBezTo>
                  <a:cubicBezTo>
                    <a:pt x="0" y="29189"/>
                    <a:pt x="28421" y="55135"/>
                    <a:pt x="44210" y="81081"/>
                  </a:cubicBezTo>
                  <a:cubicBezTo>
                    <a:pt x="50526" y="120000"/>
                    <a:pt x="53684" y="110270"/>
                    <a:pt x="82105" y="94054"/>
                  </a:cubicBezTo>
                  <a:cubicBezTo>
                    <a:pt x="107368" y="58378"/>
                    <a:pt x="110526" y="51891"/>
                    <a:pt x="107368" y="648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7058"/>
                  </a:moveTo>
                  <a:cubicBezTo>
                    <a:pt x="120000" y="42352"/>
                    <a:pt x="56842" y="0"/>
                    <a:pt x="31578" y="7058"/>
                  </a:cubicBezTo>
                  <a:cubicBezTo>
                    <a:pt x="0" y="31764"/>
                    <a:pt x="34736" y="49411"/>
                    <a:pt x="50526" y="77647"/>
                  </a:cubicBezTo>
                  <a:cubicBezTo>
                    <a:pt x="56842" y="120000"/>
                    <a:pt x="56842" y="95294"/>
                    <a:pt x="85263" y="77647"/>
                  </a:cubicBezTo>
                  <a:cubicBezTo>
                    <a:pt x="110526" y="38823"/>
                    <a:pt x="110526" y="56470"/>
                    <a:pt x="107368" y="705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285" y="4444"/>
                  </a:moveTo>
                  <a:cubicBezTo>
                    <a:pt x="120000" y="48888"/>
                    <a:pt x="61714" y="0"/>
                    <a:pt x="34285" y="8888"/>
                  </a:cubicBezTo>
                  <a:cubicBezTo>
                    <a:pt x="0" y="40000"/>
                    <a:pt x="27428" y="31111"/>
                    <a:pt x="44571" y="66666"/>
                  </a:cubicBezTo>
                  <a:cubicBezTo>
                    <a:pt x="51428" y="120000"/>
                    <a:pt x="54857" y="106666"/>
                    <a:pt x="85714" y="84444"/>
                  </a:cubicBezTo>
                  <a:cubicBezTo>
                    <a:pt x="113142" y="35555"/>
                    <a:pt x="109714" y="66666"/>
                    <a:pt x="106285" y="444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40851"/>
                  </a:moveTo>
                  <a:cubicBezTo>
                    <a:pt x="92571" y="33191"/>
                    <a:pt x="75428" y="0"/>
                    <a:pt x="65142" y="5106"/>
                  </a:cubicBezTo>
                  <a:cubicBezTo>
                    <a:pt x="54857" y="10212"/>
                    <a:pt x="34285" y="51063"/>
                    <a:pt x="34285" y="63829"/>
                  </a:cubicBezTo>
                  <a:cubicBezTo>
                    <a:pt x="0" y="81702"/>
                    <a:pt x="48000" y="68936"/>
                    <a:pt x="65142" y="89361"/>
                  </a:cubicBezTo>
                  <a:cubicBezTo>
                    <a:pt x="72000" y="120000"/>
                    <a:pt x="61714" y="86808"/>
                    <a:pt x="92571" y="74042"/>
                  </a:cubicBezTo>
                  <a:cubicBezTo>
                    <a:pt x="120000" y="45957"/>
                    <a:pt x="99428" y="76595"/>
                    <a:pt x="96000" y="4085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71" y="3333"/>
                  </a:moveTo>
                  <a:cubicBezTo>
                    <a:pt x="110476" y="2500"/>
                    <a:pt x="115555" y="0"/>
                    <a:pt x="117460" y="3333"/>
                  </a:cubicBezTo>
                  <a:cubicBezTo>
                    <a:pt x="118730" y="5833"/>
                    <a:pt x="120000" y="13333"/>
                    <a:pt x="120000" y="13333"/>
                  </a:cubicBezTo>
                  <a:cubicBezTo>
                    <a:pt x="119365" y="15833"/>
                    <a:pt x="120000" y="18333"/>
                    <a:pt x="118730" y="20000"/>
                  </a:cubicBezTo>
                  <a:cubicBezTo>
                    <a:pt x="111111" y="28333"/>
                    <a:pt x="92698" y="28333"/>
                    <a:pt x="83174" y="36666"/>
                  </a:cubicBezTo>
                  <a:cubicBezTo>
                    <a:pt x="79365" y="44166"/>
                    <a:pt x="76190" y="45000"/>
                    <a:pt x="69206" y="48333"/>
                  </a:cubicBezTo>
                  <a:cubicBezTo>
                    <a:pt x="66666" y="49166"/>
                    <a:pt x="61587" y="51666"/>
                    <a:pt x="61587" y="51666"/>
                  </a:cubicBezTo>
                  <a:cubicBezTo>
                    <a:pt x="55873" y="63333"/>
                    <a:pt x="52698" y="61666"/>
                    <a:pt x="45079" y="68333"/>
                  </a:cubicBezTo>
                  <a:cubicBezTo>
                    <a:pt x="41904" y="81666"/>
                    <a:pt x="44444" y="65000"/>
                    <a:pt x="47619" y="76666"/>
                  </a:cubicBezTo>
                  <a:cubicBezTo>
                    <a:pt x="51428" y="90000"/>
                    <a:pt x="45079" y="90000"/>
                    <a:pt x="52698" y="96666"/>
                  </a:cubicBezTo>
                  <a:cubicBezTo>
                    <a:pt x="57142" y="100833"/>
                    <a:pt x="67936" y="105000"/>
                    <a:pt x="67936" y="105000"/>
                  </a:cubicBezTo>
                  <a:cubicBezTo>
                    <a:pt x="66666" y="115833"/>
                    <a:pt x="67301" y="120000"/>
                    <a:pt x="59047" y="116666"/>
                  </a:cubicBezTo>
                  <a:cubicBezTo>
                    <a:pt x="57777" y="114166"/>
                    <a:pt x="55238" y="108333"/>
                    <a:pt x="52698" y="108333"/>
                  </a:cubicBezTo>
                  <a:cubicBezTo>
                    <a:pt x="50158" y="108333"/>
                    <a:pt x="45079" y="111666"/>
                    <a:pt x="45079" y="111666"/>
                  </a:cubicBezTo>
                  <a:cubicBezTo>
                    <a:pt x="33015" y="107500"/>
                    <a:pt x="26666" y="103333"/>
                    <a:pt x="13333" y="101666"/>
                  </a:cubicBezTo>
                  <a:cubicBezTo>
                    <a:pt x="8888" y="95833"/>
                    <a:pt x="0" y="85000"/>
                    <a:pt x="12063" y="88333"/>
                  </a:cubicBezTo>
                  <a:cubicBezTo>
                    <a:pt x="18412" y="75833"/>
                    <a:pt x="16507" y="77500"/>
                    <a:pt x="29841" y="75000"/>
                  </a:cubicBezTo>
                  <a:cubicBezTo>
                    <a:pt x="34920" y="70000"/>
                    <a:pt x="34285" y="73333"/>
                    <a:pt x="32380" y="63333"/>
                  </a:cubicBezTo>
                  <a:cubicBezTo>
                    <a:pt x="31746" y="60000"/>
                    <a:pt x="29841" y="53333"/>
                    <a:pt x="29841" y="53333"/>
                  </a:cubicBezTo>
                  <a:cubicBezTo>
                    <a:pt x="31746" y="34166"/>
                    <a:pt x="31746" y="35833"/>
                    <a:pt x="46349" y="38333"/>
                  </a:cubicBezTo>
                  <a:cubicBezTo>
                    <a:pt x="52063" y="37500"/>
                    <a:pt x="61587" y="30000"/>
                    <a:pt x="61587" y="30000"/>
                  </a:cubicBezTo>
                  <a:cubicBezTo>
                    <a:pt x="64761" y="24166"/>
                    <a:pt x="66666" y="22500"/>
                    <a:pt x="71746" y="20000"/>
                  </a:cubicBezTo>
                  <a:cubicBezTo>
                    <a:pt x="85079" y="22500"/>
                    <a:pt x="102222" y="20833"/>
                    <a:pt x="108571" y="333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339" y="0"/>
                  </a:moveTo>
                  <a:cubicBezTo>
                    <a:pt x="45283" y="7058"/>
                    <a:pt x="36226" y="0"/>
                    <a:pt x="27169" y="14117"/>
                  </a:cubicBezTo>
                  <a:cubicBezTo>
                    <a:pt x="0" y="63529"/>
                    <a:pt x="67924" y="105882"/>
                    <a:pt x="72452" y="112941"/>
                  </a:cubicBezTo>
                  <a:cubicBezTo>
                    <a:pt x="81509" y="105882"/>
                    <a:pt x="92830" y="120000"/>
                    <a:pt x="99622" y="98823"/>
                  </a:cubicBezTo>
                  <a:cubicBezTo>
                    <a:pt x="120000" y="21176"/>
                    <a:pt x="67924" y="0"/>
                    <a:pt x="5433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12972"/>
                  </a:moveTo>
                  <a:cubicBezTo>
                    <a:pt x="111578" y="51891"/>
                    <a:pt x="73684" y="55135"/>
                    <a:pt x="52631" y="77837"/>
                  </a:cubicBezTo>
                  <a:cubicBezTo>
                    <a:pt x="46315" y="110270"/>
                    <a:pt x="46315" y="120000"/>
                    <a:pt x="23157" y="110270"/>
                  </a:cubicBezTo>
                  <a:cubicBezTo>
                    <a:pt x="12631" y="87567"/>
                    <a:pt x="0" y="32432"/>
                    <a:pt x="18947" y="12972"/>
                  </a:cubicBezTo>
                  <a:cubicBezTo>
                    <a:pt x="25263" y="6486"/>
                    <a:pt x="44210" y="0"/>
                    <a:pt x="44210" y="0"/>
                  </a:cubicBezTo>
                  <a:cubicBezTo>
                    <a:pt x="69473" y="6486"/>
                    <a:pt x="94736" y="12972"/>
                    <a:pt x="119999" y="1297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176" y="0"/>
                  </a:moveTo>
                  <a:cubicBezTo>
                    <a:pt x="40588" y="9230"/>
                    <a:pt x="19411" y="27692"/>
                    <a:pt x="19411" y="27692"/>
                  </a:cubicBezTo>
                  <a:cubicBezTo>
                    <a:pt x="0" y="106153"/>
                    <a:pt x="82941" y="110769"/>
                    <a:pt x="100588" y="120000"/>
                  </a:cubicBezTo>
                  <a:cubicBezTo>
                    <a:pt x="104117" y="115384"/>
                    <a:pt x="109411" y="120000"/>
                    <a:pt x="111176" y="110769"/>
                  </a:cubicBezTo>
                  <a:cubicBezTo>
                    <a:pt x="120000" y="13846"/>
                    <a:pt x="74117" y="13846"/>
                    <a:pt x="5117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909" y="25116"/>
                  </a:moveTo>
                  <a:cubicBezTo>
                    <a:pt x="72727" y="44651"/>
                    <a:pt x="65454" y="44651"/>
                    <a:pt x="47272" y="25116"/>
                  </a:cubicBezTo>
                  <a:cubicBezTo>
                    <a:pt x="36363" y="0"/>
                    <a:pt x="32727" y="11162"/>
                    <a:pt x="18181" y="25116"/>
                  </a:cubicBezTo>
                  <a:cubicBezTo>
                    <a:pt x="7272" y="47441"/>
                    <a:pt x="0" y="58604"/>
                    <a:pt x="14545" y="97674"/>
                  </a:cubicBezTo>
                  <a:cubicBezTo>
                    <a:pt x="21818" y="117209"/>
                    <a:pt x="58181" y="120000"/>
                    <a:pt x="58181" y="120000"/>
                  </a:cubicBezTo>
                  <a:cubicBezTo>
                    <a:pt x="74545" y="111627"/>
                    <a:pt x="98181" y="92093"/>
                    <a:pt x="112727" y="75348"/>
                  </a:cubicBezTo>
                  <a:cubicBezTo>
                    <a:pt x="120000" y="41860"/>
                    <a:pt x="110909" y="41860"/>
                    <a:pt x="90909" y="251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358" y="0"/>
                  </a:moveTo>
                  <a:cubicBezTo>
                    <a:pt x="8205" y="11707"/>
                    <a:pt x="0" y="26341"/>
                    <a:pt x="8205" y="46829"/>
                  </a:cubicBezTo>
                  <a:cubicBezTo>
                    <a:pt x="21538" y="79024"/>
                    <a:pt x="34871" y="81951"/>
                    <a:pt x="51282" y="87804"/>
                  </a:cubicBezTo>
                  <a:cubicBezTo>
                    <a:pt x="67692" y="120000"/>
                    <a:pt x="58461" y="114146"/>
                    <a:pt x="77948" y="105365"/>
                  </a:cubicBezTo>
                  <a:cubicBezTo>
                    <a:pt x="90256" y="93658"/>
                    <a:pt x="103589" y="84878"/>
                    <a:pt x="114871" y="64390"/>
                  </a:cubicBezTo>
                  <a:cubicBezTo>
                    <a:pt x="120000" y="17560"/>
                    <a:pt x="89230" y="14634"/>
                    <a:pt x="80000" y="11707"/>
                  </a:cubicBezTo>
                  <a:cubicBezTo>
                    <a:pt x="17435" y="17560"/>
                    <a:pt x="34871" y="58536"/>
                    <a:pt x="1435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935" y="15000"/>
                  </a:moveTo>
                  <a:cubicBezTo>
                    <a:pt x="85161" y="0"/>
                    <a:pt x="102580" y="3750"/>
                    <a:pt x="120000" y="37500"/>
                  </a:cubicBezTo>
                  <a:cubicBezTo>
                    <a:pt x="114193" y="86250"/>
                    <a:pt x="81290" y="105000"/>
                    <a:pt x="58064" y="120000"/>
                  </a:cubicBezTo>
                  <a:cubicBezTo>
                    <a:pt x="29032" y="82500"/>
                    <a:pt x="44516" y="93750"/>
                    <a:pt x="11612" y="82500"/>
                  </a:cubicBezTo>
                  <a:cubicBezTo>
                    <a:pt x="0" y="15000"/>
                    <a:pt x="27096" y="30000"/>
                    <a:pt x="61935" y="15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979" y="5217"/>
                  </a:moveTo>
                  <a:cubicBezTo>
                    <a:pt x="36734" y="10434"/>
                    <a:pt x="19591" y="0"/>
                    <a:pt x="14693" y="26086"/>
                  </a:cubicBezTo>
                  <a:cubicBezTo>
                    <a:pt x="0" y="99130"/>
                    <a:pt x="78367" y="109565"/>
                    <a:pt x="93061" y="120000"/>
                  </a:cubicBezTo>
                  <a:cubicBezTo>
                    <a:pt x="119999" y="31304"/>
                    <a:pt x="85714" y="15652"/>
                    <a:pt x="48979" y="521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8" y="0"/>
                  </a:moveTo>
                  <a:cubicBezTo>
                    <a:pt x="4705" y="4736"/>
                    <a:pt x="0" y="14210"/>
                    <a:pt x="0" y="14210"/>
                  </a:cubicBezTo>
                  <a:cubicBezTo>
                    <a:pt x="3529" y="20526"/>
                    <a:pt x="10588" y="27631"/>
                    <a:pt x="16470" y="33157"/>
                  </a:cubicBezTo>
                  <a:cubicBezTo>
                    <a:pt x="20000" y="45789"/>
                    <a:pt x="18823" y="54473"/>
                    <a:pt x="37647" y="56842"/>
                  </a:cubicBezTo>
                  <a:cubicBezTo>
                    <a:pt x="51764" y="63157"/>
                    <a:pt x="47058" y="71842"/>
                    <a:pt x="42352" y="82105"/>
                  </a:cubicBezTo>
                  <a:cubicBezTo>
                    <a:pt x="67058" y="93157"/>
                    <a:pt x="70588" y="109736"/>
                    <a:pt x="94117" y="120000"/>
                  </a:cubicBezTo>
                  <a:cubicBezTo>
                    <a:pt x="111764" y="116842"/>
                    <a:pt x="120000" y="106578"/>
                    <a:pt x="101176" y="97894"/>
                  </a:cubicBezTo>
                  <a:cubicBezTo>
                    <a:pt x="84705" y="101842"/>
                    <a:pt x="91764" y="86842"/>
                    <a:pt x="87058" y="80526"/>
                  </a:cubicBezTo>
                  <a:cubicBezTo>
                    <a:pt x="84705" y="77368"/>
                    <a:pt x="76470" y="74210"/>
                    <a:pt x="72941" y="72631"/>
                  </a:cubicBezTo>
                  <a:cubicBezTo>
                    <a:pt x="69411" y="64736"/>
                    <a:pt x="76470" y="51315"/>
                    <a:pt x="61176" y="58421"/>
                  </a:cubicBezTo>
                  <a:cubicBezTo>
                    <a:pt x="54117" y="51315"/>
                    <a:pt x="55294" y="42631"/>
                    <a:pt x="49411" y="34736"/>
                  </a:cubicBezTo>
                  <a:cubicBezTo>
                    <a:pt x="42352" y="25263"/>
                    <a:pt x="18823" y="14210"/>
                    <a:pt x="4705" y="9473"/>
                  </a:cubicBezTo>
                  <a:lnTo>
                    <a:pt x="7058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783" y="25631"/>
                  </a:moveTo>
                  <a:cubicBezTo>
                    <a:pt x="118378" y="41941"/>
                    <a:pt x="113513" y="33786"/>
                    <a:pt x="120000" y="46601"/>
                  </a:cubicBezTo>
                  <a:cubicBezTo>
                    <a:pt x="113513" y="89708"/>
                    <a:pt x="110270" y="94368"/>
                    <a:pt x="48648" y="97864"/>
                  </a:cubicBezTo>
                  <a:cubicBezTo>
                    <a:pt x="53513" y="102524"/>
                    <a:pt x="63243" y="110679"/>
                    <a:pt x="51891" y="116504"/>
                  </a:cubicBezTo>
                  <a:cubicBezTo>
                    <a:pt x="45405" y="120000"/>
                    <a:pt x="38918" y="110679"/>
                    <a:pt x="32432" y="109514"/>
                  </a:cubicBezTo>
                  <a:cubicBezTo>
                    <a:pt x="27567" y="97864"/>
                    <a:pt x="32432" y="103689"/>
                    <a:pt x="9729" y="97864"/>
                  </a:cubicBezTo>
                  <a:cubicBezTo>
                    <a:pt x="6486" y="96699"/>
                    <a:pt x="0" y="95533"/>
                    <a:pt x="0" y="95533"/>
                  </a:cubicBezTo>
                  <a:cubicBezTo>
                    <a:pt x="4864" y="85048"/>
                    <a:pt x="11351" y="78058"/>
                    <a:pt x="16216" y="67572"/>
                  </a:cubicBezTo>
                  <a:cubicBezTo>
                    <a:pt x="17837" y="65242"/>
                    <a:pt x="19459" y="60582"/>
                    <a:pt x="19459" y="60582"/>
                  </a:cubicBezTo>
                  <a:cubicBezTo>
                    <a:pt x="16216" y="48932"/>
                    <a:pt x="12972" y="38446"/>
                    <a:pt x="3243" y="27961"/>
                  </a:cubicBezTo>
                  <a:cubicBezTo>
                    <a:pt x="4864" y="24466"/>
                    <a:pt x="3243" y="19805"/>
                    <a:pt x="6486" y="16310"/>
                  </a:cubicBezTo>
                  <a:cubicBezTo>
                    <a:pt x="17837" y="0"/>
                    <a:pt x="29189" y="22135"/>
                    <a:pt x="42162" y="25631"/>
                  </a:cubicBezTo>
                  <a:cubicBezTo>
                    <a:pt x="50270" y="41941"/>
                    <a:pt x="42162" y="38446"/>
                    <a:pt x="58378" y="41941"/>
                  </a:cubicBezTo>
                  <a:cubicBezTo>
                    <a:pt x="72972" y="34951"/>
                    <a:pt x="89189" y="32621"/>
                    <a:pt x="103783" y="2563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97" y="47619"/>
                  </a:moveTo>
                  <a:cubicBezTo>
                    <a:pt x="57534" y="41904"/>
                    <a:pt x="56712" y="43809"/>
                    <a:pt x="54246" y="50476"/>
                  </a:cubicBezTo>
                  <a:cubicBezTo>
                    <a:pt x="53424" y="54761"/>
                    <a:pt x="55890" y="59047"/>
                    <a:pt x="52602" y="62857"/>
                  </a:cubicBezTo>
                  <a:cubicBezTo>
                    <a:pt x="51780" y="63333"/>
                    <a:pt x="23013" y="67619"/>
                    <a:pt x="18082" y="69523"/>
                  </a:cubicBezTo>
                  <a:cubicBezTo>
                    <a:pt x="14794" y="74761"/>
                    <a:pt x="14794" y="77142"/>
                    <a:pt x="6575" y="80000"/>
                  </a:cubicBezTo>
                  <a:cubicBezTo>
                    <a:pt x="0" y="85714"/>
                    <a:pt x="5753" y="85714"/>
                    <a:pt x="16438" y="86666"/>
                  </a:cubicBezTo>
                  <a:cubicBezTo>
                    <a:pt x="13972" y="90476"/>
                    <a:pt x="12328" y="91904"/>
                    <a:pt x="6575" y="94285"/>
                  </a:cubicBezTo>
                  <a:cubicBezTo>
                    <a:pt x="8219" y="101904"/>
                    <a:pt x="7397" y="115238"/>
                    <a:pt x="19726" y="120000"/>
                  </a:cubicBezTo>
                  <a:cubicBezTo>
                    <a:pt x="34520" y="117142"/>
                    <a:pt x="25479" y="108095"/>
                    <a:pt x="23013" y="101904"/>
                  </a:cubicBezTo>
                  <a:cubicBezTo>
                    <a:pt x="21369" y="98571"/>
                    <a:pt x="18082" y="91428"/>
                    <a:pt x="18082" y="91428"/>
                  </a:cubicBezTo>
                  <a:cubicBezTo>
                    <a:pt x="20547" y="85714"/>
                    <a:pt x="27123" y="86666"/>
                    <a:pt x="34520" y="83809"/>
                  </a:cubicBezTo>
                  <a:cubicBezTo>
                    <a:pt x="36164" y="80476"/>
                    <a:pt x="42739" y="75238"/>
                    <a:pt x="42739" y="75238"/>
                  </a:cubicBezTo>
                  <a:cubicBezTo>
                    <a:pt x="47671" y="78095"/>
                    <a:pt x="51780" y="79047"/>
                    <a:pt x="54246" y="82857"/>
                  </a:cubicBezTo>
                  <a:cubicBezTo>
                    <a:pt x="48493" y="84761"/>
                    <a:pt x="41917" y="89523"/>
                    <a:pt x="36164" y="90476"/>
                  </a:cubicBezTo>
                  <a:cubicBezTo>
                    <a:pt x="29589" y="96190"/>
                    <a:pt x="37808" y="96190"/>
                    <a:pt x="46027" y="95238"/>
                  </a:cubicBezTo>
                  <a:cubicBezTo>
                    <a:pt x="49315" y="90000"/>
                    <a:pt x="48493" y="87619"/>
                    <a:pt x="55890" y="84761"/>
                  </a:cubicBezTo>
                  <a:cubicBezTo>
                    <a:pt x="63287" y="86190"/>
                    <a:pt x="61643" y="89047"/>
                    <a:pt x="69041" y="87619"/>
                  </a:cubicBezTo>
                  <a:cubicBezTo>
                    <a:pt x="75616" y="81428"/>
                    <a:pt x="74794" y="74761"/>
                    <a:pt x="85479" y="70476"/>
                  </a:cubicBezTo>
                  <a:cubicBezTo>
                    <a:pt x="88767" y="70952"/>
                    <a:pt x="90410" y="73809"/>
                    <a:pt x="93698" y="74285"/>
                  </a:cubicBezTo>
                  <a:cubicBezTo>
                    <a:pt x="98630" y="75238"/>
                    <a:pt x="107671" y="71904"/>
                    <a:pt x="111780" y="70476"/>
                  </a:cubicBezTo>
                  <a:cubicBezTo>
                    <a:pt x="119178" y="63809"/>
                    <a:pt x="116712" y="67142"/>
                    <a:pt x="119999" y="61904"/>
                  </a:cubicBezTo>
                  <a:cubicBezTo>
                    <a:pt x="119999" y="60476"/>
                    <a:pt x="119178" y="54761"/>
                    <a:pt x="116712" y="52380"/>
                  </a:cubicBezTo>
                  <a:cubicBezTo>
                    <a:pt x="115068" y="50476"/>
                    <a:pt x="110136" y="46666"/>
                    <a:pt x="110136" y="46666"/>
                  </a:cubicBezTo>
                  <a:cubicBezTo>
                    <a:pt x="107671" y="37142"/>
                    <a:pt x="116712" y="25238"/>
                    <a:pt x="100273" y="19047"/>
                  </a:cubicBezTo>
                  <a:cubicBezTo>
                    <a:pt x="92054" y="12380"/>
                    <a:pt x="89589" y="4761"/>
                    <a:pt x="77260" y="0"/>
                  </a:cubicBezTo>
                  <a:cubicBezTo>
                    <a:pt x="71506" y="1904"/>
                    <a:pt x="70684" y="4285"/>
                    <a:pt x="64109" y="5714"/>
                  </a:cubicBezTo>
                  <a:cubicBezTo>
                    <a:pt x="55068" y="13809"/>
                    <a:pt x="65753" y="14761"/>
                    <a:pt x="78904" y="16190"/>
                  </a:cubicBezTo>
                  <a:cubicBezTo>
                    <a:pt x="84657" y="20952"/>
                    <a:pt x="82191" y="25238"/>
                    <a:pt x="78904" y="30476"/>
                  </a:cubicBezTo>
                  <a:cubicBezTo>
                    <a:pt x="78904" y="32380"/>
                    <a:pt x="78082" y="50476"/>
                    <a:pt x="67397" y="476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142" y="0"/>
                  </a:moveTo>
                  <a:cubicBezTo>
                    <a:pt x="116571" y="9000"/>
                    <a:pt x="120000" y="30000"/>
                    <a:pt x="111428" y="60000"/>
                  </a:cubicBezTo>
                  <a:cubicBezTo>
                    <a:pt x="104571" y="81000"/>
                    <a:pt x="84000" y="69000"/>
                    <a:pt x="70285" y="72000"/>
                  </a:cubicBezTo>
                  <a:cubicBezTo>
                    <a:pt x="61714" y="114000"/>
                    <a:pt x="70285" y="102000"/>
                    <a:pt x="53142" y="120000"/>
                  </a:cubicBezTo>
                  <a:cubicBezTo>
                    <a:pt x="39428" y="117000"/>
                    <a:pt x="25714" y="117000"/>
                    <a:pt x="12000" y="114000"/>
                  </a:cubicBezTo>
                  <a:cubicBezTo>
                    <a:pt x="8571" y="114000"/>
                    <a:pt x="0" y="114000"/>
                    <a:pt x="1714" y="108000"/>
                  </a:cubicBezTo>
                  <a:cubicBezTo>
                    <a:pt x="12000" y="78000"/>
                    <a:pt x="39428" y="69000"/>
                    <a:pt x="56571" y="60000"/>
                  </a:cubicBezTo>
                  <a:cubicBezTo>
                    <a:pt x="66857" y="33000"/>
                    <a:pt x="87428" y="24000"/>
                    <a:pt x="101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0"/>
                  </a:moveTo>
                  <a:cubicBezTo>
                    <a:pt x="41538" y="24827"/>
                    <a:pt x="18461" y="28965"/>
                    <a:pt x="0" y="74482"/>
                  </a:cubicBezTo>
                  <a:cubicBezTo>
                    <a:pt x="32307" y="103448"/>
                    <a:pt x="41538" y="120000"/>
                    <a:pt x="83076" y="107586"/>
                  </a:cubicBezTo>
                  <a:cubicBezTo>
                    <a:pt x="101538" y="57931"/>
                    <a:pt x="120000" y="49655"/>
                    <a:pt x="8307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20000"/>
                  </a:moveTo>
                  <a:cubicBezTo>
                    <a:pt x="26938" y="46666"/>
                    <a:pt x="17142" y="43333"/>
                    <a:pt x="0" y="60000"/>
                  </a:cubicBezTo>
                  <a:cubicBezTo>
                    <a:pt x="2448" y="73333"/>
                    <a:pt x="4897" y="96666"/>
                    <a:pt x="14693" y="106666"/>
                  </a:cubicBezTo>
                  <a:cubicBezTo>
                    <a:pt x="24489" y="113333"/>
                    <a:pt x="44081" y="120000"/>
                    <a:pt x="44081" y="120000"/>
                  </a:cubicBezTo>
                  <a:cubicBezTo>
                    <a:pt x="58775" y="90000"/>
                    <a:pt x="73469" y="93333"/>
                    <a:pt x="97959" y="86666"/>
                  </a:cubicBezTo>
                  <a:cubicBezTo>
                    <a:pt x="119999" y="0"/>
                    <a:pt x="63673" y="60000"/>
                    <a:pt x="34285" y="2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888" y="0"/>
                  </a:moveTo>
                  <a:cubicBezTo>
                    <a:pt x="35555" y="21818"/>
                    <a:pt x="0" y="43636"/>
                    <a:pt x="13333" y="65454"/>
                  </a:cubicBezTo>
                  <a:cubicBezTo>
                    <a:pt x="26666" y="92727"/>
                    <a:pt x="84444" y="120000"/>
                    <a:pt x="84444" y="120000"/>
                  </a:cubicBezTo>
                  <a:cubicBezTo>
                    <a:pt x="120000" y="54545"/>
                    <a:pt x="66666" y="60000"/>
                    <a:pt x="488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000" y="0"/>
                  </a:moveTo>
                  <a:cubicBezTo>
                    <a:pt x="6000" y="93333"/>
                    <a:pt x="0" y="60000"/>
                    <a:pt x="54000" y="120000"/>
                  </a:cubicBezTo>
                  <a:cubicBezTo>
                    <a:pt x="120000" y="93333"/>
                    <a:pt x="96000" y="120000"/>
                    <a:pt x="66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95000" y="19090"/>
                    <a:pt x="75000" y="30000"/>
                    <a:pt x="40000" y="43636"/>
                  </a:cubicBezTo>
                  <a:cubicBezTo>
                    <a:pt x="20000" y="57272"/>
                    <a:pt x="0" y="92727"/>
                    <a:pt x="0" y="92727"/>
                  </a:cubicBezTo>
                  <a:cubicBezTo>
                    <a:pt x="15000" y="120000"/>
                    <a:pt x="35000" y="114545"/>
                    <a:pt x="80000" y="109090"/>
                  </a:cubicBezTo>
                  <a:cubicBezTo>
                    <a:pt x="100000" y="73636"/>
                    <a:pt x="120000" y="38181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804" y="0"/>
                  </a:moveTo>
                  <a:cubicBezTo>
                    <a:pt x="11707" y="20000"/>
                    <a:pt x="0" y="85000"/>
                    <a:pt x="76097" y="120000"/>
                  </a:cubicBezTo>
                  <a:cubicBezTo>
                    <a:pt x="120000" y="95000"/>
                    <a:pt x="111219" y="50000"/>
                    <a:pt x="8780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601" y="49416"/>
                  </a:moveTo>
                  <a:cubicBezTo>
                    <a:pt x="38388" y="49270"/>
                    <a:pt x="37980" y="48832"/>
                    <a:pt x="36000" y="48686"/>
                  </a:cubicBezTo>
                  <a:cubicBezTo>
                    <a:pt x="35359" y="48613"/>
                    <a:pt x="34601" y="48248"/>
                    <a:pt x="33902" y="48029"/>
                  </a:cubicBezTo>
                  <a:cubicBezTo>
                    <a:pt x="33611" y="47810"/>
                    <a:pt x="33087" y="47445"/>
                    <a:pt x="33087" y="47445"/>
                  </a:cubicBezTo>
                  <a:cubicBezTo>
                    <a:pt x="32097" y="47591"/>
                    <a:pt x="32446" y="47810"/>
                    <a:pt x="31805" y="48029"/>
                  </a:cubicBezTo>
                  <a:cubicBezTo>
                    <a:pt x="31456" y="48686"/>
                    <a:pt x="31572" y="48832"/>
                    <a:pt x="31805" y="49416"/>
                  </a:cubicBezTo>
                  <a:cubicBezTo>
                    <a:pt x="31922" y="49635"/>
                    <a:pt x="32038" y="50072"/>
                    <a:pt x="32038" y="50072"/>
                  </a:cubicBezTo>
                  <a:cubicBezTo>
                    <a:pt x="30640" y="50656"/>
                    <a:pt x="29475" y="49489"/>
                    <a:pt x="28427" y="48905"/>
                  </a:cubicBezTo>
                  <a:cubicBezTo>
                    <a:pt x="28019" y="47664"/>
                    <a:pt x="27495" y="47810"/>
                    <a:pt x="26330" y="47664"/>
                  </a:cubicBezTo>
                  <a:cubicBezTo>
                    <a:pt x="25980" y="47299"/>
                    <a:pt x="25864" y="47299"/>
                    <a:pt x="25456" y="47445"/>
                  </a:cubicBezTo>
                  <a:cubicBezTo>
                    <a:pt x="24873" y="47226"/>
                    <a:pt x="25223" y="47299"/>
                    <a:pt x="24640" y="46861"/>
                  </a:cubicBezTo>
                  <a:cubicBezTo>
                    <a:pt x="24524" y="46788"/>
                    <a:pt x="24349" y="46642"/>
                    <a:pt x="24349" y="46642"/>
                  </a:cubicBezTo>
                  <a:cubicBezTo>
                    <a:pt x="24233" y="46569"/>
                    <a:pt x="24058" y="46204"/>
                    <a:pt x="24058" y="45985"/>
                  </a:cubicBezTo>
                  <a:cubicBezTo>
                    <a:pt x="24174" y="45620"/>
                    <a:pt x="24349" y="44963"/>
                    <a:pt x="24349" y="44963"/>
                  </a:cubicBezTo>
                  <a:cubicBezTo>
                    <a:pt x="24233" y="43211"/>
                    <a:pt x="24524" y="42919"/>
                    <a:pt x="23184" y="43138"/>
                  </a:cubicBezTo>
                  <a:cubicBezTo>
                    <a:pt x="22718" y="43649"/>
                    <a:pt x="22718" y="43430"/>
                    <a:pt x="22194" y="43211"/>
                  </a:cubicBezTo>
                  <a:cubicBezTo>
                    <a:pt x="21553" y="43211"/>
                    <a:pt x="21029" y="43430"/>
                    <a:pt x="20271" y="43576"/>
                  </a:cubicBezTo>
                  <a:cubicBezTo>
                    <a:pt x="20038" y="43430"/>
                    <a:pt x="19631" y="43576"/>
                    <a:pt x="19398" y="43430"/>
                  </a:cubicBezTo>
                  <a:cubicBezTo>
                    <a:pt x="19281" y="43357"/>
                    <a:pt x="19223" y="43211"/>
                    <a:pt x="19106" y="43211"/>
                  </a:cubicBezTo>
                  <a:cubicBezTo>
                    <a:pt x="18291" y="43138"/>
                    <a:pt x="17242" y="43576"/>
                    <a:pt x="16485" y="43941"/>
                  </a:cubicBezTo>
                  <a:cubicBezTo>
                    <a:pt x="16077" y="44014"/>
                    <a:pt x="15611" y="44233"/>
                    <a:pt x="15145" y="44379"/>
                  </a:cubicBezTo>
                  <a:cubicBezTo>
                    <a:pt x="14854" y="44452"/>
                    <a:pt x="14330" y="44744"/>
                    <a:pt x="14330" y="44744"/>
                  </a:cubicBezTo>
                  <a:cubicBezTo>
                    <a:pt x="13281" y="44598"/>
                    <a:pt x="12174" y="44452"/>
                    <a:pt x="11009" y="44598"/>
                  </a:cubicBezTo>
                  <a:cubicBezTo>
                    <a:pt x="10718" y="44744"/>
                    <a:pt x="10485" y="44817"/>
                    <a:pt x="10194" y="45036"/>
                  </a:cubicBezTo>
                  <a:cubicBezTo>
                    <a:pt x="10077" y="45182"/>
                    <a:pt x="10077" y="45255"/>
                    <a:pt x="10077" y="45401"/>
                  </a:cubicBezTo>
                  <a:cubicBezTo>
                    <a:pt x="10019" y="45474"/>
                    <a:pt x="9844" y="45474"/>
                    <a:pt x="9844" y="45620"/>
                  </a:cubicBezTo>
                  <a:cubicBezTo>
                    <a:pt x="9495" y="46277"/>
                    <a:pt x="9728" y="46788"/>
                    <a:pt x="9203" y="47080"/>
                  </a:cubicBezTo>
                  <a:cubicBezTo>
                    <a:pt x="8912" y="47299"/>
                    <a:pt x="8679" y="47591"/>
                    <a:pt x="8388" y="47810"/>
                  </a:cubicBezTo>
                  <a:cubicBezTo>
                    <a:pt x="8213" y="47883"/>
                    <a:pt x="7864" y="48102"/>
                    <a:pt x="7864" y="48102"/>
                  </a:cubicBezTo>
                  <a:cubicBezTo>
                    <a:pt x="7747" y="48467"/>
                    <a:pt x="7572" y="48613"/>
                    <a:pt x="7572" y="48832"/>
                  </a:cubicBezTo>
                  <a:cubicBezTo>
                    <a:pt x="7456" y="49416"/>
                    <a:pt x="7689" y="50437"/>
                    <a:pt x="7223" y="50948"/>
                  </a:cubicBezTo>
                  <a:cubicBezTo>
                    <a:pt x="6873" y="51313"/>
                    <a:pt x="6291" y="51751"/>
                    <a:pt x="5883" y="51897"/>
                  </a:cubicBezTo>
                  <a:cubicBezTo>
                    <a:pt x="5883" y="51897"/>
                    <a:pt x="5242" y="52262"/>
                    <a:pt x="5067" y="52262"/>
                  </a:cubicBezTo>
                  <a:cubicBezTo>
                    <a:pt x="4951" y="52335"/>
                    <a:pt x="4776" y="52335"/>
                    <a:pt x="4776" y="52335"/>
                  </a:cubicBezTo>
                  <a:cubicBezTo>
                    <a:pt x="4427" y="52919"/>
                    <a:pt x="3961" y="53503"/>
                    <a:pt x="3495" y="53868"/>
                  </a:cubicBezTo>
                  <a:cubicBezTo>
                    <a:pt x="3262" y="54379"/>
                    <a:pt x="3087" y="55109"/>
                    <a:pt x="2679" y="55401"/>
                  </a:cubicBezTo>
                  <a:cubicBezTo>
                    <a:pt x="2504" y="55766"/>
                    <a:pt x="2155" y="55985"/>
                    <a:pt x="1805" y="56423"/>
                  </a:cubicBezTo>
                  <a:cubicBezTo>
                    <a:pt x="1514" y="56934"/>
                    <a:pt x="1456" y="57591"/>
                    <a:pt x="1339" y="58175"/>
                  </a:cubicBezTo>
                  <a:cubicBezTo>
                    <a:pt x="1165" y="58613"/>
                    <a:pt x="1106" y="59051"/>
                    <a:pt x="990" y="59562"/>
                  </a:cubicBezTo>
                  <a:cubicBezTo>
                    <a:pt x="873" y="59635"/>
                    <a:pt x="815" y="60145"/>
                    <a:pt x="815" y="60145"/>
                  </a:cubicBezTo>
                  <a:cubicBezTo>
                    <a:pt x="873" y="60656"/>
                    <a:pt x="1514" y="61459"/>
                    <a:pt x="1514" y="61459"/>
                  </a:cubicBezTo>
                  <a:cubicBezTo>
                    <a:pt x="1514" y="61824"/>
                    <a:pt x="990" y="62408"/>
                    <a:pt x="990" y="62408"/>
                  </a:cubicBezTo>
                  <a:cubicBezTo>
                    <a:pt x="815" y="62992"/>
                    <a:pt x="990" y="63284"/>
                    <a:pt x="1456" y="63503"/>
                  </a:cubicBezTo>
                  <a:cubicBezTo>
                    <a:pt x="1631" y="64525"/>
                    <a:pt x="990" y="65839"/>
                    <a:pt x="349" y="66350"/>
                  </a:cubicBezTo>
                  <a:cubicBezTo>
                    <a:pt x="0" y="67664"/>
                    <a:pt x="291" y="67664"/>
                    <a:pt x="699" y="68686"/>
                  </a:cubicBezTo>
                  <a:cubicBezTo>
                    <a:pt x="1339" y="70291"/>
                    <a:pt x="1689" y="70729"/>
                    <a:pt x="3087" y="71313"/>
                  </a:cubicBezTo>
                  <a:cubicBezTo>
                    <a:pt x="3495" y="71970"/>
                    <a:pt x="3262" y="71751"/>
                    <a:pt x="3669" y="72189"/>
                  </a:cubicBezTo>
                  <a:cubicBezTo>
                    <a:pt x="3611" y="72554"/>
                    <a:pt x="3436" y="72773"/>
                    <a:pt x="3436" y="73138"/>
                  </a:cubicBezTo>
                  <a:cubicBezTo>
                    <a:pt x="3320" y="73649"/>
                    <a:pt x="4077" y="74452"/>
                    <a:pt x="4310" y="74963"/>
                  </a:cubicBezTo>
                  <a:cubicBezTo>
                    <a:pt x="4485" y="75255"/>
                    <a:pt x="5300" y="75620"/>
                    <a:pt x="5300" y="75620"/>
                  </a:cubicBezTo>
                  <a:cubicBezTo>
                    <a:pt x="5475" y="75620"/>
                    <a:pt x="5592" y="75620"/>
                    <a:pt x="5708" y="75474"/>
                  </a:cubicBezTo>
                  <a:cubicBezTo>
                    <a:pt x="5766" y="75474"/>
                    <a:pt x="5708" y="75255"/>
                    <a:pt x="5766" y="75182"/>
                  </a:cubicBezTo>
                  <a:cubicBezTo>
                    <a:pt x="5883" y="75182"/>
                    <a:pt x="6233" y="75766"/>
                    <a:pt x="6291" y="75766"/>
                  </a:cubicBezTo>
                  <a:cubicBezTo>
                    <a:pt x="6932" y="76423"/>
                    <a:pt x="7747" y="77007"/>
                    <a:pt x="8504" y="77299"/>
                  </a:cubicBezTo>
                  <a:cubicBezTo>
                    <a:pt x="8679" y="77883"/>
                    <a:pt x="8854" y="77810"/>
                    <a:pt x="9262" y="77664"/>
                  </a:cubicBezTo>
                  <a:cubicBezTo>
                    <a:pt x="9495" y="77445"/>
                    <a:pt x="9669" y="77299"/>
                    <a:pt x="9844" y="77226"/>
                  </a:cubicBezTo>
                  <a:cubicBezTo>
                    <a:pt x="10019" y="77080"/>
                    <a:pt x="10368" y="77007"/>
                    <a:pt x="10368" y="77007"/>
                  </a:cubicBezTo>
                  <a:cubicBezTo>
                    <a:pt x="11184" y="77299"/>
                    <a:pt x="12174" y="77445"/>
                    <a:pt x="13048" y="77591"/>
                  </a:cubicBezTo>
                  <a:cubicBezTo>
                    <a:pt x="13456" y="77883"/>
                    <a:pt x="13339" y="78102"/>
                    <a:pt x="13864" y="78029"/>
                  </a:cubicBezTo>
                  <a:cubicBezTo>
                    <a:pt x="13864" y="77591"/>
                    <a:pt x="13864" y="77080"/>
                    <a:pt x="13864" y="76642"/>
                  </a:cubicBezTo>
                  <a:cubicBezTo>
                    <a:pt x="14038" y="75985"/>
                    <a:pt x="14970" y="77299"/>
                    <a:pt x="15145" y="77445"/>
                  </a:cubicBezTo>
                  <a:cubicBezTo>
                    <a:pt x="15495" y="76642"/>
                    <a:pt x="16252" y="76788"/>
                    <a:pt x="16951" y="76642"/>
                  </a:cubicBezTo>
                  <a:cubicBezTo>
                    <a:pt x="17300" y="76569"/>
                    <a:pt x="17592" y="76204"/>
                    <a:pt x="17941" y="75985"/>
                  </a:cubicBezTo>
                  <a:cubicBezTo>
                    <a:pt x="18582" y="76058"/>
                    <a:pt x="19223" y="76277"/>
                    <a:pt x="19864" y="76569"/>
                  </a:cubicBezTo>
                  <a:cubicBezTo>
                    <a:pt x="19922" y="76642"/>
                    <a:pt x="20038" y="77007"/>
                    <a:pt x="20038" y="77226"/>
                  </a:cubicBezTo>
                  <a:cubicBezTo>
                    <a:pt x="20038" y="77445"/>
                    <a:pt x="19922" y="77883"/>
                    <a:pt x="19922" y="77883"/>
                  </a:cubicBezTo>
                  <a:cubicBezTo>
                    <a:pt x="20213" y="78102"/>
                    <a:pt x="20679" y="78248"/>
                    <a:pt x="21029" y="78467"/>
                  </a:cubicBezTo>
                  <a:cubicBezTo>
                    <a:pt x="21087" y="78467"/>
                    <a:pt x="21262" y="78613"/>
                    <a:pt x="21262" y="78613"/>
                  </a:cubicBezTo>
                  <a:cubicBezTo>
                    <a:pt x="21844" y="78394"/>
                    <a:pt x="22368" y="78394"/>
                    <a:pt x="22893" y="78832"/>
                  </a:cubicBezTo>
                  <a:cubicBezTo>
                    <a:pt x="23067" y="79051"/>
                    <a:pt x="23184" y="79416"/>
                    <a:pt x="23359" y="79708"/>
                  </a:cubicBezTo>
                  <a:cubicBezTo>
                    <a:pt x="23533" y="79927"/>
                    <a:pt x="23708" y="80437"/>
                    <a:pt x="23708" y="80437"/>
                  </a:cubicBezTo>
                  <a:cubicBezTo>
                    <a:pt x="23533" y="81313"/>
                    <a:pt x="23242" y="82262"/>
                    <a:pt x="23067" y="83065"/>
                  </a:cubicBezTo>
                  <a:cubicBezTo>
                    <a:pt x="22893" y="83722"/>
                    <a:pt x="23009" y="83284"/>
                    <a:pt x="22660" y="84087"/>
                  </a:cubicBezTo>
                  <a:cubicBezTo>
                    <a:pt x="22543" y="84160"/>
                    <a:pt x="22427" y="84379"/>
                    <a:pt x="22427" y="84379"/>
                  </a:cubicBezTo>
                  <a:cubicBezTo>
                    <a:pt x="22660" y="86496"/>
                    <a:pt x="23067" y="86131"/>
                    <a:pt x="23883" y="87372"/>
                  </a:cubicBezTo>
                  <a:cubicBezTo>
                    <a:pt x="24873" y="88978"/>
                    <a:pt x="25631" y="90437"/>
                    <a:pt x="26038" y="92408"/>
                  </a:cubicBezTo>
                  <a:cubicBezTo>
                    <a:pt x="25980" y="93430"/>
                    <a:pt x="26330" y="95912"/>
                    <a:pt x="25339" y="96715"/>
                  </a:cubicBezTo>
                  <a:cubicBezTo>
                    <a:pt x="24873" y="98321"/>
                    <a:pt x="25223" y="96715"/>
                    <a:pt x="25048" y="99781"/>
                  </a:cubicBezTo>
                  <a:cubicBezTo>
                    <a:pt x="24990" y="100510"/>
                    <a:pt x="24524" y="100802"/>
                    <a:pt x="24349" y="101532"/>
                  </a:cubicBezTo>
                  <a:cubicBezTo>
                    <a:pt x="24524" y="103138"/>
                    <a:pt x="25048" y="103795"/>
                    <a:pt x="25980" y="104963"/>
                  </a:cubicBezTo>
                  <a:cubicBezTo>
                    <a:pt x="26155" y="105182"/>
                    <a:pt x="26213" y="105255"/>
                    <a:pt x="26330" y="105620"/>
                  </a:cubicBezTo>
                  <a:cubicBezTo>
                    <a:pt x="26446" y="105839"/>
                    <a:pt x="26504" y="106277"/>
                    <a:pt x="26504" y="106277"/>
                  </a:cubicBezTo>
                  <a:cubicBezTo>
                    <a:pt x="26621" y="107664"/>
                    <a:pt x="26679" y="108613"/>
                    <a:pt x="26796" y="109854"/>
                  </a:cubicBezTo>
                  <a:cubicBezTo>
                    <a:pt x="26854" y="110510"/>
                    <a:pt x="26854" y="110291"/>
                    <a:pt x="27029" y="111094"/>
                  </a:cubicBezTo>
                  <a:cubicBezTo>
                    <a:pt x="27145" y="111240"/>
                    <a:pt x="27145" y="111459"/>
                    <a:pt x="27145" y="111459"/>
                  </a:cubicBezTo>
                  <a:cubicBezTo>
                    <a:pt x="27262" y="112554"/>
                    <a:pt x="27320" y="113284"/>
                    <a:pt x="28019" y="113941"/>
                  </a:cubicBezTo>
                  <a:cubicBezTo>
                    <a:pt x="28252" y="114306"/>
                    <a:pt x="28427" y="114525"/>
                    <a:pt x="28776" y="114744"/>
                  </a:cubicBezTo>
                  <a:cubicBezTo>
                    <a:pt x="28951" y="115693"/>
                    <a:pt x="29300" y="116569"/>
                    <a:pt x="29475" y="117518"/>
                  </a:cubicBezTo>
                  <a:cubicBezTo>
                    <a:pt x="29475" y="117810"/>
                    <a:pt x="29592" y="118175"/>
                    <a:pt x="29417" y="118394"/>
                  </a:cubicBezTo>
                  <a:cubicBezTo>
                    <a:pt x="29300" y="118613"/>
                    <a:pt x="28951" y="118832"/>
                    <a:pt x="28951" y="118832"/>
                  </a:cubicBezTo>
                  <a:cubicBezTo>
                    <a:pt x="28427" y="119854"/>
                    <a:pt x="29650" y="120000"/>
                    <a:pt x="30116" y="120000"/>
                  </a:cubicBezTo>
                  <a:cubicBezTo>
                    <a:pt x="31398" y="119635"/>
                    <a:pt x="32446" y="119343"/>
                    <a:pt x="33728" y="119197"/>
                  </a:cubicBezTo>
                  <a:cubicBezTo>
                    <a:pt x="34834" y="118978"/>
                    <a:pt x="35708" y="118759"/>
                    <a:pt x="36815" y="118540"/>
                  </a:cubicBezTo>
                  <a:cubicBezTo>
                    <a:pt x="36990" y="118540"/>
                    <a:pt x="37165" y="118394"/>
                    <a:pt x="37339" y="118321"/>
                  </a:cubicBezTo>
                  <a:cubicBezTo>
                    <a:pt x="37398" y="118321"/>
                    <a:pt x="37514" y="118175"/>
                    <a:pt x="37631" y="118029"/>
                  </a:cubicBezTo>
                  <a:cubicBezTo>
                    <a:pt x="37805" y="118029"/>
                    <a:pt x="38155" y="117956"/>
                    <a:pt x="38155" y="117956"/>
                  </a:cubicBezTo>
                  <a:cubicBezTo>
                    <a:pt x="38388" y="117518"/>
                    <a:pt x="38679" y="117007"/>
                    <a:pt x="39029" y="116788"/>
                  </a:cubicBezTo>
                  <a:cubicBezTo>
                    <a:pt x="39320" y="116350"/>
                    <a:pt x="39495" y="116131"/>
                    <a:pt x="39786" y="115912"/>
                  </a:cubicBezTo>
                  <a:cubicBezTo>
                    <a:pt x="40019" y="115401"/>
                    <a:pt x="40601" y="115109"/>
                    <a:pt x="41009" y="114890"/>
                  </a:cubicBezTo>
                  <a:cubicBezTo>
                    <a:pt x="41650" y="114087"/>
                    <a:pt x="42291" y="113138"/>
                    <a:pt x="42582" y="112043"/>
                  </a:cubicBezTo>
                  <a:cubicBezTo>
                    <a:pt x="42582" y="111751"/>
                    <a:pt x="42466" y="111532"/>
                    <a:pt x="42466" y="111313"/>
                  </a:cubicBezTo>
                  <a:cubicBezTo>
                    <a:pt x="42466" y="109051"/>
                    <a:pt x="42932" y="109854"/>
                    <a:pt x="43922" y="109051"/>
                  </a:cubicBezTo>
                  <a:cubicBezTo>
                    <a:pt x="44213" y="108613"/>
                    <a:pt x="44388" y="108248"/>
                    <a:pt x="44563" y="107664"/>
                  </a:cubicBezTo>
                  <a:cubicBezTo>
                    <a:pt x="44446" y="106423"/>
                    <a:pt x="44563" y="105036"/>
                    <a:pt x="43980" y="103941"/>
                  </a:cubicBezTo>
                  <a:cubicBezTo>
                    <a:pt x="44213" y="103138"/>
                    <a:pt x="44912" y="103576"/>
                    <a:pt x="45378" y="103795"/>
                  </a:cubicBezTo>
                  <a:cubicBezTo>
                    <a:pt x="45553" y="104160"/>
                    <a:pt x="45553" y="104744"/>
                    <a:pt x="45728" y="104160"/>
                  </a:cubicBezTo>
                  <a:cubicBezTo>
                    <a:pt x="45786" y="103357"/>
                    <a:pt x="45786" y="102554"/>
                    <a:pt x="45786" y="101897"/>
                  </a:cubicBezTo>
                  <a:cubicBezTo>
                    <a:pt x="45902" y="101167"/>
                    <a:pt x="47184" y="101094"/>
                    <a:pt x="47592" y="100729"/>
                  </a:cubicBezTo>
                  <a:cubicBezTo>
                    <a:pt x="47766" y="100291"/>
                    <a:pt x="48407" y="99781"/>
                    <a:pt x="48757" y="99489"/>
                  </a:cubicBezTo>
                  <a:cubicBezTo>
                    <a:pt x="48990" y="99343"/>
                    <a:pt x="49339" y="98978"/>
                    <a:pt x="49339" y="98978"/>
                  </a:cubicBezTo>
                  <a:cubicBezTo>
                    <a:pt x="49805" y="98175"/>
                    <a:pt x="49223" y="97299"/>
                    <a:pt x="49165" y="96350"/>
                  </a:cubicBezTo>
                  <a:cubicBezTo>
                    <a:pt x="49223" y="95620"/>
                    <a:pt x="49339" y="95474"/>
                    <a:pt x="49514" y="94817"/>
                  </a:cubicBezTo>
                  <a:cubicBezTo>
                    <a:pt x="49339" y="94014"/>
                    <a:pt x="49048" y="94014"/>
                    <a:pt x="48582" y="93430"/>
                  </a:cubicBezTo>
                  <a:cubicBezTo>
                    <a:pt x="48524" y="93065"/>
                    <a:pt x="48349" y="92408"/>
                    <a:pt x="48349" y="92408"/>
                  </a:cubicBezTo>
                  <a:cubicBezTo>
                    <a:pt x="48407" y="91240"/>
                    <a:pt x="48407" y="90218"/>
                    <a:pt x="48407" y="89051"/>
                  </a:cubicBezTo>
                  <a:cubicBezTo>
                    <a:pt x="48524" y="87007"/>
                    <a:pt x="50155" y="86350"/>
                    <a:pt x="51029" y="85109"/>
                  </a:cubicBezTo>
                  <a:cubicBezTo>
                    <a:pt x="51203" y="84671"/>
                    <a:pt x="51495" y="84671"/>
                    <a:pt x="51553" y="84160"/>
                  </a:cubicBezTo>
                  <a:cubicBezTo>
                    <a:pt x="51844" y="83503"/>
                    <a:pt x="51786" y="83357"/>
                    <a:pt x="52135" y="82919"/>
                  </a:cubicBezTo>
                  <a:cubicBezTo>
                    <a:pt x="52310" y="82262"/>
                    <a:pt x="52776" y="81313"/>
                    <a:pt x="53300" y="81094"/>
                  </a:cubicBezTo>
                  <a:cubicBezTo>
                    <a:pt x="53592" y="80656"/>
                    <a:pt x="53825" y="80218"/>
                    <a:pt x="54174" y="79854"/>
                  </a:cubicBezTo>
                  <a:cubicBezTo>
                    <a:pt x="54466" y="79489"/>
                    <a:pt x="54640" y="79489"/>
                    <a:pt x="54932" y="79124"/>
                  </a:cubicBezTo>
                  <a:cubicBezTo>
                    <a:pt x="55165" y="78832"/>
                    <a:pt x="55281" y="78686"/>
                    <a:pt x="55631" y="78613"/>
                  </a:cubicBezTo>
                  <a:cubicBezTo>
                    <a:pt x="55980" y="77810"/>
                    <a:pt x="55805" y="78029"/>
                    <a:pt x="56271" y="77664"/>
                  </a:cubicBezTo>
                  <a:cubicBezTo>
                    <a:pt x="56621" y="77007"/>
                    <a:pt x="56970" y="76277"/>
                    <a:pt x="57262" y="75620"/>
                  </a:cubicBezTo>
                  <a:cubicBezTo>
                    <a:pt x="57553" y="75182"/>
                    <a:pt x="57611" y="74379"/>
                    <a:pt x="57728" y="73941"/>
                  </a:cubicBezTo>
                  <a:cubicBezTo>
                    <a:pt x="57902" y="73211"/>
                    <a:pt x="57786" y="73649"/>
                    <a:pt x="58135" y="72919"/>
                  </a:cubicBezTo>
                  <a:cubicBezTo>
                    <a:pt x="58427" y="72408"/>
                    <a:pt x="58427" y="71824"/>
                    <a:pt x="58543" y="71313"/>
                  </a:cubicBezTo>
                  <a:cubicBezTo>
                    <a:pt x="58427" y="70510"/>
                    <a:pt x="58252" y="70802"/>
                    <a:pt x="57611" y="71094"/>
                  </a:cubicBezTo>
                  <a:cubicBezTo>
                    <a:pt x="56563" y="71970"/>
                    <a:pt x="54815" y="71751"/>
                    <a:pt x="53650" y="71751"/>
                  </a:cubicBezTo>
                  <a:cubicBezTo>
                    <a:pt x="51961" y="71605"/>
                    <a:pt x="52135" y="71313"/>
                    <a:pt x="51145" y="70145"/>
                  </a:cubicBezTo>
                  <a:cubicBezTo>
                    <a:pt x="50970" y="69270"/>
                    <a:pt x="50504" y="68905"/>
                    <a:pt x="49980" y="68321"/>
                  </a:cubicBezTo>
                  <a:cubicBezTo>
                    <a:pt x="49689" y="68102"/>
                    <a:pt x="49165" y="67883"/>
                    <a:pt x="49165" y="67883"/>
                  </a:cubicBezTo>
                  <a:cubicBezTo>
                    <a:pt x="48757" y="66350"/>
                    <a:pt x="48233" y="65036"/>
                    <a:pt x="47592" y="63649"/>
                  </a:cubicBezTo>
                  <a:cubicBezTo>
                    <a:pt x="47242" y="63211"/>
                    <a:pt x="47533" y="63430"/>
                    <a:pt x="46893" y="62992"/>
                  </a:cubicBezTo>
                  <a:cubicBezTo>
                    <a:pt x="46718" y="62700"/>
                    <a:pt x="46368" y="62481"/>
                    <a:pt x="46368" y="62481"/>
                  </a:cubicBezTo>
                  <a:cubicBezTo>
                    <a:pt x="45786" y="61459"/>
                    <a:pt x="46252" y="60218"/>
                    <a:pt x="45728" y="59343"/>
                  </a:cubicBezTo>
                  <a:cubicBezTo>
                    <a:pt x="45087" y="57956"/>
                    <a:pt x="44213" y="56350"/>
                    <a:pt x="43398" y="55328"/>
                  </a:cubicBezTo>
                  <a:cubicBezTo>
                    <a:pt x="43223" y="54306"/>
                    <a:pt x="42932" y="53722"/>
                    <a:pt x="42466" y="52773"/>
                  </a:cubicBezTo>
                  <a:cubicBezTo>
                    <a:pt x="42291" y="52554"/>
                    <a:pt x="42116" y="51751"/>
                    <a:pt x="42116" y="51751"/>
                  </a:cubicBezTo>
                  <a:cubicBezTo>
                    <a:pt x="43106" y="51459"/>
                    <a:pt x="44097" y="53503"/>
                    <a:pt x="44621" y="54306"/>
                  </a:cubicBezTo>
                  <a:cubicBezTo>
                    <a:pt x="44912" y="55328"/>
                    <a:pt x="44912" y="55401"/>
                    <a:pt x="45786" y="55766"/>
                  </a:cubicBezTo>
                  <a:cubicBezTo>
                    <a:pt x="46194" y="55912"/>
                    <a:pt x="46601" y="56423"/>
                    <a:pt x="46601" y="56423"/>
                  </a:cubicBezTo>
                  <a:cubicBezTo>
                    <a:pt x="46776" y="56934"/>
                    <a:pt x="47067" y="57226"/>
                    <a:pt x="47359" y="57737"/>
                  </a:cubicBezTo>
                  <a:cubicBezTo>
                    <a:pt x="47359" y="58613"/>
                    <a:pt x="47417" y="59051"/>
                    <a:pt x="47592" y="59781"/>
                  </a:cubicBezTo>
                  <a:cubicBezTo>
                    <a:pt x="47708" y="61459"/>
                    <a:pt x="47766" y="61386"/>
                    <a:pt x="48873" y="61824"/>
                  </a:cubicBezTo>
                  <a:cubicBezTo>
                    <a:pt x="49165" y="62189"/>
                    <a:pt x="49339" y="62481"/>
                    <a:pt x="49572" y="62846"/>
                  </a:cubicBezTo>
                  <a:cubicBezTo>
                    <a:pt x="49572" y="62992"/>
                    <a:pt x="49689" y="63065"/>
                    <a:pt x="49689" y="63211"/>
                  </a:cubicBezTo>
                  <a:cubicBezTo>
                    <a:pt x="49689" y="63430"/>
                    <a:pt x="49689" y="63795"/>
                    <a:pt x="49805" y="64014"/>
                  </a:cubicBezTo>
                  <a:cubicBezTo>
                    <a:pt x="49864" y="64525"/>
                    <a:pt x="50679" y="64890"/>
                    <a:pt x="50970" y="65255"/>
                  </a:cubicBezTo>
                  <a:cubicBezTo>
                    <a:pt x="51669" y="67664"/>
                    <a:pt x="50679" y="68978"/>
                    <a:pt x="53009" y="69708"/>
                  </a:cubicBezTo>
                  <a:cubicBezTo>
                    <a:pt x="53650" y="69562"/>
                    <a:pt x="53941" y="69708"/>
                    <a:pt x="54349" y="69270"/>
                  </a:cubicBezTo>
                  <a:cubicBezTo>
                    <a:pt x="54640" y="68759"/>
                    <a:pt x="54990" y="68686"/>
                    <a:pt x="55398" y="68321"/>
                  </a:cubicBezTo>
                  <a:cubicBezTo>
                    <a:pt x="56621" y="67445"/>
                    <a:pt x="56970" y="67153"/>
                    <a:pt x="58427" y="66861"/>
                  </a:cubicBezTo>
                  <a:cubicBezTo>
                    <a:pt x="58776" y="66715"/>
                    <a:pt x="59242" y="66496"/>
                    <a:pt x="59708" y="66350"/>
                  </a:cubicBezTo>
                  <a:cubicBezTo>
                    <a:pt x="60058" y="66131"/>
                    <a:pt x="60349" y="65620"/>
                    <a:pt x="60699" y="65474"/>
                  </a:cubicBezTo>
                  <a:cubicBezTo>
                    <a:pt x="61223" y="65255"/>
                    <a:pt x="61747" y="65255"/>
                    <a:pt x="62213" y="64817"/>
                  </a:cubicBezTo>
                  <a:cubicBezTo>
                    <a:pt x="62504" y="64306"/>
                    <a:pt x="62854" y="64014"/>
                    <a:pt x="63145" y="63430"/>
                  </a:cubicBezTo>
                  <a:cubicBezTo>
                    <a:pt x="63320" y="62846"/>
                    <a:pt x="63378" y="62043"/>
                    <a:pt x="63961" y="61605"/>
                  </a:cubicBezTo>
                  <a:cubicBezTo>
                    <a:pt x="64310" y="61021"/>
                    <a:pt x="64368" y="60218"/>
                    <a:pt x="64543" y="59562"/>
                  </a:cubicBezTo>
                  <a:cubicBezTo>
                    <a:pt x="64660" y="59197"/>
                    <a:pt x="64951" y="58978"/>
                    <a:pt x="65009" y="58613"/>
                  </a:cubicBezTo>
                  <a:cubicBezTo>
                    <a:pt x="64660" y="58394"/>
                    <a:pt x="64660" y="58759"/>
                    <a:pt x="64194" y="58978"/>
                  </a:cubicBezTo>
                  <a:cubicBezTo>
                    <a:pt x="64019" y="58540"/>
                    <a:pt x="64310" y="58029"/>
                    <a:pt x="63961" y="57810"/>
                  </a:cubicBezTo>
                  <a:cubicBezTo>
                    <a:pt x="63728" y="57591"/>
                    <a:pt x="63145" y="57518"/>
                    <a:pt x="63145" y="57518"/>
                  </a:cubicBezTo>
                  <a:cubicBezTo>
                    <a:pt x="62737" y="56934"/>
                    <a:pt x="62679" y="57153"/>
                    <a:pt x="62155" y="57372"/>
                  </a:cubicBezTo>
                  <a:cubicBezTo>
                    <a:pt x="61980" y="57518"/>
                    <a:pt x="61572" y="57591"/>
                    <a:pt x="61572" y="57591"/>
                  </a:cubicBezTo>
                  <a:cubicBezTo>
                    <a:pt x="61398" y="57591"/>
                    <a:pt x="61223" y="57591"/>
                    <a:pt x="61048" y="57518"/>
                  </a:cubicBezTo>
                  <a:cubicBezTo>
                    <a:pt x="60932" y="57372"/>
                    <a:pt x="60873" y="56788"/>
                    <a:pt x="60873" y="56788"/>
                  </a:cubicBezTo>
                  <a:cubicBezTo>
                    <a:pt x="60932" y="56788"/>
                    <a:pt x="61048" y="56715"/>
                    <a:pt x="61165" y="56569"/>
                  </a:cubicBezTo>
                  <a:cubicBezTo>
                    <a:pt x="61747" y="56350"/>
                    <a:pt x="62155" y="56788"/>
                    <a:pt x="61747" y="55693"/>
                  </a:cubicBezTo>
                  <a:cubicBezTo>
                    <a:pt x="61689" y="55693"/>
                    <a:pt x="61572" y="55547"/>
                    <a:pt x="61514" y="55547"/>
                  </a:cubicBezTo>
                  <a:cubicBezTo>
                    <a:pt x="61339" y="55547"/>
                    <a:pt x="61048" y="55547"/>
                    <a:pt x="60932" y="55693"/>
                  </a:cubicBezTo>
                  <a:cubicBezTo>
                    <a:pt x="60932" y="55766"/>
                    <a:pt x="60873" y="55912"/>
                    <a:pt x="60757" y="55985"/>
                  </a:cubicBezTo>
                  <a:cubicBezTo>
                    <a:pt x="60349" y="56569"/>
                    <a:pt x="59708" y="56715"/>
                    <a:pt x="59184" y="56934"/>
                  </a:cubicBezTo>
                  <a:cubicBezTo>
                    <a:pt x="58893" y="56934"/>
                    <a:pt x="58601" y="56788"/>
                    <a:pt x="58427" y="56715"/>
                  </a:cubicBezTo>
                  <a:cubicBezTo>
                    <a:pt x="58368" y="56715"/>
                    <a:pt x="58077" y="56569"/>
                    <a:pt x="58077" y="56569"/>
                  </a:cubicBezTo>
                  <a:cubicBezTo>
                    <a:pt x="57553" y="55693"/>
                    <a:pt x="57436" y="55547"/>
                    <a:pt x="56563" y="55328"/>
                  </a:cubicBezTo>
                  <a:cubicBezTo>
                    <a:pt x="56563" y="54963"/>
                    <a:pt x="56737" y="54525"/>
                    <a:pt x="56563" y="54160"/>
                  </a:cubicBezTo>
                  <a:cubicBezTo>
                    <a:pt x="56446" y="53941"/>
                    <a:pt x="55922" y="53722"/>
                    <a:pt x="55747" y="53576"/>
                  </a:cubicBezTo>
                  <a:cubicBezTo>
                    <a:pt x="55572" y="53503"/>
                    <a:pt x="55165" y="53357"/>
                    <a:pt x="55165" y="53357"/>
                  </a:cubicBezTo>
                  <a:cubicBezTo>
                    <a:pt x="54815" y="52919"/>
                    <a:pt x="54466" y="52700"/>
                    <a:pt x="54116" y="52262"/>
                  </a:cubicBezTo>
                  <a:cubicBezTo>
                    <a:pt x="54174" y="51532"/>
                    <a:pt x="54291" y="51094"/>
                    <a:pt x="54815" y="50875"/>
                  </a:cubicBezTo>
                  <a:cubicBezTo>
                    <a:pt x="55631" y="50948"/>
                    <a:pt x="56388" y="51240"/>
                    <a:pt x="57087" y="51459"/>
                  </a:cubicBezTo>
                  <a:cubicBezTo>
                    <a:pt x="57436" y="51897"/>
                    <a:pt x="57553" y="52262"/>
                    <a:pt x="57961" y="52554"/>
                  </a:cubicBezTo>
                  <a:cubicBezTo>
                    <a:pt x="58543" y="53576"/>
                    <a:pt x="58951" y="53722"/>
                    <a:pt x="59708" y="54306"/>
                  </a:cubicBezTo>
                  <a:cubicBezTo>
                    <a:pt x="60174" y="54160"/>
                    <a:pt x="60873" y="54525"/>
                    <a:pt x="61223" y="54087"/>
                  </a:cubicBezTo>
                  <a:cubicBezTo>
                    <a:pt x="61747" y="53503"/>
                    <a:pt x="61048" y="53868"/>
                    <a:pt x="61689" y="53576"/>
                  </a:cubicBezTo>
                  <a:cubicBezTo>
                    <a:pt x="61980" y="53868"/>
                    <a:pt x="62213" y="53941"/>
                    <a:pt x="62504" y="54160"/>
                  </a:cubicBezTo>
                  <a:cubicBezTo>
                    <a:pt x="62854" y="54890"/>
                    <a:pt x="63669" y="54744"/>
                    <a:pt x="64310" y="54963"/>
                  </a:cubicBezTo>
                  <a:cubicBezTo>
                    <a:pt x="65300" y="55766"/>
                    <a:pt x="64660" y="55401"/>
                    <a:pt x="66466" y="55547"/>
                  </a:cubicBezTo>
                  <a:cubicBezTo>
                    <a:pt x="67106" y="55693"/>
                    <a:pt x="67339" y="55912"/>
                    <a:pt x="67747" y="56569"/>
                  </a:cubicBezTo>
                  <a:cubicBezTo>
                    <a:pt x="67514" y="57518"/>
                    <a:pt x="67980" y="57007"/>
                    <a:pt x="68330" y="56715"/>
                  </a:cubicBezTo>
                  <a:cubicBezTo>
                    <a:pt x="68446" y="56204"/>
                    <a:pt x="68621" y="56204"/>
                    <a:pt x="68796" y="55766"/>
                  </a:cubicBezTo>
                  <a:cubicBezTo>
                    <a:pt x="69320" y="55985"/>
                    <a:pt x="69262" y="56350"/>
                    <a:pt x="69145" y="57153"/>
                  </a:cubicBezTo>
                  <a:cubicBezTo>
                    <a:pt x="69611" y="57591"/>
                    <a:pt x="70252" y="57372"/>
                    <a:pt x="70776" y="57591"/>
                  </a:cubicBezTo>
                  <a:cubicBezTo>
                    <a:pt x="71126" y="57737"/>
                    <a:pt x="71417" y="58175"/>
                    <a:pt x="71883" y="58394"/>
                  </a:cubicBezTo>
                  <a:cubicBezTo>
                    <a:pt x="72524" y="58613"/>
                    <a:pt x="73106" y="58978"/>
                    <a:pt x="73689" y="59562"/>
                  </a:cubicBezTo>
                  <a:cubicBezTo>
                    <a:pt x="73864" y="60364"/>
                    <a:pt x="74097" y="60656"/>
                    <a:pt x="74679" y="60875"/>
                  </a:cubicBezTo>
                  <a:cubicBezTo>
                    <a:pt x="74912" y="61459"/>
                    <a:pt x="75029" y="61824"/>
                    <a:pt x="75495" y="62189"/>
                  </a:cubicBezTo>
                  <a:cubicBezTo>
                    <a:pt x="76194" y="61970"/>
                    <a:pt x="75844" y="62043"/>
                    <a:pt x="76543" y="61824"/>
                  </a:cubicBezTo>
                  <a:cubicBezTo>
                    <a:pt x="76660" y="61678"/>
                    <a:pt x="76834" y="61678"/>
                    <a:pt x="76834" y="61678"/>
                  </a:cubicBezTo>
                  <a:cubicBezTo>
                    <a:pt x="77359" y="62189"/>
                    <a:pt x="77009" y="61459"/>
                    <a:pt x="76834" y="61240"/>
                  </a:cubicBezTo>
                  <a:cubicBezTo>
                    <a:pt x="76660" y="61605"/>
                    <a:pt x="76368" y="61824"/>
                    <a:pt x="76310" y="62262"/>
                  </a:cubicBezTo>
                  <a:cubicBezTo>
                    <a:pt x="76310" y="62481"/>
                    <a:pt x="76135" y="62992"/>
                    <a:pt x="76135" y="62992"/>
                  </a:cubicBezTo>
                  <a:cubicBezTo>
                    <a:pt x="76194" y="63430"/>
                    <a:pt x="76310" y="64233"/>
                    <a:pt x="76834" y="64233"/>
                  </a:cubicBezTo>
                  <a:lnTo>
                    <a:pt x="76893" y="66861"/>
                  </a:lnTo>
                  <a:lnTo>
                    <a:pt x="78524" y="73357"/>
                  </a:lnTo>
                  <a:lnTo>
                    <a:pt x="79980" y="75401"/>
                  </a:lnTo>
                  <a:lnTo>
                    <a:pt x="82485" y="72554"/>
                  </a:lnTo>
                  <a:lnTo>
                    <a:pt x="82310" y="70583"/>
                  </a:lnTo>
                  <a:lnTo>
                    <a:pt x="82951" y="70000"/>
                  </a:lnTo>
                  <a:lnTo>
                    <a:pt x="82893" y="67518"/>
                  </a:lnTo>
                  <a:lnTo>
                    <a:pt x="84582" y="66861"/>
                  </a:lnTo>
                  <a:lnTo>
                    <a:pt x="88543" y="62408"/>
                  </a:lnTo>
                  <a:lnTo>
                    <a:pt x="89300" y="61240"/>
                  </a:lnTo>
                  <a:lnTo>
                    <a:pt x="92504" y="60145"/>
                  </a:lnTo>
                  <a:lnTo>
                    <a:pt x="93669" y="61824"/>
                  </a:lnTo>
                  <a:lnTo>
                    <a:pt x="93320" y="62627"/>
                  </a:lnTo>
                  <a:lnTo>
                    <a:pt x="94310" y="63868"/>
                  </a:lnTo>
                  <a:lnTo>
                    <a:pt x="94601" y="65620"/>
                  </a:lnTo>
                  <a:lnTo>
                    <a:pt x="95592" y="66131"/>
                  </a:lnTo>
                  <a:lnTo>
                    <a:pt x="97689" y="65109"/>
                  </a:lnTo>
                  <a:lnTo>
                    <a:pt x="97572" y="71167"/>
                  </a:lnTo>
                  <a:lnTo>
                    <a:pt x="98097" y="69781"/>
                  </a:lnTo>
                  <a:lnTo>
                    <a:pt x="99436" y="72992"/>
                  </a:lnTo>
                  <a:lnTo>
                    <a:pt x="99262" y="75182"/>
                  </a:lnTo>
                  <a:lnTo>
                    <a:pt x="100077" y="73941"/>
                  </a:lnTo>
                  <a:lnTo>
                    <a:pt x="100252" y="72773"/>
                  </a:lnTo>
                  <a:lnTo>
                    <a:pt x="101242" y="70948"/>
                  </a:lnTo>
                  <a:lnTo>
                    <a:pt x="100660" y="69927"/>
                  </a:lnTo>
                  <a:lnTo>
                    <a:pt x="101184" y="68759"/>
                  </a:lnTo>
                  <a:lnTo>
                    <a:pt x="100485" y="66642"/>
                  </a:lnTo>
                  <a:lnTo>
                    <a:pt x="100893" y="64890"/>
                  </a:lnTo>
                  <a:lnTo>
                    <a:pt x="99902" y="65328"/>
                  </a:lnTo>
                  <a:lnTo>
                    <a:pt x="99436" y="63795"/>
                  </a:lnTo>
                  <a:lnTo>
                    <a:pt x="99087" y="61605"/>
                  </a:lnTo>
                  <a:lnTo>
                    <a:pt x="99844" y="59562"/>
                  </a:lnTo>
                  <a:lnTo>
                    <a:pt x="100660" y="60875"/>
                  </a:lnTo>
                  <a:lnTo>
                    <a:pt x="100252" y="64233"/>
                  </a:lnTo>
                  <a:lnTo>
                    <a:pt x="101242" y="61970"/>
                  </a:lnTo>
                  <a:lnTo>
                    <a:pt x="100893" y="60145"/>
                  </a:lnTo>
                  <a:lnTo>
                    <a:pt x="102058" y="58978"/>
                  </a:lnTo>
                  <a:lnTo>
                    <a:pt x="102058" y="58175"/>
                  </a:lnTo>
                  <a:lnTo>
                    <a:pt x="102466" y="58394"/>
                  </a:lnTo>
                  <a:lnTo>
                    <a:pt x="104621" y="55182"/>
                  </a:lnTo>
                  <a:lnTo>
                    <a:pt x="105145" y="49927"/>
                  </a:lnTo>
                  <a:lnTo>
                    <a:pt x="105436" y="47810"/>
                  </a:lnTo>
                  <a:lnTo>
                    <a:pt x="104504" y="48467"/>
                  </a:lnTo>
                  <a:lnTo>
                    <a:pt x="104155" y="47810"/>
                  </a:lnTo>
                  <a:lnTo>
                    <a:pt x="104854" y="46569"/>
                  </a:lnTo>
                  <a:lnTo>
                    <a:pt x="103456" y="43211"/>
                  </a:lnTo>
                  <a:lnTo>
                    <a:pt x="102699" y="42335"/>
                  </a:lnTo>
                  <a:lnTo>
                    <a:pt x="103864" y="39708"/>
                  </a:lnTo>
                  <a:lnTo>
                    <a:pt x="102640" y="39343"/>
                  </a:lnTo>
                  <a:lnTo>
                    <a:pt x="101533" y="38759"/>
                  </a:lnTo>
                  <a:lnTo>
                    <a:pt x="102000" y="36715"/>
                  </a:lnTo>
                  <a:lnTo>
                    <a:pt x="102699" y="35547"/>
                  </a:lnTo>
                  <a:lnTo>
                    <a:pt x="102873" y="37883"/>
                  </a:lnTo>
                  <a:lnTo>
                    <a:pt x="104155" y="36350"/>
                  </a:lnTo>
                  <a:lnTo>
                    <a:pt x="105145" y="36277"/>
                  </a:lnTo>
                  <a:lnTo>
                    <a:pt x="104679" y="37883"/>
                  </a:lnTo>
                  <a:lnTo>
                    <a:pt x="106252" y="38540"/>
                  </a:lnTo>
                  <a:lnTo>
                    <a:pt x="105786" y="39781"/>
                  </a:lnTo>
                  <a:lnTo>
                    <a:pt x="106601" y="40802"/>
                  </a:lnTo>
                  <a:lnTo>
                    <a:pt x="106601" y="42919"/>
                  </a:lnTo>
                  <a:lnTo>
                    <a:pt x="108407" y="40802"/>
                  </a:lnTo>
                  <a:lnTo>
                    <a:pt x="107766" y="38759"/>
                  </a:lnTo>
                  <a:lnTo>
                    <a:pt x="106077" y="35693"/>
                  </a:lnTo>
                  <a:lnTo>
                    <a:pt x="106601" y="34525"/>
                  </a:lnTo>
                  <a:lnTo>
                    <a:pt x="106252" y="32700"/>
                  </a:lnTo>
                  <a:lnTo>
                    <a:pt x="107417" y="31167"/>
                  </a:lnTo>
                  <a:lnTo>
                    <a:pt x="108815" y="30364"/>
                  </a:lnTo>
                  <a:lnTo>
                    <a:pt x="108757" y="26788"/>
                  </a:lnTo>
                  <a:lnTo>
                    <a:pt x="108640" y="24306"/>
                  </a:lnTo>
                  <a:lnTo>
                    <a:pt x="108233" y="22043"/>
                  </a:lnTo>
                  <a:lnTo>
                    <a:pt x="106601" y="18102"/>
                  </a:lnTo>
                  <a:lnTo>
                    <a:pt x="106310" y="20072"/>
                  </a:lnTo>
                  <a:lnTo>
                    <a:pt x="105262" y="18832"/>
                  </a:lnTo>
                  <a:lnTo>
                    <a:pt x="104271" y="19416"/>
                  </a:lnTo>
                  <a:lnTo>
                    <a:pt x="105145" y="16496"/>
                  </a:lnTo>
                  <a:lnTo>
                    <a:pt x="106077" y="14014"/>
                  </a:lnTo>
                  <a:lnTo>
                    <a:pt x="107766" y="12846"/>
                  </a:lnTo>
                  <a:lnTo>
                    <a:pt x="107941" y="11751"/>
                  </a:lnTo>
                  <a:lnTo>
                    <a:pt x="109106" y="11313"/>
                  </a:lnTo>
                  <a:lnTo>
                    <a:pt x="109106" y="12408"/>
                  </a:lnTo>
                  <a:lnTo>
                    <a:pt x="110446" y="10583"/>
                  </a:lnTo>
                  <a:lnTo>
                    <a:pt x="109631" y="10145"/>
                  </a:lnTo>
                  <a:lnTo>
                    <a:pt x="109631" y="8759"/>
                  </a:lnTo>
                  <a:lnTo>
                    <a:pt x="110621" y="7883"/>
                  </a:lnTo>
                  <a:lnTo>
                    <a:pt x="111029" y="8905"/>
                  </a:lnTo>
                  <a:lnTo>
                    <a:pt x="112368" y="7299"/>
                  </a:lnTo>
                  <a:lnTo>
                    <a:pt x="112194" y="8759"/>
                  </a:lnTo>
                  <a:lnTo>
                    <a:pt x="112252" y="9927"/>
                  </a:lnTo>
                  <a:lnTo>
                    <a:pt x="112194" y="11532"/>
                  </a:lnTo>
                  <a:lnTo>
                    <a:pt x="111728" y="12773"/>
                  </a:lnTo>
                  <a:lnTo>
                    <a:pt x="112543" y="14379"/>
                  </a:lnTo>
                  <a:lnTo>
                    <a:pt x="112893" y="15474"/>
                  </a:lnTo>
                  <a:lnTo>
                    <a:pt x="113417" y="15255"/>
                  </a:lnTo>
                  <a:lnTo>
                    <a:pt x="116038" y="18686"/>
                  </a:lnTo>
                  <a:lnTo>
                    <a:pt x="116621" y="17007"/>
                  </a:lnTo>
                  <a:lnTo>
                    <a:pt x="117320" y="15766"/>
                  </a:lnTo>
                  <a:lnTo>
                    <a:pt x="116155" y="14963"/>
                  </a:lnTo>
                  <a:lnTo>
                    <a:pt x="116446" y="13430"/>
                  </a:lnTo>
                  <a:lnTo>
                    <a:pt x="116446" y="12554"/>
                  </a:lnTo>
                  <a:lnTo>
                    <a:pt x="115223" y="10948"/>
                  </a:lnTo>
                  <a:lnTo>
                    <a:pt x="114174" y="10729"/>
                  </a:lnTo>
                  <a:lnTo>
                    <a:pt x="113184" y="8978"/>
                  </a:lnTo>
                  <a:lnTo>
                    <a:pt x="114524" y="8686"/>
                  </a:lnTo>
                  <a:lnTo>
                    <a:pt x="115165" y="7299"/>
                  </a:lnTo>
                  <a:lnTo>
                    <a:pt x="115980" y="7737"/>
                  </a:lnTo>
                  <a:lnTo>
                    <a:pt x="116796" y="7153"/>
                  </a:lnTo>
                  <a:lnTo>
                    <a:pt x="115922" y="5839"/>
                  </a:lnTo>
                  <a:lnTo>
                    <a:pt x="116621" y="5036"/>
                  </a:lnTo>
                  <a:lnTo>
                    <a:pt x="117728" y="4963"/>
                  </a:lnTo>
                  <a:lnTo>
                    <a:pt x="116504" y="3868"/>
                  </a:lnTo>
                  <a:lnTo>
                    <a:pt x="115048" y="3722"/>
                  </a:lnTo>
                  <a:lnTo>
                    <a:pt x="115922" y="2335"/>
                  </a:lnTo>
                  <a:lnTo>
                    <a:pt x="115864" y="802"/>
                  </a:lnTo>
                  <a:lnTo>
                    <a:pt x="116796" y="1970"/>
                  </a:lnTo>
                  <a:lnTo>
                    <a:pt x="117378" y="1313"/>
                  </a:lnTo>
                  <a:lnTo>
                    <a:pt x="117902" y="1532"/>
                  </a:lnTo>
                  <a:lnTo>
                    <a:pt x="118718" y="2627"/>
                  </a:lnTo>
                  <a:lnTo>
                    <a:pt x="120000" y="2408"/>
                  </a:lnTo>
                  <a:lnTo>
                    <a:pt x="118951" y="1094"/>
                  </a:lnTo>
                  <a:lnTo>
                    <a:pt x="118718" y="0"/>
                  </a:lnTo>
                  <a:lnTo>
                    <a:pt x="116854" y="364"/>
                  </a:lnTo>
                  <a:lnTo>
                    <a:pt x="116155" y="0"/>
                  </a:lnTo>
                  <a:lnTo>
                    <a:pt x="113883" y="802"/>
                  </a:lnTo>
                  <a:lnTo>
                    <a:pt x="111436" y="1313"/>
                  </a:lnTo>
                  <a:lnTo>
                    <a:pt x="109864" y="2189"/>
                  </a:lnTo>
                  <a:lnTo>
                    <a:pt x="109805" y="3430"/>
                  </a:lnTo>
                  <a:lnTo>
                    <a:pt x="108582" y="3649"/>
                  </a:lnTo>
                  <a:cubicBezTo>
                    <a:pt x="108233" y="4014"/>
                    <a:pt x="108000" y="5474"/>
                    <a:pt x="107592" y="5620"/>
                  </a:cubicBezTo>
                  <a:cubicBezTo>
                    <a:pt x="107126" y="5985"/>
                    <a:pt x="106601" y="4744"/>
                    <a:pt x="106019" y="4598"/>
                  </a:cubicBezTo>
                  <a:lnTo>
                    <a:pt x="104038" y="4817"/>
                  </a:lnTo>
                  <a:lnTo>
                    <a:pt x="100893" y="4087"/>
                  </a:lnTo>
                  <a:lnTo>
                    <a:pt x="99553" y="4525"/>
                  </a:lnTo>
                  <a:lnTo>
                    <a:pt x="97747" y="4087"/>
                  </a:lnTo>
                  <a:lnTo>
                    <a:pt x="97048" y="3430"/>
                  </a:lnTo>
                  <a:lnTo>
                    <a:pt x="95708" y="3649"/>
                  </a:lnTo>
                  <a:cubicBezTo>
                    <a:pt x="95242" y="3795"/>
                    <a:pt x="94718" y="4160"/>
                    <a:pt x="94252" y="4379"/>
                  </a:cubicBezTo>
                  <a:cubicBezTo>
                    <a:pt x="93786" y="4598"/>
                    <a:pt x="93378" y="4890"/>
                    <a:pt x="93029" y="5182"/>
                  </a:cubicBezTo>
                  <a:cubicBezTo>
                    <a:pt x="92679" y="5474"/>
                    <a:pt x="92446" y="6131"/>
                    <a:pt x="92213" y="6058"/>
                  </a:cubicBezTo>
                  <a:cubicBezTo>
                    <a:pt x="91514" y="6569"/>
                    <a:pt x="91805" y="4890"/>
                    <a:pt x="91514" y="4744"/>
                  </a:cubicBezTo>
                  <a:lnTo>
                    <a:pt x="90466" y="5036"/>
                  </a:lnTo>
                  <a:cubicBezTo>
                    <a:pt x="89941" y="4817"/>
                    <a:pt x="89184" y="3649"/>
                    <a:pt x="88368" y="3430"/>
                  </a:cubicBezTo>
                  <a:cubicBezTo>
                    <a:pt x="87553" y="3357"/>
                    <a:pt x="86155" y="3284"/>
                    <a:pt x="85514" y="3503"/>
                  </a:cubicBezTo>
                  <a:cubicBezTo>
                    <a:pt x="84873" y="3722"/>
                    <a:pt x="85106" y="4598"/>
                    <a:pt x="84524" y="4598"/>
                  </a:cubicBezTo>
                  <a:cubicBezTo>
                    <a:pt x="83825" y="4817"/>
                    <a:pt x="82660" y="3503"/>
                    <a:pt x="82019" y="3430"/>
                  </a:cubicBezTo>
                  <a:cubicBezTo>
                    <a:pt x="81378" y="3357"/>
                    <a:pt x="80970" y="4306"/>
                    <a:pt x="80504" y="4306"/>
                  </a:cubicBezTo>
                  <a:cubicBezTo>
                    <a:pt x="80038" y="4306"/>
                    <a:pt x="79339" y="3795"/>
                    <a:pt x="79048" y="3430"/>
                  </a:cubicBezTo>
                  <a:cubicBezTo>
                    <a:pt x="78757" y="3065"/>
                    <a:pt x="78990" y="2627"/>
                    <a:pt x="78582" y="2189"/>
                  </a:cubicBezTo>
                  <a:cubicBezTo>
                    <a:pt x="77650" y="1897"/>
                    <a:pt x="77475" y="948"/>
                    <a:pt x="76776" y="802"/>
                  </a:cubicBezTo>
                  <a:cubicBezTo>
                    <a:pt x="76077" y="656"/>
                    <a:pt x="74970" y="1459"/>
                    <a:pt x="74388" y="1459"/>
                  </a:cubicBezTo>
                  <a:cubicBezTo>
                    <a:pt x="73805" y="1459"/>
                    <a:pt x="73864" y="729"/>
                    <a:pt x="73339" y="656"/>
                  </a:cubicBezTo>
                  <a:lnTo>
                    <a:pt x="71184" y="1021"/>
                  </a:lnTo>
                  <a:lnTo>
                    <a:pt x="70485" y="2335"/>
                  </a:lnTo>
                  <a:cubicBezTo>
                    <a:pt x="70077" y="2554"/>
                    <a:pt x="69145" y="2043"/>
                    <a:pt x="68621" y="2116"/>
                  </a:cubicBezTo>
                  <a:cubicBezTo>
                    <a:pt x="68097" y="2189"/>
                    <a:pt x="67805" y="2627"/>
                    <a:pt x="67223" y="2846"/>
                  </a:cubicBezTo>
                  <a:cubicBezTo>
                    <a:pt x="66640" y="3065"/>
                    <a:pt x="65475" y="3211"/>
                    <a:pt x="65242" y="3503"/>
                  </a:cubicBezTo>
                  <a:cubicBezTo>
                    <a:pt x="64601" y="4160"/>
                    <a:pt x="65941" y="4452"/>
                    <a:pt x="65941" y="4744"/>
                  </a:cubicBezTo>
                  <a:cubicBezTo>
                    <a:pt x="65941" y="5036"/>
                    <a:pt x="65592" y="5109"/>
                    <a:pt x="65126" y="5255"/>
                  </a:cubicBezTo>
                  <a:cubicBezTo>
                    <a:pt x="64660" y="5401"/>
                    <a:pt x="63145" y="5255"/>
                    <a:pt x="63203" y="5620"/>
                  </a:cubicBezTo>
                  <a:cubicBezTo>
                    <a:pt x="63203" y="6277"/>
                    <a:pt x="65592" y="7518"/>
                    <a:pt x="65650" y="7664"/>
                  </a:cubicBezTo>
                  <a:lnTo>
                    <a:pt x="63495" y="6569"/>
                  </a:lnTo>
                  <a:lnTo>
                    <a:pt x="62446" y="6934"/>
                  </a:lnTo>
                  <a:cubicBezTo>
                    <a:pt x="61922" y="6788"/>
                    <a:pt x="60524" y="4744"/>
                    <a:pt x="60174" y="5839"/>
                  </a:cubicBezTo>
                  <a:cubicBezTo>
                    <a:pt x="59825" y="6934"/>
                    <a:pt x="62737" y="9635"/>
                    <a:pt x="63145" y="10729"/>
                  </a:cubicBezTo>
                  <a:lnTo>
                    <a:pt x="62621" y="12481"/>
                  </a:lnTo>
                  <a:lnTo>
                    <a:pt x="60582" y="12408"/>
                  </a:lnTo>
                  <a:cubicBezTo>
                    <a:pt x="60582" y="12408"/>
                    <a:pt x="61805" y="11970"/>
                    <a:pt x="61747" y="11313"/>
                  </a:cubicBezTo>
                  <a:cubicBezTo>
                    <a:pt x="61689" y="10656"/>
                    <a:pt x="60757" y="9270"/>
                    <a:pt x="60058" y="8248"/>
                  </a:cubicBezTo>
                  <a:cubicBezTo>
                    <a:pt x="59708" y="7372"/>
                    <a:pt x="60000" y="6131"/>
                    <a:pt x="59650" y="5912"/>
                  </a:cubicBezTo>
                  <a:cubicBezTo>
                    <a:pt x="59300" y="5693"/>
                    <a:pt x="58077" y="4744"/>
                    <a:pt x="57611" y="5182"/>
                  </a:cubicBezTo>
                  <a:cubicBezTo>
                    <a:pt x="56388" y="5401"/>
                    <a:pt x="56504" y="7810"/>
                    <a:pt x="56737" y="8467"/>
                  </a:cubicBezTo>
                  <a:cubicBezTo>
                    <a:pt x="56970" y="9124"/>
                    <a:pt x="58776" y="8905"/>
                    <a:pt x="58951" y="9124"/>
                  </a:cubicBezTo>
                  <a:cubicBezTo>
                    <a:pt x="59883" y="11167"/>
                    <a:pt x="58543" y="10437"/>
                    <a:pt x="57611" y="9781"/>
                  </a:cubicBezTo>
                  <a:cubicBezTo>
                    <a:pt x="56679" y="9124"/>
                    <a:pt x="56388" y="9343"/>
                    <a:pt x="55805" y="9343"/>
                  </a:cubicBezTo>
                  <a:cubicBezTo>
                    <a:pt x="55223" y="9343"/>
                    <a:pt x="54233" y="9708"/>
                    <a:pt x="53941" y="10000"/>
                  </a:cubicBezTo>
                  <a:cubicBezTo>
                    <a:pt x="53650" y="10291"/>
                    <a:pt x="54699" y="11459"/>
                    <a:pt x="53941" y="11094"/>
                  </a:cubicBezTo>
                  <a:cubicBezTo>
                    <a:pt x="53184" y="10729"/>
                    <a:pt x="52368" y="10875"/>
                    <a:pt x="51611" y="10729"/>
                  </a:cubicBezTo>
                  <a:cubicBezTo>
                    <a:pt x="50854" y="10583"/>
                    <a:pt x="50271" y="9927"/>
                    <a:pt x="49339" y="10218"/>
                  </a:cubicBezTo>
                  <a:cubicBezTo>
                    <a:pt x="48058" y="10729"/>
                    <a:pt x="46252" y="13503"/>
                    <a:pt x="45844" y="12481"/>
                  </a:cubicBezTo>
                  <a:cubicBezTo>
                    <a:pt x="45436" y="11459"/>
                    <a:pt x="46601" y="11313"/>
                    <a:pt x="46601" y="10948"/>
                  </a:cubicBezTo>
                  <a:cubicBezTo>
                    <a:pt x="46601" y="10583"/>
                    <a:pt x="46368" y="10072"/>
                    <a:pt x="46019" y="10072"/>
                  </a:cubicBezTo>
                  <a:cubicBezTo>
                    <a:pt x="45669" y="10072"/>
                    <a:pt x="44504" y="10510"/>
                    <a:pt x="44446" y="11094"/>
                  </a:cubicBezTo>
                  <a:cubicBezTo>
                    <a:pt x="44330" y="11897"/>
                    <a:pt x="45611" y="13211"/>
                    <a:pt x="45553" y="13576"/>
                  </a:cubicBezTo>
                  <a:cubicBezTo>
                    <a:pt x="45495" y="13941"/>
                    <a:pt x="44563" y="13138"/>
                    <a:pt x="44155" y="13357"/>
                  </a:cubicBezTo>
                  <a:cubicBezTo>
                    <a:pt x="43747" y="13576"/>
                    <a:pt x="43456" y="15109"/>
                    <a:pt x="43223" y="14817"/>
                  </a:cubicBezTo>
                  <a:lnTo>
                    <a:pt x="42407" y="13795"/>
                  </a:lnTo>
                  <a:lnTo>
                    <a:pt x="43456" y="12408"/>
                  </a:lnTo>
                  <a:lnTo>
                    <a:pt x="42699" y="11532"/>
                  </a:lnTo>
                  <a:cubicBezTo>
                    <a:pt x="42349" y="11313"/>
                    <a:pt x="41825" y="10948"/>
                    <a:pt x="41475" y="10875"/>
                  </a:cubicBezTo>
                  <a:cubicBezTo>
                    <a:pt x="41126" y="10802"/>
                    <a:pt x="40834" y="11240"/>
                    <a:pt x="40660" y="11094"/>
                  </a:cubicBezTo>
                  <a:cubicBezTo>
                    <a:pt x="40485" y="10948"/>
                    <a:pt x="40660" y="10145"/>
                    <a:pt x="40485" y="10072"/>
                  </a:cubicBezTo>
                  <a:cubicBezTo>
                    <a:pt x="40310" y="10000"/>
                    <a:pt x="39902" y="10656"/>
                    <a:pt x="39611" y="10656"/>
                  </a:cubicBezTo>
                  <a:cubicBezTo>
                    <a:pt x="39320" y="10656"/>
                    <a:pt x="39436" y="10364"/>
                    <a:pt x="38854" y="10218"/>
                  </a:cubicBezTo>
                  <a:cubicBezTo>
                    <a:pt x="38271" y="10072"/>
                    <a:pt x="36815" y="10145"/>
                    <a:pt x="36233" y="9854"/>
                  </a:cubicBezTo>
                  <a:cubicBezTo>
                    <a:pt x="35650" y="9562"/>
                    <a:pt x="36815" y="8540"/>
                    <a:pt x="35417" y="8248"/>
                  </a:cubicBezTo>
                  <a:cubicBezTo>
                    <a:pt x="34019" y="7956"/>
                    <a:pt x="34368" y="8686"/>
                    <a:pt x="33961" y="8686"/>
                  </a:cubicBezTo>
                  <a:lnTo>
                    <a:pt x="33087" y="8321"/>
                  </a:lnTo>
                  <a:cubicBezTo>
                    <a:pt x="32330" y="8467"/>
                    <a:pt x="30349" y="9124"/>
                    <a:pt x="29417" y="9562"/>
                  </a:cubicBezTo>
                  <a:cubicBezTo>
                    <a:pt x="28077" y="10218"/>
                    <a:pt x="28252" y="10218"/>
                    <a:pt x="27495" y="11094"/>
                  </a:cubicBezTo>
                  <a:cubicBezTo>
                    <a:pt x="26737" y="11970"/>
                    <a:pt x="25805" y="14014"/>
                    <a:pt x="24932" y="14890"/>
                  </a:cubicBezTo>
                  <a:cubicBezTo>
                    <a:pt x="23883" y="16277"/>
                    <a:pt x="22893" y="15839"/>
                    <a:pt x="22252" y="16350"/>
                  </a:cubicBezTo>
                  <a:lnTo>
                    <a:pt x="21203" y="18102"/>
                  </a:lnTo>
                  <a:lnTo>
                    <a:pt x="21436" y="21167"/>
                  </a:lnTo>
                  <a:lnTo>
                    <a:pt x="22660" y="22335"/>
                  </a:lnTo>
                  <a:lnTo>
                    <a:pt x="25398" y="21167"/>
                  </a:lnTo>
                  <a:cubicBezTo>
                    <a:pt x="26038" y="21605"/>
                    <a:pt x="26097" y="24452"/>
                    <a:pt x="26621" y="24890"/>
                  </a:cubicBezTo>
                  <a:cubicBezTo>
                    <a:pt x="27262" y="25401"/>
                    <a:pt x="28310" y="24087"/>
                    <a:pt x="28601" y="23649"/>
                  </a:cubicBezTo>
                  <a:lnTo>
                    <a:pt x="28893" y="21897"/>
                  </a:lnTo>
                  <a:lnTo>
                    <a:pt x="29941" y="20510"/>
                  </a:lnTo>
                  <a:cubicBezTo>
                    <a:pt x="30000" y="19708"/>
                    <a:pt x="29067" y="17883"/>
                    <a:pt x="29242" y="17080"/>
                  </a:cubicBezTo>
                  <a:cubicBezTo>
                    <a:pt x="29417" y="16423"/>
                    <a:pt x="30640" y="16058"/>
                    <a:pt x="31165" y="15547"/>
                  </a:cubicBezTo>
                  <a:cubicBezTo>
                    <a:pt x="31689" y="15036"/>
                    <a:pt x="31805" y="14014"/>
                    <a:pt x="32271" y="13941"/>
                  </a:cubicBezTo>
                  <a:cubicBezTo>
                    <a:pt x="33029" y="13868"/>
                    <a:pt x="33786" y="14598"/>
                    <a:pt x="33844" y="14890"/>
                  </a:cubicBezTo>
                  <a:cubicBezTo>
                    <a:pt x="33844" y="15182"/>
                    <a:pt x="32621" y="14598"/>
                    <a:pt x="32446" y="15693"/>
                  </a:cubicBezTo>
                  <a:cubicBezTo>
                    <a:pt x="32271" y="16788"/>
                    <a:pt x="31165" y="17007"/>
                    <a:pt x="31048" y="17664"/>
                  </a:cubicBezTo>
                  <a:lnTo>
                    <a:pt x="31922" y="19489"/>
                  </a:lnTo>
                  <a:lnTo>
                    <a:pt x="33262" y="20145"/>
                  </a:lnTo>
                  <a:lnTo>
                    <a:pt x="34834" y="19270"/>
                  </a:lnTo>
                  <a:lnTo>
                    <a:pt x="36407" y="19051"/>
                  </a:lnTo>
                  <a:cubicBezTo>
                    <a:pt x="36815" y="19197"/>
                    <a:pt x="37572" y="19781"/>
                    <a:pt x="37165" y="20145"/>
                  </a:cubicBezTo>
                  <a:cubicBezTo>
                    <a:pt x="36757" y="20510"/>
                    <a:pt x="34543" y="20948"/>
                    <a:pt x="34019" y="21386"/>
                  </a:cubicBezTo>
                  <a:cubicBezTo>
                    <a:pt x="33495" y="21824"/>
                    <a:pt x="34194" y="22554"/>
                    <a:pt x="33844" y="22700"/>
                  </a:cubicBezTo>
                  <a:cubicBezTo>
                    <a:pt x="33029" y="23284"/>
                    <a:pt x="32388" y="21970"/>
                    <a:pt x="32038" y="22116"/>
                  </a:cubicBezTo>
                  <a:lnTo>
                    <a:pt x="31864" y="23576"/>
                  </a:lnTo>
                  <a:lnTo>
                    <a:pt x="31223" y="25547"/>
                  </a:lnTo>
                  <a:lnTo>
                    <a:pt x="29825" y="25620"/>
                  </a:lnTo>
                  <a:lnTo>
                    <a:pt x="27728" y="26277"/>
                  </a:lnTo>
                  <a:lnTo>
                    <a:pt x="26621" y="25620"/>
                  </a:lnTo>
                  <a:lnTo>
                    <a:pt x="25805" y="26058"/>
                  </a:lnTo>
                  <a:lnTo>
                    <a:pt x="24407" y="24963"/>
                  </a:lnTo>
                  <a:cubicBezTo>
                    <a:pt x="24291" y="24452"/>
                    <a:pt x="25223" y="24014"/>
                    <a:pt x="24932" y="23138"/>
                  </a:cubicBezTo>
                  <a:cubicBezTo>
                    <a:pt x="24640" y="22262"/>
                    <a:pt x="23067" y="22846"/>
                    <a:pt x="22834" y="23430"/>
                  </a:cubicBezTo>
                  <a:lnTo>
                    <a:pt x="23126" y="26423"/>
                  </a:lnTo>
                  <a:lnTo>
                    <a:pt x="21728" y="26423"/>
                  </a:lnTo>
                  <a:cubicBezTo>
                    <a:pt x="21262" y="26715"/>
                    <a:pt x="20679" y="27737"/>
                    <a:pt x="20213" y="28175"/>
                  </a:cubicBezTo>
                  <a:cubicBezTo>
                    <a:pt x="19747" y="28613"/>
                    <a:pt x="19339" y="27664"/>
                    <a:pt x="18757" y="29124"/>
                  </a:cubicBezTo>
                  <a:cubicBezTo>
                    <a:pt x="18174" y="30583"/>
                    <a:pt x="17533" y="30000"/>
                    <a:pt x="17067" y="30218"/>
                  </a:cubicBezTo>
                  <a:cubicBezTo>
                    <a:pt x="16601" y="30437"/>
                    <a:pt x="16310" y="30218"/>
                    <a:pt x="16019" y="30364"/>
                  </a:cubicBezTo>
                  <a:cubicBezTo>
                    <a:pt x="15728" y="30510"/>
                    <a:pt x="15553" y="31094"/>
                    <a:pt x="15145" y="31094"/>
                  </a:cubicBezTo>
                  <a:cubicBezTo>
                    <a:pt x="14737" y="31094"/>
                    <a:pt x="13864" y="30437"/>
                    <a:pt x="13514" y="30583"/>
                  </a:cubicBezTo>
                  <a:cubicBezTo>
                    <a:pt x="13165" y="30729"/>
                    <a:pt x="12873" y="31532"/>
                    <a:pt x="13165" y="31897"/>
                  </a:cubicBezTo>
                  <a:lnTo>
                    <a:pt x="15320" y="32773"/>
                  </a:lnTo>
                  <a:lnTo>
                    <a:pt x="15844" y="34598"/>
                  </a:lnTo>
                  <a:lnTo>
                    <a:pt x="15262" y="36715"/>
                  </a:lnTo>
                  <a:cubicBezTo>
                    <a:pt x="14621" y="37007"/>
                    <a:pt x="12990" y="36423"/>
                    <a:pt x="12000" y="36350"/>
                  </a:cubicBezTo>
                  <a:cubicBezTo>
                    <a:pt x="11009" y="36277"/>
                    <a:pt x="9553" y="35912"/>
                    <a:pt x="9203" y="36350"/>
                  </a:cubicBezTo>
                  <a:cubicBezTo>
                    <a:pt x="8854" y="36788"/>
                    <a:pt x="9728" y="38467"/>
                    <a:pt x="9728" y="39197"/>
                  </a:cubicBezTo>
                  <a:cubicBezTo>
                    <a:pt x="9728" y="39927"/>
                    <a:pt x="9262" y="40218"/>
                    <a:pt x="9145" y="40656"/>
                  </a:cubicBezTo>
                  <a:cubicBezTo>
                    <a:pt x="9029" y="41094"/>
                    <a:pt x="9378" y="41532"/>
                    <a:pt x="9145" y="42043"/>
                  </a:cubicBezTo>
                  <a:cubicBezTo>
                    <a:pt x="8912" y="42554"/>
                    <a:pt x="7398" y="43357"/>
                    <a:pt x="7572" y="43576"/>
                  </a:cubicBezTo>
                  <a:cubicBezTo>
                    <a:pt x="8097" y="44233"/>
                    <a:pt x="9320" y="43211"/>
                    <a:pt x="10252" y="43211"/>
                  </a:cubicBezTo>
                  <a:lnTo>
                    <a:pt x="13165" y="43649"/>
                  </a:lnTo>
                  <a:lnTo>
                    <a:pt x="15145" y="42919"/>
                  </a:lnTo>
                  <a:lnTo>
                    <a:pt x="15961" y="42043"/>
                  </a:lnTo>
                  <a:cubicBezTo>
                    <a:pt x="16427" y="41824"/>
                    <a:pt x="17825" y="41824"/>
                    <a:pt x="17883" y="41532"/>
                  </a:cubicBezTo>
                  <a:cubicBezTo>
                    <a:pt x="18699" y="40656"/>
                    <a:pt x="16485" y="40802"/>
                    <a:pt x="16485" y="40291"/>
                  </a:cubicBezTo>
                  <a:cubicBezTo>
                    <a:pt x="16485" y="39781"/>
                    <a:pt x="17475" y="38905"/>
                    <a:pt x="17883" y="38540"/>
                  </a:cubicBezTo>
                  <a:lnTo>
                    <a:pt x="18932" y="38102"/>
                  </a:lnTo>
                  <a:lnTo>
                    <a:pt x="18640" y="36715"/>
                  </a:lnTo>
                  <a:cubicBezTo>
                    <a:pt x="18815" y="36423"/>
                    <a:pt x="19572" y="36131"/>
                    <a:pt x="19922" y="36131"/>
                  </a:cubicBezTo>
                  <a:cubicBezTo>
                    <a:pt x="20271" y="36131"/>
                    <a:pt x="20388" y="36934"/>
                    <a:pt x="20854" y="36861"/>
                  </a:cubicBezTo>
                  <a:cubicBezTo>
                    <a:pt x="21320" y="36788"/>
                    <a:pt x="22368" y="35766"/>
                    <a:pt x="22893" y="35839"/>
                  </a:cubicBezTo>
                  <a:lnTo>
                    <a:pt x="24174" y="37226"/>
                  </a:lnTo>
                  <a:cubicBezTo>
                    <a:pt x="24233" y="37737"/>
                    <a:pt x="23708" y="37956"/>
                    <a:pt x="23359" y="38686"/>
                  </a:cubicBezTo>
                  <a:lnTo>
                    <a:pt x="22194" y="41824"/>
                  </a:lnTo>
                  <a:lnTo>
                    <a:pt x="23650" y="42043"/>
                  </a:lnTo>
                  <a:lnTo>
                    <a:pt x="24000" y="40948"/>
                  </a:lnTo>
                  <a:lnTo>
                    <a:pt x="23533" y="39635"/>
                  </a:lnTo>
                  <a:cubicBezTo>
                    <a:pt x="23650" y="39343"/>
                    <a:pt x="24291" y="39489"/>
                    <a:pt x="24640" y="39270"/>
                  </a:cubicBezTo>
                  <a:cubicBezTo>
                    <a:pt x="25048" y="39197"/>
                    <a:pt x="25339" y="38394"/>
                    <a:pt x="25689" y="38467"/>
                  </a:cubicBezTo>
                  <a:cubicBezTo>
                    <a:pt x="26038" y="38540"/>
                    <a:pt x="26388" y="39562"/>
                    <a:pt x="26796" y="39927"/>
                  </a:cubicBezTo>
                  <a:lnTo>
                    <a:pt x="28135" y="40802"/>
                  </a:lnTo>
                  <a:lnTo>
                    <a:pt x="28543" y="41824"/>
                  </a:lnTo>
                  <a:lnTo>
                    <a:pt x="28718" y="43065"/>
                  </a:lnTo>
                  <a:lnTo>
                    <a:pt x="29592" y="42262"/>
                  </a:lnTo>
                  <a:cubicBezTo>
                    <a:pt x="29592" y="42262"/>
                    <a:pt x="29533" y="41313"/>
                    <a:pt x="29650" y="41167"/>
                  </a:cubicBezTo>
                  <a:cubicBezTo>
                    <a:pt x="29883" y="40948"/>
                    <a:pt x="29825" y="42408"/>
                    <a:pt x="30349" y="41532"/>
                  </a:cubicBezTo>
                  <a:cubicBezTo>
                    <a:pt x="30873" y="40656"/>
                    <a:pt x="30582" y="40583"/>
                    <a:pt x="30000" y="40072"/>
                  </a:cubicBezTo>
                  <a:lnTo>
                    <a:pt x="27262" y="38175"/>
                  </a:lnTo>
                  <a:lnTo>
                    <a:pt x="25689" y="37080"/>
                  </a:lnTo>
                  <a:lnTo>
                    <a:pt x="26504" y="35036"/>
                  </a:lnTo>
                  <a:lnTo>
                    <a:pt x="27029" y="36350"/>
                  </a:lnTo>
                  <a:lnTo>
                    <a:pt x="28368" y="37372"/>
                  </a:lnTo>
                  <a:lnTo>
                    <a:pt x="30116" y="38467"/>
                  </a:lnTo>
                  <a:cubicBezTo>
                    <a:pt x="30640" y="39051"/>
                    <a:pt x="30815" y="39854"/>
                    <a:pt x="31398" y="40802"/>
                  </a:cubicBezTo>
                  <a:cubicBezTo>
                    <a:pt x="31980" y="41751"/>
                    <a:pt x="33203" y="43941"/>
                    <a:pt x="33728" y="44379"/>
                  </a:cubicBezTo>
                  <a:cubicBezTo>
                    <a:pt x="34252" y="44817"/>
                    <a:pt x="34252" y="43649"/>
                    <a:pt x="34485" y="43576"/>
                  </a:cubicBezTo>
                  <a:cubicBezTo>
                    <a:pt x="34718" y="43357"/>
                    <a:pt x="35184" y="43941"/>
                    <a:pt x="35184" y="43722"/>
                  </a:cubicBezTo>
                  <a:cubicBezTo>
                    <a:pt x="35184" y="43503"/>
                    <a:pt x="34718" y="42554"/>
                    <a:pt x="34543" y="42189"/>
                  </a:cubicBezTo>
                  <a:cubicBezTo>
                    <a:pt x="34310" y="41897"/>
                    <a:pt x="34368" y="41459"/>
                    <a:pt x="34194" y="41386"/>
                  </a:cubicBezTo>
                  <a:cubicBezTo>
                    <a:pt x="34077" y="41094"/>
                    <a:pt x="33961" y="40729"/>
                    <a:pt x="34019" y="40510"/>
                  </a:cubicBezTo>
                  <a:cubicBezTo>
                    <a:pt x="34077" y="40291"/>
                    <a:pt x="34310" y="40145"/>
                    <a:pt x="34485" y="40000"/>
                  </a:cubicBezTo>
                  <a:lnTo>
                    <a:pt x="35009" y="39562"/>
                  </a:lnTo>
                  <a:cubicBezTo>
                    <a:pt x="35359" y="39489"/>
                    <a:pt x="36174" y="39489"/>
                    <a:pt x="36524" y="39489"/>
                  </a:cubicBezTo>
                  <a:cubicBezTo>
                    <a:pt x="36873" y="39489"/>
                    <a:pt x="37048" y="39489"/>
                    <a:pt x="37281" y="39343"/>
                  </a:cubicBezTo>
                  <a:cubicBezTo>
                    <a:pt x="37514" y="39197"/>
                    <a:pt x="37747" y="38832"/>
                    <a:pt x="37864" y="38540"/>
                  </a:cubicBezTo>
                  <a:lnTo>
                    <a:pt x="38038" y="37445"/>
                  </a:lnTo>
                  <a:lnTo>
                    <a:pt x="37223" y="36861"/>
                  </a:lnTo>
                  <a:cubicBezTo>
                    <a:pt x="37223" y="36715"/>
                    <a:pt x="37864" y="36861"/>
                    <a:pt x="38155" y="36569"/>
                  </a:cubicBezTo>
                  <a:cubicBezTo>
                    <a:pt x="38446" y="36277"/>
                    <a:pt x="38737" y="35620"/>
                    <a:pt x="39029" y="35255"/>
                  </a:cubicBezTo>
                  <a:cubicBezTo>
                    <a:pt x="39320" y="34890"/>
                    <a:pt x="39669" y="34379"/>
                    <a:pt x="39961" y="34306"/>
                  </a:cubicBezTo>
                  <a:lnTo>
                    <a:pt x="40951" y="34744"/>
                  </a:lnTo>
                  <a:lnTo>
                    <a:pt x="41825" y="36058"/>
                  </a:lnTo>
                  <a:cubicBezTo>
                    <a:pt x="42116" y="36350"/>
                    <a:pt x="42349" y="36715"/>
                    <a:pt x="42582" y="36569"/>
                  </a:cubicBezTo>
                  <a:cubicBezTo>
                    <a:pt x="42815" y="36423"/>
                    <a:pt x="43223" y="35620"/>
                    <a:pt x="43223" y="35182"/>
                  </a:cubicBezTo>
                  <a:lnTo>
                    <a:pt x="42407" y="34014"/>
                  </a:lnTo>
                  <a:cubicBezTo>
                    <a:pt x="42524" y="33722"/>
                    <a:pt x="43456" y="33795"/>
                    <a:pt x="43980" y="33503"/>
                  </a:cubicBezTo>
                  <a:cubicBezTo>
                    <a:pt x="44504" y="33211"/>
                    <a:pt x="45262" y="32408"/>
                    <a:pt x="45553" y="32408"/>
                  </a:cubicBezTo>
                  <a:cubicBezTo>
                    <a:pt x="45844" y="32408"/>
                    <a:pt x="45786" y="32992"/>
                    <a:pt x="45669" y="33430"/>
                  </a:cubicBezTo>
                  <a:cubicBezTo>
                    <a:pt x="45553" y="33868"/>
                    <a:pt x="44563" y="34233"/>
                    <a:pt x="44970" y="35036"/>
                  </a:cubicBezTo>
                  <a:cubicBezTo>
                    <a:pt x="45378" y="35839"/>
                    <a:pt x="47766" y="37664"/>
                    <a:pt x="48000" y="38321"/>
                  </a:cubicBezTo>
                  <a:cubicBezTo>
                    <a:pt x="48233" y="38978"/>
                    <a:pt x="47067" y="39051"/>
                    <a:pt x="46368" y="39197"/>
                  </a:cubicBezTo>
                  <a:cubicBezTo>
                    <a:pt x="45669" y="39343"/>
                    <a:pt x="44446" y="39489"/>
                    <a:pt x="43747" y="39343"/>
                  </a:cubicBezTo>
                  <a:cubicBezTo>
                    <a:pt x="43048" y="39197"/>
                    <a:pt x="43048" y="38248"/>
                    <a:pt x="42058" y="38248"/>
                  </a:cubicBezTo>
                  <a:cubicBezTo>
                    <a:pt x="41067" y="38248"/>
                    <a:pt x="41184" y="38905"/>
                    <a:pt x="40601" y="39197"/>
                  </a:cubicBezTo>
                  <a:lnTo>
                    <a:pt x="38854" y="39270"/>
                  </a:lnTo>
                  <a:lnTo>
                    <a:pt x="36291" y="40875"/>
                  </a:lnTo>
                  <a:lnTo>
                    <a:pt x="36932" y="42043"/>
                  </a:lnTo>
                  <a:lnTo>
                    <a:pt x="37223" y="43649"/>
                  </a:lnTo>
                  <a:lnTo>
                    <a:pt x="38970" y="45036"/>
                  </a:lnTo>
                  <a:lnTo>
                    <a:pt x="40776" y="43941"/>
                  </a:lnTo>
                  <a:lnTo>
                    <a:pt x="41825" y="44598"/>
                  </a:lnTo>
                  <a:lnTo>
                    <a:pt x="43805" y="44379"/>
                  </a:lnTo>
                  <a:lnTo>
                    <a:pt x="44097" y="47007"/>
                  </a:lnTo>
                  <a:lnTo>
                    <a:pt x="40601" y="49416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20" descr="G_2_Fin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4604" y="3124200"/>
            <a:ext cx="4513196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 descr="artplus_nature_naturalcity42_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275" y="4594225"/>
            <a:ext cx="4911725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>
            <a:spLocks noGrp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10" name="Google Shape;210;p20" descr="artplus_nature_naturalcity42_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 descr="artplus_nature_naturalcity42_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5312" y="1993900"/>
            <a:ext cx="15462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descr="artplus_nature_naturalcity42_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Layout 1">
  <p:cSld name="1_Text Layou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CBCBCF"/>
            </a:gs>
            <a:gs pos="40000">
              <a:srgbClr val="C1C1C8"/>
            </a:gs>
            <a:gs pos="100000">
              <a:srgbClr val="1719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sz="47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 descr="WIPRO PPT Desig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1" y="4471039"/>
            <a:ext cx="9133758" cy="2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>
            <a:spLocks noGrp="1"/>
          </p:cNvSpPr>
          <p:nvPr>
            <p:ph type="ctrTitle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Arial"/>
              <a:buNone/>
              <a:defRPr sz="34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4547710" y="3318659"/>
            <a:ext cx="41422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2"/>
          </p:nvPr>
        </p:nvSpPr>
        <p:spPr>
          <a:xfrm>
            <a:off x="4549775" y="3766911"/>
            <a:ext cx="4148138" cy="34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reen">
  <p:cSld name="Content Gree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 descr="E:\My Documents\1 Temple\1 Wipro\1 On-going Jobs\Corporate ppt\z+ final\TMPLTS\8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Yellow">
  <p:cSld name="Two Content Yellow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5" descr="E:\My Documents\1 Temple\1 Wipro\1 On-going Jobs\Corporate ppt\z+ final\TMPLTS\6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4648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d">
  <p:cSld name="Content Red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 descr="E:\My Documents\1 Temple\1 Wipro\1 On-going Jobs\Corporate ppt\z+ final\TMPLTS\4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Layout">
  <p:cSld name="Picture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0" y="957943"/>
            <a:ext cx="9144000" cy="544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0" y="4517571"/>
            <a:ext cx="9144000" cy="1110343"/>
          </a:xfrm>
          <a:prstGeom prst="rect">
            <a:avLst/>
          </a:prstGeom>
          <a:solidFill>
            <a:srgbClr val="D8D9DF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Paragarph Text">
  <p:cSld name="Image with Paragarph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59829" y="2331357"/>
            <a:ext cx="3530146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Bullet Points">
  <p:cSld name="Image with Bullet Poi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173663" y="2204017"/>
            <a:ext cx="3516312" cy="305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p text">
  <p:cSld name="Horizonatal image with p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146289" y="4498975"/>
            <a:ext cx="6851423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Bullet Points">
  <p:cSld name="Horizonatal image with Bullet Poi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60374" y="140511"/>
            <a:ext cx="822960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269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130300" y="4508500"/>
            <a:ext cx="6883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se in point">
  <p:cSld name="1_Case in 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-4825" y="5486400"/>
            <a:ext cx="8542400" cy="685800"/>
          </a:xfrm>
          <a:prstGeom prst="rect">
            <a:avLst/>
          </a:prstGeom>
          <a:gradFill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-4825" y="5611813"/>
            <a:ext cx="8542400" cy="407987"/>
          </a:xfrm>
          <a:prstGeom prst="rect">
            <a:avLst/>
          </a:prstGeom>
          <a:gradFill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1023713" y="1164317"/>
            <a:ext cx="3929063" cy="4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1023713" y="758593"/>
            <a:ext cx="3929063" cy="2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3"/>
          </p:nvPr>
        </p:nvSpPr>
        <p:spPr>
          <a:xfrm>
            <a:off x="903515" y="2104328"/>
            <a:ext cx="4049262" cy="15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5690960" y="490538"/>
            <a:ext cx="2874963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5"/>
          </p:nvPr>
        </p:nvSpPr>
        <p:spPr>
          <a:xfrm>
            <a:off x="903515" y="3864429"/>
            <a:ext cx="4049262" cy="154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Coloumn Graph">
  <p:cSld name="Title of Coloumn Graph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012" y="2649070"/>
            <a:ext cx="689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		ANOVA</a:t>
            </a:r>
            <a:endParaRPr lang="en-US" sz="4400" b="1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F value : High/Low</a:t>
            </a:r>
            <a:endParaRPr lang="en-US" sz="2800" b="1" dirty="0"/>
          </a:p>
        </p:txBody>
      </p:sp>
      <p:pic>
        <p:nvPicPr>
          <p:cNvPr id="3" name="Picture 2" descr="Graph that shows sample data that produce a low F-val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822" y="1264022"/>
            <a:ext cx="3931904" cy="2621269"/>
          </a:xfrm>
          <a:prstGeom prst="rect">
            <a:avLst/>
          </a:prstGeom>
          <a:noFill/>
        </p:spPr>
      </p:pic>
      <p:pic>
        <p:nvPicPr>
          <p:cNvPr id="4" name="Picture 4" descr="Graph that shows sample data that produce a high F-va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1817" y="1206007"/>
            <a:ext cx="4018926" cy="26792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5750" y="4669449"/>
            <a:ext cx="3946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the f value, group means are</a:t>
            </a:r>
          </a:p>
          <a:p>
            <a:r>
              <a:rPr lang="en-US" dirty="0" smtClean="0"/>
              <a:t>Close together with low variability</a:t>
            </a:r>
          </a:p>
          <a:p>
            <a:r>
              <a:rPr lang="en-US" dirty="0" smtClean="0"/>
              <a:t>Within each group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1817" y="4669449"/>
            <a:ext cx="4018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The high F-value graph shows a case where the variability of group means is large relative to the within group variability.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91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5188" y="548552"/>
            <a:ext cx="8229600" cy="553998"/>
          </a:xfrm>
        </p:spPr>
        <p:txBody>
          <a:bodyPr/>
          <a:lstStyle/>
          <a:p>
            <a:pPr algn="l"/>
            <a:r>
              <a:rPr lang="en-US" dirty="0" err="1" smtClean="0"/>
              <a:t>Anova</a:t>
            </a:r>
            <a:r>
              <a:rPr lang="en-US" dirty="0" smtClean="0"/>
              <a:t> Treatment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, let take the growth/yield of vegetable given based on fertilizer and after applying different types of fertilizers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Anova</a:t>
            </a:r>
            <a:r>
              <a:rPr lang="en-US" dirty="0" smtClean="0"/>
              <a:t> Before Treatment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6" y="968188"/>
            <a:ext cx="1831649" cy="5693953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244108"/>
              </p:ext>
            </p:extLst>
          </p:nvPr>
        </p:nvGraphicFramePr>
        <p:xfrm>
          <a:off x="2407023" y="860612"/>
          <a:ext cx="6403976" cy="3240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9071" y="4504765"/>
            <a:ext cx="5822576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 is no difference in the yield  measure across 3 different ploughing area. Mean is same across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Anova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Treatment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" y="1088571"/>
            <a:ext cx="2272553" cy="47127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83" y="1088571"/>
            <a:ext cx="6035488" cy="36485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14383" y="5029200"/>
            <a:ext cx="5822576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Three different Ploughing area applied with fertilizers are showing different in the mean, this effect is called after treatment.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 Factor ANOVA</a:t>
            </a:r>
            <a:endParaRPr lang="en-US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744B88-0FAB-430E-B831-76DCBA3DB800}"/>
              </a:ext>
            </a:extLst>
          </p:cNvPr>
          <p:cNvSpPr/>
          <p:nvPr/>
        </p:nvSpPr>
        <p:spPr>
          <a:xfrm>
            <a:off x="470647" y="996849"/>
            <a:ext cx="85119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 one-way ANOVA, we partition the total variation as follows: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a. Variation due to differences among the groups 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meaning it measures differences from group to group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 Variation due to differences within the groups 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SSW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meaning it measures random variation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F50977-68D7-4E47-950E-791EDBD5C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822407"/>
              </p:ext>
            </p:extLst>
          </p:nvPr>
        </p:nvGraphicFramePr>
        <p:xfrm>
          <a:off x="1485081" y="2553781"/>
          <a:ext cx="5865540" cy="359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CA15F3C-1415-4E50-91D0-25AC2D8716BF}"/>
              </a:ext>
            </a:extLst>
          </p:cNvPr>
          <p:cNvSpPr/>
          <p:nvPr/>
        </p:nvSpPr>
        <p:spPr>
          <a:xfrm>
            <a:off x="2092066" y="5950007"/>
            <a:ext cx="5258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Partitioning the total variation, SST = SSA + SSW</a:t>
            </a:r>
          </a:p>
        </p:txBody>
      </p:sp>
    </p:spTree>
    <p:extLst>
      <p:ext uri="{BB962C8B-B14F-4D97-AF65-F5344CB8AC3E}">
        <p14:creationId xmlns:p14="http://schemas.microsoft.com/office/powerpoint/2010/main" val="26801113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 Way </a:t>
            </a:r>
            <a:r>
              <a:rPr lang="en-US" sz="2800" b="1" dirty="0" err="1" smtClean="0"/>
              <a:t>Anova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35DFD5-A71F-41CB-9DBA-16023E7620D8}"/>
              </a:ext>
            </a:extLst>
          </p:cNvPr>
          <p:cNvSpPr/>
          <p:nvPr/>
        </p:nvSpPr>
        <p:spPr>
          <a:xfrm>
            <a:off x="470647" y="1032602"/>
            <a:ext cx="8538882" cy="5634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us assume that there are c groups representing populations whose values are randomly and independently selected with mean 𝜇, 𝜇2, ..., 𝜇c follow a normal distribution, and have equal variances.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 hypothesis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states that there are no differences in the population means.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600" baseline="-16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𝜇</a:t>
            </a:r>
            <a:r>
              <a:rPr lang="en-US" sz="3600" baseline="-16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𝜇</a:t>
            </a:r>
            <a:r>
              <a:rPr lang="en-US" sz="3600" baseline="-16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𝜇</a:t>
            </a:r>
            <a:r>
              <a:rPr lang="en-US" sz="3600" baseline="-16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baseline="-1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... = 𝜇</a:t>
            </a:r>
            <a:r>
              <a:rPr lang="en-US" sz="3600" baseline="-16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2400" baseline="-1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hypothesis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states that at least one population mean is different from the other population means.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600" baseline="-16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Not all 𝜇</a:t>
            </a:r>
            <a:r>
              <a:rPr lang="en-US" sz="3600" baseline="-16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equal (where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1, 2, ..., c).</a:t>
            </a:r>
          </a:p>
        </p:txBody>
      </p:sp>
    </p:spTree>
    <p:extLst>
      <p:ext uri="{BB962C8B-B14F-4D97-AF65-F5344CB8AC3E}">
        <p14:creationId xmlns:p14="http://schemas.microsoft.com/office/powerpoint/2010/main" val="36257146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Introduction</a:t>
            </a:r>
            <a:endParaRPr lang="en-US" sz="2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0830E2-6268-4F51-875A-05E2F29E6E20}"/>
              </a:ext>
            </a:extLst>
          </p:cNvPr>
          <p:cNvGrpSpPr/>
          <p:nvPr/>
        </p:nvGrpSpPr>
        <p:grpSpPr>
          <a:xfrm>
            <a:off x="470647" y="1099483"/>
            <a:ext cx="5607424" cy="2964914"/>
            <a:chOff x="678247" y="2093303"/>
            <a:chExt cx="5607424" cy="29649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46AA3F-7481-4D8A-9567-7D0F5585CEB3}"/>
                </a:ext>
              </a:extLst>
            </p:cNvPr>
            <p:cNvSpPr/>
            <p:nvPr/>
          </p:nvSpPr>
          <p:spPr>
            <a:xfrm>
              <a:off x="678247" y="2093303"/>
              <a:ext cx="5607424" cy="2964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Let  </a:t>
              </a:r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1800" baseline="-1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ij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is the </a:t>
              </a:r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800" baseline="30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value in group j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n is the number of values in all the groups combined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 is the number of groups</a:t>
              </a:r>
            </a:p>
            <a:p>
              <a:r>
                <a:rPr lang="en-IN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= (1,2,…, c) and </a:t>
              </a:r>
              <a:r>
                <a:rPr 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= (1,2,…, j) </a:t>
              </a:r>
            </a:p>
            <a:p>
              <a:r>
                <a:rPr lang="en-U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is the number of values in group j and          is the sample mean of group j</a:t>
              </a:r>
            </a:p>
            <a:p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Grand mean =        =</a:t>
              </a:r>
              <a:r>
                <a:rPr lang="en-IN" sz="2800" b="1" baseline="-16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∑ ∑ (</a:t>
              </a:r>
              <a:r>
                <a:rPr lang="en-US" sz="28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4000" b="1" baseline="-1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ij</a:t>
              </a:r>
              <a:r>
                <a:rPr lang="en-US" sz="4000" b="1" baseline="-1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– X)</a:t>
              </a:r>
              <a:r>
                <a:rPr lang="en-US" sz="4000" b="1" baseline="1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/ n</a:t>
              </a:r>
              <a:endParaRPr lang="en-IN" sz="2800" b="1" baseline="-16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IN" sz="2800" b="1" baseline="-16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3EDE0C-1B95-4FA6-9EDD-085F8A076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613" y="4299093"/>
              <a:ext cx="253110" cy="317859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EBF121-D30C-4F7F-85A1-E0B15D727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09610"/>
              </p:ext>
            </p:extLst>
          </p:nvPr>
        </p:nvGraphicFramePr>
        <p:xfrm>
          <a:off x="582762" y="4304484"/>
          <a:ext cx="8026959" cy="210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88">
                  <a:extLst>
                    <a:ext uri="{9D8B030D-6E8A-4147-A177-3AD203B41FA5}">
                      <a16:colId xmlns:a16="http://schemas.microsoft.com/office/drawing/2014/main" val="892635805"/>
                    </a:ext>
                  </a:extLst>
                </a:gridCol>
                <a:gridCol w="2486723">
                  <a:extLst>
                    <a:ext uri="{9D8B030D-6E8A-4147-A177-3AD203B41FA5}">
                      <a16:colId xmlns:a16="http://schemas.microsoft.com/office/drawing/2014/main" val="1555424356"/>
                    </a:ext>
                  </a:extLst>
                </a:gridCol>
                <a:gridCol w="3189248">
                  <a:extLst>
                    <a:ext uri="{9D8B030D-6E8A-4147-A177-3AD203B41FA5}">
                      <a16:colId xmlns:a16="http://schemas.microsoft.com/office/drawing/2014/main" val="867725069"/>
                    </a:ext>
                  </a:extLst>
                </a:gridCol>
              </a:tblGrid>
              <a:tr h="491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 variation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Among group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Within group 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82571"/>
                  </a:ext>
                </a:extLst>
              </a:tr>
              <a:tr h="6654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SST = ∑</a:t>
                      </a:r>
                      <a:r>
                        <a:rPr lang="en-US" sz="3600" b="1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∑</a:t>
                      </a:r>
                      <a:r>
                        <a:rPr lang="en-US" sz="3600" b="1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2800" b="1" baseline="-1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</a:t>
                      </a:r>
                      <a:r>
                        <a:rPr lang="en-US" sz="2800" b="1" baseline="-1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    )</a:t>
                      </a:r>
                      <a:r>
                        <a:rPr lang="en-US" sz="2800" b="1" baseline="1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800" b="1" baseline="-16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SSA = ∑</a:t>
                      </a:r>
                      <a:r>
                        <a:rPr lang="en-US" sz="3600" b="1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sz="2400" baseline="-14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     –     )</a:t>
                      </a:r>
                      <a:r>
                        <a:rPr lang="en-US" sz="2800" b="1" baseline="1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 </a:t>
                      </a:r>
                      <a:endParaRPr lang="en-IN" sz="1800" b="1" baseline="-16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SSW = ∑</a:t>
                      </a:r>
                      <a:r>
                        <a:rPr lang="en-US" sz="3600" b="1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∑</a:t>
                      </a:r>
                      <a:r>
                        <a:rPr lang="en-US" sz="3600" b="1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2800" b="1" baseline="-1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</a:t>
                      </a:r>
                      <a:r>
                        <a:rPr lang="en-US" sz="2800" b="1" baseline="-1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    )</a:t>
                      </a:r>
                      <a:r>
                        <a:rPr lang="en-US" sz="2800" b="1" baseline="1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800" b="1" baseline="-16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56751"/>
                  </a:ext>
                </a:extLst>
              </a:tr>
              <a:tr h="3327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 squares* MST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 squares MSA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 squares MSW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54736"/>
                  </a:ext>
                </a:extLst>
              </a:tr>
              <a:tr h="5822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MST = SST / (n – 1)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MSA = SSA / (c - 1)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MSW = SSW / (n – c)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746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B74FFE-B1C3-4B4F-BF37-051B127716F7}"/>
              </a:ext>
            </a:extLst>
          </p:cNvPr>
          <p:cNvSpPr/>
          <p:nvPr/>
        </p:nvSpPr>
        <p:spPr>
          <a:xfrm>
            <a:off x="6369326" y="3165509"/>
            <a:ext cx="2774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When you divide these sum of squares by its respective degrees of freedom, we get the mean squares.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CDA4BB-E6ED-4690-8412-DFC363E86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955" y="4960890"/>
            <a:ext cx="227043" cy="289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D87C3-24B0-4D97-99DD-9C59CDED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91" y="4905198"/>
            <a:ext cx="253110" cy="2891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087EB6-34F7-4E56-B502-7B06C4D9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901" y="4929687"/>
            <a:ext cx="253110" cy="2891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57EC9D-11D2-4BD3-B611-F73DACEA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009" y="4947695"/>
            <a:ext cx="227043" cy="2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96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ANOVA Terminology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8" y="1721224"/>
            <a:ext cx="8570662" cy="36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45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</a:t>
            </a:r>
            <a:r>
              <a:rPr lang="en-US" sz="2800" dirty="0"/>
              <a:t>Table</a:t>
            </a:r>
            <a:endParaRPr lang="en-US" sz="2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0C43B2-B19C-45EF-8303-2AD14018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45403"/>
              </p:ext>
            </p:extLst>
          </p:nvPr>
        </p:nvGraphicFramePr>
        <p:xfrm>
          <a:off x="685799" y="1357999"/>
          <a:ext cx="8122026" cy="2716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341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Analysis of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1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Source of</a:t>
                      </a:r>
                      <a:r>
                        <a:rPr lang="en-US" sz="1800" baseline="0" dirty="0"/>
                        <a:t> Variation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Degrees of Freedom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Sum of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 Square</a:t>
                      </a:r>
                      <a:r>
                        <a:rPr lang="en-US" sz="1800" baseline="0" dirty="0"/>
                        <a:t> Error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24">
                <a:tc>
                  <a:txBody>
                    <a:bodyPr/>
                    <a:lstStyle/>
                    <a:p>
                      <a:r>
                        <a:rPr lang="en-US" sz="1800" dirty="0"/>
                        <a:t>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MSTR = SSTR/(k-1)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MSTR/MSE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96">
                <a:tc>
                  <a:txBody>
                    <a:bodyPr/>
                    <a:lstStyle/>
                    <a:p>
                      <a:r>
                        <a:rPr lang="en-US" sz="1800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 - 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MSE = SSE/(n-k)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896">
                <a:tc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799" y="4552868"/>
            <a:ext cx="8122026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Factorial </a:t>
            </a:r>
            <a:r>
              <a:rPr lang="en-US" sz="1600" b="1" dirty="0"/>
              <a:t>ANOVA</a:t>
            </a:r>
            <a:r>
              <a:rPr lang="en-US" sz="1600" dirty="0"/>
              <a:t> is used when the experimenter wants to study the interaction effects among the </a:t>
            </a:r>
            <a:r>
              <a:rPr lang="en-US" sz="1600" b="1" dirty="0"/>
              <a:t>treatments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09713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541" y="430306"/>
            <a:ext cx="734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 way ANOVA Business Case study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DBD4D-09A8-4B30-9C6C-16C44C6E342D}"/>
              </a:ext>
            </a:extLst>
          </p:cNvPr>
          <p:cNvSpPr/>
          <p:nvPr/>
        </p:nvSpPr>
        <p:spPr>
          <a:xfrm>
            <a:off x="459423" y="1163266"/>
            <a:ext cx="84290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u="sng" dirty="0"/>
              <a:t>Business Case: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An operations manager wants to buy a new machine. He has been using 3 models and would like to go for one which produced minimum % no. of defects.  He collected the following data: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D1BC1C-6795-4A6F-8645-61FFBA96A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71093"/>
              </p:ext>
            </p:extLst>
          </p:nvPr>
        </p:nvGraphicFramePr>
        <p:xfrm>
          <a:off x="3025588" y="2857398"/>
          <a:ext cx="395952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% Number of defects produced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Machine 1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Machine 2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Machine 3</a:t>
                      </a:r>
                      <a:endParaRPr lang="en-IN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4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47165"/>
            <a:ext cx="76513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ANOVA?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 of variance (ANOVA) are the methods designed to compare multiple populations, or groups.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Sir Ronald A. Fisher in 1920’s used ANOVA in his experimental design.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ANOVA, you take samples from each group to examine the effects of differences among two or more groups.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criteria that distinguishes the groups are called factors of interest. 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Factors contain levels.</a:t>
            </a:r>
          </a:p>
          <a:p>
            <a:pPr marL="714375" indent="-714375">
              <a:buFont typeface="Wingdings" panose="05000000000000000000" pitchFamily="2" charset="2"/>
              <a:buChar char="Ø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7337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222" y="376518"/>
            <a:ext cx="825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One way ANOVA Business Case </a:t>
            </a:r>
            <a:r>
              <a:rPr lang="en-US" sz="2000" b="1" dirty="0" smtClean="0"/>
              <a:t>study</a:t>
            </a:r>
          </a:p>
          <a:p>
            <a:r>
              <a:rPr lang="en-US" sz="2000" b="1" dirty="0" smtClean="0"/>
              <a:t> Solution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30" y="1344706"/>
            <a:ext cx="6863652" cy="41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8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222" y="376518"/>
            <a:ext cx="825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One way ANOVA Business Case </a:t>
            </a:r>
            <a:r>
              <a:rPr lang="en-US" sz="2000" b="1" dirty="0" smtClean="0"/>
              <a:t>study</a:t>
            </a:r>
          </a:p>
          <a:p>
            <a:r>
              <a:rPr lang="en-US" sz="2000" b="1" dirty="0" smtClean="0"/>
              <a:t> Solution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30" y="376518"/>
            <a:ext cx="2996554" cy="1828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0" y="2303950"/>
            <a:ext cx="6689296" cy="4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52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222" y="376518"/>
            <a:ext cx="825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One way ANOVA Business Case </a:t>
            </a:r>
            <a:r>
              <a:rPr lang="en-US" sz="2000" b="1" dirty="0" smtClean="0"/>
              <a:t>study - Inference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06" y="1074818"/>
            <a:ext cx="5776107" cy="3793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6706" y="5351929"/>
            <a:ext cx="764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observed &gt; F critical, so H0 is rejected. There is significant different in the types of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683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Two Way ANOVA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0271" y="1398494"/>
            <a:ext cx="7611035" cy="534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Two-way classification is a mere extension of the one-way ANOVA. </a:t>
            </a:r>
          </a:p>
          <a:p>
            <a:pPr marL="714375" indent="-714375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You have two factors for which the population means have to be compared.</a:t>
            </a:r>
          </a:p>
          <a:p>
            <a:pPr marL="714375" indent="-714375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testing procedure is exactly the same as One-way ANOVA except for the fact that you will be testing the population means for two factors. </a:t>
            </a:r>
          </a:p>
          <a:p>
            <a:pPr marL="714375" indent="-714375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Rows are treated as blocks and columns as treatments.</a:t>
            </a:r>
          </a:p>
          <a:p>
            <a:pPr marL="714375" indent="-714375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Two-way ANOVA is called as Randomized Block Design in experimental design parlance.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9804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503" y="723415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Two Way ANOVA Calculation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32012" y="1745449"/>
            <a:ext cx="5002306" cy="186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Total Sum of Squares (TSS)    = </a:t>
            </a: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Column Sum of Square (CSS) = n X ∑ (</a:t>
            </a:r>
            <a:r>
              <a:rPr lang="en-I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800" b="1" baseline="-1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 – X)</a:t>
            </a:r>
            <a:r>
              <a:rPr lang="en-IN" sz="1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Row Sum of Square (RSS)       = m X ∑ (X</a:t>
            </a:r>
            <a:r>
              <a:rPr lang="en-IN" sz="1800" b="1" baseline="-1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 – X)</a:t>
            </a:r>
            <a:r>
              <a:rPr lang="en-IN" sz="1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Error Sum of Squares (ESS)     = TSS – CSS - RSS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7450F-FDDE-4E9C-9DFF-77CCDF41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636" y="1745449"/>
            <a:ext cx="1157223" cy="39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48229-2328-4774-806A-D8D776CCA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21" y="2712467"/>
            <a:ext cx="219075" cy="15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48229-2328-4774-806A-D8D776CCA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68" y="2197514"/>
            <a:ext cx="219075" cy="15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F1847-16DA-401C-BEE1-6A20A64E9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246" y="2264864"/>
            <a:ext cx="257175" cy="133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F1847-16DA-401C-BEE1-6A20A64E9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247" y="2721992"/>
            <a:ext cx="257175" cy="133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D4CABA-E9CA-4240-B28A-C28BAE31E8EE}"/>
              </a:ext>
            </a:extLst>
          </p:cNvPr>
          <p:cNvSpPr/>
          <p:nvPr/>
        </p:nvSpPr>
        <p:spPr>
          <a:xfrm>
            <a:off x="666503" y="3869155"/>
            <a:ext cx="508123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Where,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Xij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observation corresponding to row j and column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 is the overall mean (Grand mean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Xi is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row mean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66E1D-3E19-419C-BE29-2D7285840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38" y="4700896"/>
            <a:ext cx="219075" cy="1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A0136-0860-4438-AF8A-3CFC586EA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38" y="5185505"/>
            <a:ext cx="219075" cy="104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A0136-0860-4438-AF8A-3CFC586EA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69" y="5685037"/>
            <a:ext cx="21907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17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88" y="537883"/>
            <a:ext cx="64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Two Factor </a:t>
            </a:r>
            <a:r>
              <a:rPr lang="en-US" sz="2800" b="1" dirty="0" err="1" smtClean="0"/>
              <a:t>Anova</a:t>
            </a:r>
            <a:r>
              <a:rPr lang="en-US" sz="2800" b="1" dirty="0" smtClean="0"/>
              <a:t> Summary table</a:t>
            </a:r>
            <a:endParaRPr lang="en-US" sz="2800" b="1" dirty="0"/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1FBB08F7-300E-4E5D-8B10-BF0C484F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60977"/>
              </p:ext>
            </p:extLst>
          </p:nvPr>
        </p:nvGraphicFramePr>
        <p:xfrm>
          <a:off x="625009" y="1773795"/>
          <a:ext cx="8317285" cy="3959607"/>
        </p:xfrm>
        <a:graphic>
          <a:graphicData uri="http://schemas.openxmlformats.org/drawingml/2006/table">
            <a:tbl>
              <a:tblPr/>
              <a:tblGrid>
                <a:gridCol w="163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578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7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 A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 –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 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SSA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/(r – 1)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37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 B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–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SSB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/(c – 1)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67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(Interaction)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SSAB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 – 1)(c – 1)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MSAB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SSAB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(r – 1)(c – 1)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MSAB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427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rc(n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’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– 1)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MSE =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SSE/rc(n’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– 1)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8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SST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–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7200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Two Way </a:t>
            </a:r>
            <a:r>
              <a:rPr lang="en-US" dirty="0" err="1" smtClean="0"/>
              <a:t>Anova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218" y="1091258"/>
            <a:ext cx="867831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/>
              <a:t>Business Case: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 super market has a chain of 5 stores. The General Manager is seriously concerned about quality of service at each stores. He conducted a survey on customer perceived quality on each day of the week.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DCFD84-436C-4F5D-91A4-EF227DF3C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35837"/>
              </p:ext>
            </p:extLst>
          </p:nvPr>
        </p:nvGraphicFramePr>
        <p:xfrm>
          <a:off x="2108485" y="2883761"/>
          <a:ext cx="4473822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Customer</a:t>
                      </a:r>
                      <a:r>
                        <a:rPr lang="en-US" sz="2000" b="1" baseline="0" dirty="0"/>
                        <a:t> Rating on quality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Week Day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MON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79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66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TUE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78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86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89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97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86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WED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94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82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THU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83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83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FRI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89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0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8313" y="373740"/>
            <a:ext cx="8229600" cy="553998"/>
          </a:xfrm>
        </p:spPr>
        <p:txBody>
          <a:bodyPr/>
          <a:lstStyle/>
          <a:p>
            <a:pPr algn="l"/>
            <a:r>
              <a:rPr lang="en-US" dirty="0"/>
              <a:t>Two Way </a:t>
            </a:r>
            <a:r>
              <a:rPr lang="en-US" dirty="0" err="1"/>
              <a:t>Anova</a:t>
            </a:r>
            <a:r>
              <a:rPr lang="en-US" dirty="0"/>
              <a:t> Case </a:t>
            </a:r>
            <a:r>
              <a:rPr lang="en-US" dirty="0" smtClean="0"/>
              <a:t>Study - Solution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07" y="1857329"/>
            <a:ext cx="7483462" cy="25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8313" y="373740"/>
            <a:ext cx="8229600" cy="553998"/>
          </a:xfrm>
        </p:spPr>
        <p:txBody>
          <a:bodyPr/>
          <a:lstStyle/>
          <a:p>
            <a:pPr algn="l"/>
            <a:r>
              <a:rPr lang="en-US" dirty="0"/>
              <a:t>Two Way </a:t>
            </a:r>
            <a:r>
              <a:rPr lang="en-US" dirty="0" err="1"/>
              <a:t>Anova</a:t>
            </a:r>
            <a:r>
              <a:rPr lang="en-US" dirty="0"/>
              <a:t> Case </a:t>
            </a:r>
            <a:r>
              <a:rPr lang="en-US" dirty="0" smtClean="0"/>
              <a:t>Study - Solution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40" y="1290907"/>
            <a:ext cx="7045295" cy="4187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905" y="5593976"/>
            <a:ext cx="8141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Inference</a:t>
            </a:r>
            <a:r>
              <a:rPr lang="en-US" sz="1600" dirty="0" smtClean="0"/>
              <a:t> :  Fact 1 and 2, F observed is greater than F critical, reject H0 and Accept Ha.</a:t>
            </a:r>
          </a:p>
          <a:p>
            <a:r>
              <a:rPr lang="en-US" sz="1600" dirty="0" smtClean="0"/>
              <a:t>Hence it proved, customer feed back quality varied based on the day and store</a:t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5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3" y="672353"/>
            <a:ext cx="543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</a:t>
            </a:r>
            <a:r>
              <a:rPr lang="en-US" sz="2800" b="1" dirty="0" err="1" smtClean="0"/>
              <a:t>Anova</a:t>
            </a:r>
            <a:endParaRPr lang="en-US" sz="2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E89094-BA3E-4B40-AAFF-410395C66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94324"/>
              </p:ext>
            </p:extLst>
          </p:nvPr>
        </p:nvGraphicFramePr>
        <p:xfrm>
          <a:off x="484093" y="1884780"/>
          <a:ext cx="7799295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2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Dependent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 smtClean="0"/>
                        <a:t>Var</a:t>
                      </a:r>
                      <a:r>
                        <a:rPr lang="en-US" sz="2400" b="1" baseline="0" dirty="0" smtClean="0"/>
                        <a:t>(y)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Independent </a:t>
                      </a:r>
                      <a:r>
                        <a:rPr lang="en-US" sz="2400" b="1" dirty="0" err="1" smtClean="0"/>
                        <a:t>Var</a:t>
                      </a:r>
                      <a:r>
                        <a:rPr lang="en-US" sz="2400" b="1" dirty="0" smtClean="0"/>
                        <a:t>(x)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Technique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Categorical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Categorical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Chi-Square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Continuous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Categorical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ANOVA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Continuous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Continuous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Regression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17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Introduction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0647" y="765267"/>
            <a:ext cx="7992511" cy="603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Analysis of Variance is a statistical procedure that can be used to test if significant differences exists in the means of different populations.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Consider three populations with means µ</a:t>
            </a:r>
            <a:r>
              <a:rPr lang="en-US" sz="2000" baseline="-25000" dirty="0"/>
              <a:t>1</a:t>
            </a:r>
            <a:r>
              <a:rPr lang="en-US" sz="2000" dirty="0"/>
              <a:t>, µ</a:t>
            </a:r>
            <a:r>
              <a:rPr lang="en-US" sz="2000" baseline="-25000" dirty="0"/>
              <a:t>2</a:t>
            </a:r>
            <a:r>
              <a:rPr lang="en-US" sz="2000" dirty="0"/>
              <a:t>, µ</a:t>
            </a:r>
            <a:r>
              <a:rPr lang="en-US" sz="2000" baseline="-25000" dirty="0"/>
              <a:t>3 </a:t>
            </a:r>
            <a:r>
              <a:rPr lang="en-US" sz="2000" dirty="0"/>
              <a:t>respectively. Using sample results we can set up the following NULL and ALTERNATE hypotheses.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u="sng" dirty="0"/>
              <a:t>Test</a:t>
            </a:r>
            <a:r>
              <a:rPr lang="en-US" sz="2000" dirty="0"/>
              <a:t>: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If µ</a:t>
            </a:r>
            <a:r>
              <a:rPr lang="en-US" sz="2000" baseline="-25000" dirty="0"/>
              <a:t>1</a:t>
            </a:r>
            <a:r>
              <a:rPr lang="en-US" sz="2000" dirty="0"/>
              <a:t>, µ</a:t>
            </a:r>
            <a:r>
              <a:rPr lang="en-US" sz="2000" baseline="-25000" dirty="0"/>
              <a:t>2</a:t>
            </a:r>
            <a:r>
              <a:rPr lang="en-US" sz="2000" dirty="0"/>
              <a:t>, µ</a:t>
            </a:r>
            <a:r>
              <a:rPr lang="en-US" sz="2000" baseline="-25000" dirty="0"/>
              <a:t>3</a:t>
            </a:r>
            <a:r>
              <a:rPr lang="en-US" sz="2000" dirty="0"/>
              <a:t> are means three populations then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	H</a:t>
            </a:r>
            <a:r>
              <a:rPr lang="en-US" sz="2000" baseline="-25000" dirty="0"/>
              <a:t>0</a:t>
            </a:r>
            <a:r>
              <a:rPr lang="en-US" sz="2000" dirty="0"/>
              <a:t> : µ</a:t>
            </a:r>
            <a:r>
              <a:rPr lang="en-US" sz="2000" baseline="-25000" dirty="0"/>
              <a:t>1</a:t>
            </a:r>
            <a:r>
              <a:rPr lang="en-US" sz="2000" dirty="0"/>
              <a:t> = µ</a:t>
            </a:r>
            <a:r>
              <a:rPr lang="en-US" sz="2000" baseline="-25000" dirty="0"/>
              <a:t>2</a:t>
            </a:r>
            <a:r>
              <a:rPr lang="en-US" sz="2000" dirty="0"/>
              <a:t> =µ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/>
              <a:t>	H</a:t>
            </a:r>
            <a:r>
              <a:rPr lang="en-US" sz="2000" baseline="-25000" dirty="0"/>
              <a:t>a</a:t>
            </a:r>
            <a:r>
              <a:rPr lang="en-US" sz="2000" dirty="0"/>
              <a:t> : µ</a:t>
            </a:r>
            <a:r>
              <a:rPr lang="en-US" sz="2000" baseline="-25000" dirty="0"/>
              <a:t>1</a:t>
            </a:r>
            <a:r>
              <a:rPr lang="en-US" sz="2000" dirty="0"/>
              <a:t> ≠ µ</a:t>
            </a:r>
            <a:r>
              <a:rPr lang="en-US" sz="2000" baseline="-25000" dirty="0"/>
              <a:t>2</a:t>
            </a:r>
            <a:r>
              <a:rPr lang="en-US" sz="2000" dirty="0"/>
              <a:t> ≠ µ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ANOVA is used to determine whether the observed differences in the sample means are large enough to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372948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Assumption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5118" y="1075765"/>
            <a:ext cx="762448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spcAft>
                <a:spcPts val="1800"/>
              </a:spcAft>
              <a:buFont typeface="+mj-lt"/>
              <a:buAutoNum type="arabicPeriod"/>
            </a:pPr>
            <a:r>
              <a:rPr lang="en-US" sz="2000" dirty="0"/>
              <a:t>For each population, the response variable is normally distributed</a:t>
            </a:r>
          </a:p>
          <a:p>
            <a:pPr marL="463550" indent="-463550">
              <a:spcAft>
                <a:spcPts val="1800"/>
              </a:spcAft>
              <a:buFont typeface="+mj-lt"/>
              <a:buAutoNum type="arabicPeriod"/>
            </a:pPr>
            <a:r>
              <a:rPr lang="en-US" sz="2000" dirty="0"/>
              <a:t>The variance </a:t>
            </a:r>
            <a:r>
              <a:rPr lang="en-US" sz="2000" dirty="0">
                <a:sym typeface="Symbol"/>
              </a:rPr>
              <a:t></a:t>
            </a:r>
            <a:r>
              <a:rPr lang="en-US" sz="2000" baseline="30000" dirty="0">
                <a:sym typeface="Symbol"/>
              </a:rPr>
              <a:t>2 </a:t>
            </a:r>
            <a:r>
              <a:rPr lang="en-US" sz="2000" dirty="0"/>
              <a:t>of response variable is same for all the distributions.</a:t>
            </a:r>
          </a:p>
          <a:p>
            <a:pPr marL="463550" indent="-463550">
              <a:spcAft>
                <a:spcPts val="1800"/>
              </a:spcAft>
              <a:buFont typeface="+mj-lt"/>
              <a:buAutoNum type="arabicPeriod"/>
            </a:pPr>
            <a:r>
              <a:rPr lang="en-US" sz="2000" dirty="0"/>
              <a:t>The observations are independent of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5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Conceptual Overview</a:t>
            </a:r>
            <a:endParaRPr lang="en-US" sz="28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C7DF61-33B9-471E-A200-BEE1C8CAA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917241"/>
              </p:ext>
            </p:extLst>
          </p:nvPr>
        </p:nvGraphicFramePr>
        <p:xfrm>
          <a:off x="401280" y="4035883"/>
          <a:ext cx="3500462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6A68296-6093-4D71-9064-DDA5327337C0}"/>
              </a:ext>
            </a:extLst>
          </p:cNvPr>
          <p:cNvGrpSpPr/>
          <p:nvPr/>
        </p:nvGrpSpPr>
        <p:grpSpPr>
          <a:xfrm>
            <a:off x="2830172" y="845006"/>
            <a:ext cx="3500462" cy="2214578"/>
            <a:chOff x="500034" y="2000240"/>
            <a:chExt cx="4572000" cy="2743200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B4BFA5D7-EBC4-499B-8FB1-5EBD64BE0AB8}"/>
                </a:ext>
              </a:extLst>
            </p:cNvPr>
            <p:cNvGraphicFramePr/>
            <p:nvPr/>
          </p:nvGraphicFramePr>
          <p:xfrm>
            <a:off x="500034" y="200024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F571D1-F810-4C11-8185-D61487843CE0}"/>
                </a:ext>
              </a:extLst>
            </p:cNvPr>
            <p:cNvCxnSpPr/>
            <p:nvPr/>
          </p:nvCxnSpPr>
          <p:spPr>
            <a:xfrm>
              <a:off x="500034" y="4667240"/>
              <a:ext cx="45720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DABA147-455C-4057-ABDD-8FB61D09F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406448"/>
              </p:ext>
            </p:extLst>
          </p:nvPr>
        </p:nvGraphicFramePr>
        <p:xfrm>
          <a:off x="1687164" y="4092140"/>
          <a:ext cx="3500462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351330F-C50D-48AB-8F72-A599DD3A2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002314"/>
              </p:ext>
            </p:extLst>
          </p:nvPr>
        </p:nvGraphicFramePr>
        <p:xfrm>
          <a:off x="4901874" y="4092140"/>
          <a:ext cx="3500462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BC12C3E-42B8-42CD-B316-6C3411454FC4}"/>
              </a:ext>
            </a:extLst>
          </p:cNvPr>
          <p:cNvSpPr txBox="1"/>
          <p:nvPr/>
        </p:nvSpPr>
        <p:spPr>
          <a:xfrm>
            <a:off x="4473246" y="2997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/>
              </a:rPr>
              <a:t>µ</a:t>
            </a:r>
            <a:endParaRPr lang="en-IN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FC6571-D2A8-4295-AF44-8BB6EDECF181}"/>
              </a:ext>
            </a:extLst>
          </p:cNvPr>
          <p:cNvCxnSpPr/>
          <p:nvPr/>
        </p:nvCxnSpPr>
        <p:spPr>
          <a:xfrm rot="5400000">
            <a:off x="4545478" y="2915914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E6365E-068D-47CE-89CE-951487971916}"/>
              </a:ext>
            </a:extLst>
          </p:cNvPr>
          <p:cNvCxnSpPr/>
          <p:nvPr/>
        </p:nvCxnSpPr>
        <p:spPr>
          <a:xfrm rot="5400000">
            <a:off x="3902536" y="2915914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EEEAA4-5B1D-44ED-BBFC-969B790E8FF7}"/>
              </a:ext>
            </a:extLst>
          </p:cNvPr>
          <p:cNvCxnSpPr/>
          <p:nvPr/>
        </p:nvCxnSpPr>
        <p:spPr>
          <a:xfrm rot="5400000">
            <a:off x="4974106" y="2915914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38E66-A7F1-43C9-A400-656B6989C19B}"/>
              </a:ext>
            </a:extLst>
          </p:cNvPr>
          <p:cNvCxnSpPr/>
          <p:nvPr/>
        </p:nvCxnSpPr>
        <p:spPr>
          <a:xfrm rot="5400000">
            <a:off x="5402734" y="2915914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2E764-0644-4631-833B-01104C248779}"/>
              </a:ext>
            </a:extLst>
          </p:cNvPr>
          <p:cNvGrpSpPr/>
          <p:nvPr/>
        </p:nvGrpSpPr>
        <p:grpSpPr>
          <a:xfrm>
            <a:off x="4873292" y="2992909"/>
            <a:ext cx="383438" cy="369332"/>
            <a:chOff x="3857620" y="2857496"/>
            <a:chExt cx="38343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2D90E8-D095-4A21-BD82-49C51661D46D}"/>
                </a:ext>
              </a:extLst>
            </p:cNvPr>
            <p:cNvSpPr txBox="1"/>
            <p:nvPr/>
          </p:nvSpPr>
          <p:spPr>
            <a:xfrm>
              <a:off x="3857620" y="285749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IN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F38BC4-DCAA-4C4E-9B38-30ADBC4A7EF8}"/>
                </a:ext>
              </a:extLst>
            </p:cNvPr>
            <p:cNvCxnSpPr/>
            <p:nvPr/>
          </p:nvCxnSpPr>
          <p:spPr>
            <a:xfrm rot="10800000">
              <a:off x="3957629" y="2943223"/>
              <a:ext cx="142876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2F372C-D86D-49B3-B491-F69EA19169ED}"/>
              </a:ext>
            </a:extLst>
          </p:cNvPr>
          <p:cNvGrpSpPr/>
          <p:nvPr/>
        </p:nvGrpSpPr>
        <p:grpSpPr>
          <a:xfrm>
            <a:off x="3816016" y="2997671"/>
            <a:ext cx="383438" cy="369332"/>
            <a:chOff x="3857620" y="2857496"/>
            <a:chExt cx="383438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AEB188-ABB7-43F3-BD7F-47F17EE480CB}"/>
                </a:ext>
              </a:extLst>
            </p:cNvPr>
            <p:cNvSpPr txBox="1"/>
            <p:nvPr/>
          </p:nvSpPr>
          <p:spPr>
            <a:xfrm>
              <a:off x="3857620" y="285749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</a:t>
              </a:r>
              <a:endParaRPr kumimoji="0" lang="en-IN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1563E0-BDB1-4D79-95C6-AC9B96495671}"/>
                </a:ext>
              </a:extLst>
            </p:cNvPr>
            <p:cNvCxnSpPr/>
            <p:nvPr/>
          </p:nvCxnSpPr>
          <p:spPr>
            <a:xfrm rot="10800000">
              <a:off x="3957629" y="2943223"/>
              <a:ext cx="142876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AA97B9-76CF-4E38-A55B-D37D61FDA99C}"/>
              </a:ext>
            </a:extLst>
          </p:cNvPr>
          <p:cNvGrpSpPr/>
          <p:nvPr/>
        </p:nvGrpSpPr>
        <p:grpSpPr>
          <a:xfrm>
            <a:off x="5320967" y="2997672"/>
            <a:ext cx="383438" cy="369332"/>
            <a:chOff x="3857620" y="2857496"/>
            <a:chExt cx="383438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938CEC-4198-4EDB-BB15-2B06E939D218}"/>
                </a:ext>
              </a:extLst>
            </p:cNvPr>
            <p:cNvSpPr txBox="1"/>
            <p:nvPr/>
          </p:nvSpPr>
          <p:spPr>
            <a:xfrm>
              <a:off x="3857620" y="285749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IN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3E8854-B270-4B53-AE35-CB411F49C93B}"/>
                </a:ext>
              </a:extLst>
            </p:cNvPr>
            <p:cNvCxnSpPr/>
            <p:nvPr/>
          </p:nvCxnSpPr>
          <p:spPr>
            <a:xfrm rot="10800000">
              <a:off x="3957629" y="2943223"/>
              <a:ext cx="142876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EF7C80-8E56-4D22-8A65-66B416317306}"/>
              </a:ext>
            </a:extLst>
          </p:cNvPr>
          <p:cNvCxnSpPr/>
          <p:nvPr/>
        </p:nvCxnSpPr>
        <p:spPr>
          <a:xfrm>
            <a:off x="163209" y="6259969"/>
            <a:ext cx="8067675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2489B-0629-43FF-8486-1F2A0D04AA4A}"/>
              </a:ext>
            </a:extLst>
          </p:cNvPr>
          <p:cNvSpPr txBox="1"/>
          <p:nvPr/>
        </p:nvSpPr>
        <p:spPr>
          <a:xfrm>
            <a:off x="1939596" y="62828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/>
              </a:rPr>
              <a:t>µ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IN" sz="18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27D805-D50C-43E7-A143-9E6588CE80E7}"/>
              </a:ext>
            </a:extLst>
          </p:cNvPr>
          <p:cNvSpPr txBox="1"/>
          <p:nvPr/>
        </p:nvSpPr>
        <p:spPr>
          <a:xfrm>
            <a:off x="3282621" y="62638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/>
              </a:rPr>
              <a:t>µ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IN" sz="18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4BDE93-1494-4238-A4EE-0362D3B990B0}"/>
              </a:ext>
            </a:extLst>
          </p:cNvPr>
          <p:cNvSpPr txBox="1"/>
          <p:nvPr/>
        </p:nvSpPr>
        <p:spPr>
          <a:xfrm>
            <a:off x="6559221" y="62638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/>
              </a:rPr>
              <a:t>µ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3</a:t>
            </a:r>
            <a:endParaRPr lang="en-IN" sz="1800" baseline="-25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106372-29FA-4DEB-A14D-706AC7A98394}"/>
              </a:ext>
            </a:extLst>
          </p:cNvPr>
          <p:cNvGrpSpPr/>
          <p:nvPr/>
        </p:nvGrpSpPr>
        <p:grpSpPr>
          <a:xfrm>
            <a:off x="1225216" y="6320984"/>
            <a:ext cx="383438" cy="369332"/>
            <a:chOff x="3857620" y="2857496"/>
            <a:chExt cx="383438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803CB9-BBD3-424B-9378-CADDD02D1D2E}"/>
                </a:ext>
              </a:extLst>
            </p:cNvPr>
            <p:cNvSpPr txBox="1"/>
            <p:nvPr/>
          </p:nvSpPr>
          <p:spPr>
            <a:xfrm>
              <a:off x="3857620" y="285749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</a:t>
              </a:r>
              <a:endParaRPr kumimoji="0" lang="en-IN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25B715-F002-41B1-8C11-B3DC8F3DC875}"/>
                </a:ext>
              </a:extLst>
            </p:cNvPr>
            <p:cNvCxnSpPr/>
            <p:nvPr/>
          </p:nvCxnSpPr>
          <p:spPr>
            <a:xfrm rot="10800000">
              <a:off x="3957629" y="2943223"/>
              <a:ext cx="142876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A476D3-E0E3-4C51-8EBE-D6091CDB2C36}"/>
              </a:ext>
            </a:extLst>
          </p:cNvPr>
          <p:cNvGrpSpPr/>
          <p:nvPr/>
        </p:nvGrpSpPr>
        <p:grpSpPr>
          <a:xfrm>
            <a:off x="3720767" y="6316222"/>
            <a:ext cx="383438" cy="369332"/>
            <a:chOff x="3857620" y="2857496"/>
            <a:chExt cx="383438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2FA62D-2417-4F12-AF28-12A5D39DFACF}"/>
                </a:ext>
              </a:extLst>
            </p:cNvPr>
            <p:cNvSpPr txBox="1"/>
            <p:nvPr/>
          </p:nvSpPr>
          <p:spPr>
            <a:xfrm>
              <a:off x="3857620" y="285749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IN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01D43E-16C6-4732-A228-8E2132D89982}"/>
                </a:ext>
              </a:extLst>
            </p:cNvPr>
            <p:cNvCxnSpPr/>
            <p:nvPr/>
          </p:nvCxnSpPr>
          <p:spPr>
            <a:xfrm rot="10800000">
              <a:off x="3957629" y="2943223"/>
              <a:ext cx="142876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180F68-5F69-4537-A338-68A0F09E7B87}"/>
              </a:ext>
            </a:extLst>
          </p:cNvPr>
          <p:cNvGrpSpPr/>
          <p:nvPr/>
        </p:nvGrpSpPr>
        <p:grpSpPr>
          <a:xfrm>
            <a:off x="6111542" y="6320985"/>
            <a:ext cx="383438" cy="369332"/>
            <a:chOff x="3857620" y="2857496"/>
            <a:chExt cx="383438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D22949-2813-4E27-88B1-4712447250DF}"/>
                </a:ext>
              </a:extLst>
            </p:cNvPr>
            <p:cNvSpPr txBox="1"/>
            <p:nvPr/>
          </p:nvSpPr>
          <p:spPr>
            <a:xfrm>
              <a:off x="3857620" y="285749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IN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9DD628-571A-4698-B3FE-7F4C950ABB72}"/>
                </a:ext>
              </a:extLst>
            </p:cNvPr>
            <p:cNvCxnSpPr/>
            <p:nvPr/>
          </p:nvCxnSpPr>
          <p:spPr>
            <a:xfrm rot="10800000">
              <a:off x="3957629" y="2943223"/>
              <a:ext cx="142876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6627A0-AF97-4FE4-9DC8-388A8B30468A}"/>
              </a:ext>
            </a:extLst>
          </p:cNvPr>
          <p:cNvCxnSpPr/>
          <p:nvPr/>
        </p:nvCxnSpPr>
        <p:spPr>
          <a:xfrm rot="5400000">
            <a:off x="1321261" y="6248752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117B4B-023D-4F65-B1FC-7CD26A90C18C}"/>
              </a:ext>
            </a:extLst>
          </p:cNvPr>
          <p:cNvCxnSpPr/>
          <p:nvPr/>
        </p:nvCxnSpPr>
        <p:spPr>
          <a:xfrm rot="5400000">
            <a:off x="2016586" y="6248752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E1AD2E-9382-42D6-ADD8-CAB8B523AD56}"/>
              </a:ext>
            </a:extLst>
          </p:cNvPr>
          <p:cNvCxnSpPr/>
          <p:nvPr/>
        </p:nvCxnSpPr>
        <p:spPr>
          <a:xfrm rot="5400000">
            <a:off x="3359611" y="6258277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9C69A8-AAE6-4515-A658-2A57855DCFF7}"/>
              </a:ext>
            </a:extLst>
          </p:cNvPr>
          <p:cNvCxnSpPr/>
          <p:nvPr/>
        </p:nvCxnSpPr>
        <p:spPr>
          <a:xfrm rot="5400000">
            <a:off x="3788236" y="6258277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6A1C45-FAAB-426B-8F13-471D83D26BE8}"/>
              </a:ext>
            </a:extLst>
          </p:cNvPr>
          <p:cNvCxnSpPr/>
          <p:nvPr/>
        </p:nvCxnSpPr>
        <p:spPr>
          <a:xfrm rot="5400000">
            <a:off x="6188536" y="6248752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F5E170-484C-45C3-810C-F16C9706407C}"/>
              </a:ext>
            </a:extLst>
          </p:cNvPr>
          <p:cNvCxnSpPr/>
          <p:nvPr/>
        </p:nvCxnSpPr>
        <p:spPr>
          <a:xfrm rot="5400000">
            <a:off x="6626686" y="6248752"/>
            <a:ext cx="142876" cy="15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4374E8-A532-40AA-AF1C-6F89FD53CED5}"/>
              </a:ext>
            </a:extLst>
          </p:cNvPr>
          <p:cNvSpPr txBox="1"/>
          <p:nvPr/>
        </p:nvSpPr>
        <p:spPr>
          <a:xfrm>
            <a:off x="6556727" y="1428999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/>
              </a:rPr>
              <a:t>Sample means are close together when they come from one population when H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is true</a:t>
            </a:r>
            <a:endParaRPr lang="en-IN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A79E44-15F1-4FB2-BCD0-10306B5DC2CB}"/>
              </a:ext>
            </a:extLst>
          </p:cNvPr>
          <p:cNvCxnSpPr>
            <a:stCxn id="51" idx="1"/>
          </p:cNvCxnSpPr>
          <p:nvPr/>
        </p:nvCxnSpPr>
        <p:spPr>
          <a:xfrm flipH="1">
            <a:off x="3968005" y="2167663"/>
            <a:ext cx="2588722" cy="6905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6084B6-0E21-416E-A85D-3BCE4284A970}"/>
              </a:ext>
            </a:extLst>
          </p:cNvPr>
          <p:cNvCxnSpPr>
            <a:stCxn id="51" idx="1"/>
          </p:cNvCxnSpPr>
          <p:nvPr/>
        </p:nvCxnSpPr>
        <p:spPr>
          <a:xfrm flipH="1">
            <a:off x="5044507" y="2167663"/>
            <a:ext cx="1512220" cy="66151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536797-D28D-4C4C-8647-62C9E092BD1F}"/>
              </a:ext>
            </a:extLst>
          </p:cNvPr>
          <p:cNvCxnSpPr>
            <a:stCxn id="51" idx="1"/>
          </p:cNvCxnSpPr>
          <p:nvPr/>
        </p:nvCxnSpPr>
        <p:spPr>
          <a:xfrm flipH="1">
            <a:off x="5480925" y="2167663"/>
            <a:ext cx="1075802" cy="66151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E4D941-877C-444E-BAE7-900BA6B85444}"/>
              </a:ext>
            </a:extLst>
          </p:cNvPr>
          <p:cNvSpPr txBox="1"/>
          <p:nvPr/>
        </p:nvSpPr>
        <p:spPr>
          <a:xfrm>
            <a:off x="3310970" y="3591627"/>
            <a:ext cx="516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/>
              </a:rPr>
              <a:t>Sample means are  not close together when they come from different populations when H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is not true</a:t>
            </a:r>
            <a:endParaRPr lang="en-IN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044BBD-9F42-4B6E-B4FE-A1176EB88387}"/>
              </a:ext>
            </a:extLst>
          </p:cNvPr>
          <p:cNvCxnSpPr>
            <a:stCxn id="55" idx="2"/>
          </p:cNvCxnSpPr>
          <p:nvPr/>
        </p:nvCxnSpPr>
        <p:spPr>
          <a:xfrm flipH="1">
            <a:off x="1613466" y="4237958"/>
            <a:ext cx="4281047" cy="202597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24BC08-FD88-422B-A6E9-3E5A3036D3A0}"/>
              </a:ext>
            </a:extLst>
          </p:cNvPr>
          <p:cNvCxnSpPr>
            <a:stCxn id="55" idx="2"/>
          </p:cNvCxnSpPr>
          <p:nvPr/>
        </p:nvCxnSpPr>
        <p:spPr>
          <a:xfrm flipH="1">
            <a:off x="3968747" y="4237958"/>
            <a:ext cx="1925766" cy="19954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7671F71-8E94-40A9-B0A6-AAAFEF787669}"/>
              </a:ext>
            </a:extLst>
          </p:cNvPr>
          <p:cNvCxnSpPr>
            <a:stCxn id="55" idx="2"/>
          </p:cNvCxnSpPr>
          <p:nvPr/>
        </p:nvCxnSpPr>
        <p:spPr>
          <a:xfrm>
            <a:off x="5894513" y="4237958"/>
            <a:ext cx="360215" cy="201073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4495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Conceptual Overview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8906" y="1089212"/>
            <a:ext cx="743622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/>
              <a:t>Consider 3 populations with means µ</a:t>
            </a:r>
            <a:r>
              <a:rPr lang="en-US" sz="1800" baseline="-25000" dirty="0"/>
              <a:t>1</a:t>
            </a:r>
            <a:r>
              <a:rPr lang="en-US" sz="1800" dirty="0"/>
              <a:t>, µ</a:t>
            </a:r>
            <a:r>
              <a:rPr lang="en-US" sz="1800" baseline="-25000" dirty="0"/>
              <a:t>2</a:t>
            </a:r>
            <a:r>
              <a:rPr lang="en-US" sz="1800" dirty="0"/>
              <a:t>, µ</a:t>
            </a:r>
            <a:r>
              <a:rPr lang="en-US" sz="1800" baseline="-25000" dirty="0"/>
              <a:t>3 </a:t>
            </a:r>
            <a:r>
              <a:rPr lang="en-US" sz="1800" dirty="0"/>
              <a:t>respectively and we have drawn one sample of size n from each.</a:t>
            </a:r>
          </a:p>
          <a:p>
            <a:pPr marL="463550" indent="-4635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/>
              <a:t>If the means of the three populations are equal, we would expect sample means to be close together. </a:t>
            </a:r>
          </a:p>
          <a:p>
            <a:pPr marL="463550" indent="-4635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/>
              <a:t>More the sample means differ more is the evidence that sample means differ.</a:t>
            </a:r>
          </a:p>
          <a:p>
            <a:pPr marL="463550" indent="-4635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/>
              <a:t>In other words if variability amongst the sample means is small it supports NULL hypothesis, otherwise it supports H</a:t>
            </a:r>
            <a:r>
              <a:rPr lang="en-US" sz="1800" baseline="-25000" dirty="0"/>
              <a:t>a</a:t>
            </a:r>
          </a:p>
          <a:p>
            <a:pPr marL="463550" indent="-4635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/>
              <a:t>If null hypothesis is true, then we can consider that each sample came from same normal distribution. In this case mean and variance would be </a:t>
            </a:r>
          </a:p>
          <a:p>
            <a:pPr marL="1720850" indent="-342900">
              <a:spcAft>
                <a:spcPts val="600"/>
              </a:spcAft>
              <a:buFont typeface="Symbol"/>
              <a:buChar char="m"/>
            </a:pPr>
            <a:r>
              <a:rPr lang="en-US" sz="1800" dirty="0">
                <a:sym typeface="Symbol"/>
              </a:rPr>
              <a:t>= (</a:t>
            </a:r>
            <a:r>
              <a:rPr lang="en-US" sz="1800" dirty="0"/>
              <a:t>µ</a:t>
            </a:r>
            <a:r>
              <a:rPr lang="en-US" sz="1800" baseline="-25000" dirty="0"/>
              <a:t>1</a:t>
            </a:r>
            <a:r>
              <a:rPr lang="en-US" sz="1800" dirty="0"/>
              <a:t>+µ</a:t>
            </a:r>
            <a:r>
              <a:rPr lang="en-US" sz="1800" baseline="-25000" dirty="0"/>
              <a:t>2</a:t>
            </a:r>
            <a:r>
              <a:rPr lang="en-US" sz="1800" dirty="0"/>
              <a:t>+µ</a:t>
            </a:r>
            <a:r>
              <a:rPr lang="en-US" sz="1800" baseline="-25000" dirty="0"/>
              <a:t>3</a:t>
            </a:r>
            <a:r>
              <a:rPr lang="en-US" sz="1800" dirty="0"/>
              <a:t>) and </a:t>
            </a:r>
            <a:r>
              <a:rPr lang="en-US" sz="1800" dirty="0" err="1"/>
              <a:t>Var</a:t>
            </a:r>
            <a:r>
              <a:rPr lang="en-US" sz="1800" dirty="0"/>
              <a:t> (</a:t>
            </a:r>
            <a:r>
              <a:rPr lang="en-US" sz="1800" dirty="0">
                <a:sym typeface="Symbol"/>
              </a:rPr>
              <a:t></a:t>
            </a:r>
            <a:r>
              <a:rPr lang="en-US" sz="1800" baseline="3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) = n(</a:t>
            </a:r>
            <a:r>
              <a:rPr lang="en-US" sz="1800" baseline="-25000" dirty="0">
                <a:sym typeface="Symbol"/>
              </a:rPr>
              <a:t>x̄</a:t>
            </a:r>
            <a:r>
              <a:rPr lang="en-US" sz="1800" baseline="3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sym typeface="Symbol"/>
              </a:rPr>
              <a:t>This is called between treatments estimate.</a:t>
            </a:r>
            <a:endParaRPr lang="en-US" sz="1800" dirty="0"/>
          </a:p>
          <a:p>
            <a:pPr marL="1377950" algn="r">
              <a:spcAft>
                <a:spcPts val="600"/>
              </a:spcAft>
            </a:pPr>
            <a:r>
              <a:rPr lang="en-US" sz="1800" dirty="0"/>
              <a:t> (continued)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10061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ANOVA Conceptual Overview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9587" y="1156447"/>
            <a:ext cx="79337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/>
              <a:t>When H</a:t>
            </a:r>
            <a:r>
              <a:rPr lang="en-US" sz="2000" baseline="-25000" dirty="0"/>
              <a:t>0</a:t>
            </a:r>
            <a:r>
              <a:rPr lang="en-US" sz="2000" dirty="0"/>
              <a:t> is false, we have three sampling distributions. The means are not close together and the variance S</a:t>
            </a:r>
            <a:r>
              <a:rPr lang="en-US" sz="2000" baseline="-25000" dirty="0"/>
              <a:t>x̄</a:t>
            </a:r>
            <a:r>
              <a:rPr lang="en-US" sz="2000" baseline="30000" dirty="0"/>
              <a:t>2 </a:t>
            </a:r>
            <a:r>
              <a:rPr lang="en-US" sz="2000" dirty="0"/>
              <a:t>will be larger causing </a:t>
            </a:r>
            <a:r>
              <a:rPr lang="en-US" sz="2000" dirty="0">
                <a:sym typeface="Symbol"/>
              </a:rPr>
              <a:t>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to be larger.</a:t>
            </a:r>
            <a:endParaRPr lang="en-US" sz="2000" dirty="0"/>
          </a:p>
          <a:p>
            <a:pPr marL="463550" indent="-4635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/>
              <a:t>In this case the pooled variance estimate is applied. Therefore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(</a:t>
            </a:r>
            <a:r>
              <a:rPr lang="en-US" sz="2000" dirty="0">
                <a:sym typeface="Symbol"/>
              </a:rPr>
              <a:t>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) = (s</a:t>
            </a:r>
            <a:r>
              <a:rPr lang="en-US" sz="2000" baseline="-25000" dirty="0">
                <a:sym typeface="Symbol"/>
              </a:rPr>
              <a:t>x̄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+ s</a:t>
            </a:r>
            <a:r>
              <a:rPr lang="en-US" sz="2000" baseline="-25000" dirty="0">
                <a:sym typeface="Symbol"/>
              </a:rPr>
              <a:t>x̄</a:t>
            </a:r>
            <a:r>
              <a:rPr lang="en-US" sz="2000" baseline="30000" dirty="0">
                <a:sym typeface="Symbol"/>
              </a:rPr>
              <a:t>2 </a:t>
            </a:r>
            <a:r>
              <a:rPr lang="en-US" sz="2000" dirty="0">
                <a:sym typeface="Symbol"/>
              </a:rPr>
              <a:t>+s</a:t>
            </a:r>
            <a:r>
              <a:rPr lang="en-US" sz="2000" baseline="-25000" dirty="0">
                <a:sym typeface="Symbol"/>
              </a:rPr>
              <a:t>x̄</a:t>
            </a:r>
            <a:r>
              <a:rPr lang="en-US" sz="2000" baseline="30000" dirty="0">
                <a:sym typeface="Symbol"/>
              </a:rPr>
              <a:t>2 </a:t>
            </a:r>
            <a:r>
              <a:rPr lang="en-US" sz="2000" dirty="0">
                <a:sym typeface="Symbol"/>
              </a:rPr>
              <a:t>)/3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sym typeface="Symbol"/>
              </a:rPr>
              <a:t>This is called within treatments estimate.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sym typeface="Symbol"/>
              </a:rPr>
              <a:t>The ratio of between treatments estimate to within treatment estimate is called F ratio.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sym typeface="Symbol"/>
              </a:rPr>
              <a:t>Larger the F ratio, more is evidence that the populations differ. </a:t>
            </a:r>
            <a:endParaRPr lang="en-US" sz="20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88700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242047"/>
            <a:ext cx="5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ANOVA F Value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0647" y="765267"/>
            <a:ext cx="34013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Total variance is calculated  within the group and across the group.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It’s the ratio of 2 </a:t>
            </a:r>
            <a:r>
              <a:rPr lang="en-US" sz="2000" dirty="0" smtClean="0"/>
              <a:t>variance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Variance </a:t>
            </a:r>
            <a:r>
              <a:rPr lang="en-US" sz="2000" dirty="0" smtClean="0"/>
              <a:t>are measure of desperation, how far data is moved from the mean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Larger </a:t>
            </a:r>
            <a:r>
              <a:rPr lang="en-US" sz="2000" dirty="0" smtClean="0"/>
              <a:t>value represents greater dispersion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F = Between the groups / Within groups</a:t>
            </a:r>
          </a:p>
          <a:p>
            <a:endParaRPr lang="en-US" sz="2000" b="1" dirty="0" smtClean="0"/>
          </a:p>
          <a:p>
            <a:r>
              <a:rPr lang="en-US" sz="2000" dirty="0" smtClean="0"/>
              <a:t>Larger the ratio, more likely it is that  group have different mean (reject H0)</a:t>
            </a:r>
            <a:endParaRPr lang="en-US" sz="2000" dirty="0"/>
          </a:p>
        </p:txBody>
      </p:sp>
      <p:pic>
        <p:nvPicPr>
          <p:cNvPr id="4" name="Picture 2" descr="Plot that shows high and low variability within grou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8168" y="1775012"/>
            <a:ext cx="5268255" cy="3512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14194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ipro Master Colors">
      <a:dk1>
        <a:srgbClr val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l" id="{9F7CD899-C3F0-4E05-ADF0-08D849D5AD29}" vid="{91ACB1F1-BA63-4DCD-81D8-6EA23CBE47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GL-Template</Template>
  <TotalTime>854</TotalTime>
  <Words>1563</Words>
  <Application>Microsoft Office PowerPoint</Application>
  <PresentationFormat>On-screen Show (4:3)</PresentationFormat>
  <Paragraphs>268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Symbol</vt:lpstr>
      <vt:lpstr>Trebuchet MS</vt:lpstr>
      <vt:lpstr>Calibri</vt:lpstr>
      <vt:lpstr>Wingdings</vt:lpstr>
      <vt:lpstr>Tahoma</vt:lpstr>
      <vt:lpstr>Cabin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2019-08-02T12:45:39Z</dcterms:created>
  <dcterms:modified xsi:type="dcterms:W3CDTF">2019-08-03T03:00:20Z</dcterms:modified>
</cp:coreProperties>
</file>