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24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E007-F6C0-43D5-910E-16334612921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D383-7959-45FE-9ECC-035688B52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dirty="0" smtClean="0"/>
              <a:t>The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Engineer.  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 am an Engineer.</a:t>
            </a:r>
          </a:p>
          <a:p>
            <a:r>
              <a:rPr lang="en-US" dirty="0" smtClean="0"/>
              <a:t>I name </a:t>
            </a:r>
            <a:r>
              <a:rPr lang="en-US" dirty="0" err="1" smtClean="0"/>
              <a:t>mayank</a:t>
            </a:r>
            <a:r>
              <a:rPr lang="en-US" dirty="0" smtClean="0"/>
              <a:t>.    </a:t>
            </a:r>
            <a:r>
              <a:rPr lang="en-US" dirty="0" smtClean="0">
                <a:sym typeface="Wingdings" panose="05000000000000000000" pitchFamily="2" charset="2"/>
              </a:rPr>
              <a:t> My name is </a:t>
            </a:r>
            <a:r>
              <a:rPr lang="en-US" dirty="0" err="1" smtClean="0">
                <a:sym typeface="Wingdings" panose="05000000000000000000" pitchFamily="2" charset="2"/>
              </a:rPr>
              <a:t>mayank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When I six year old I break I leg.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When I was six years old, I broke my leg.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This is a perfectly fine sentence. 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This </a:t>
            </a:r>
            <a:r>
              <a:rPr lang="en-US" dirty="0">
                <a:sym typeface="Wingdings" panose="05000000000000000000" pitchFamily="2" charset="2"/>
              </a:rPr>
              <a:t>is a perfectly fine </a:t>
            </a:r>
            <a:r>
              <a:rPr lang="en-US" dirty="0" smtClean="0">
                <a:sym typeface="Wingdings" panose="05000000000000000000" pitchFamily="2" charset="2"/>
              </a:rPr>
              <a:t>sentence.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2621"/>
            <a:ext cx="8229600" cy="11430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64" y="908720"/>
            <a:ext cx="90010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Teacher forcing is being used – if the model predicts a wrong word its still given the right word as the next decoder input.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Target :  [start] I am an engineer . [end]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Decoder input target : [</a:t>
            </a:r>
            <a:r>
              <a:rPr lang="en-US" sz="2000" dirty="0"/>
              <a:t>start] I am an engineer 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ideal output : </a:t>
            </a:r>
            <a:r>
              <a:rPr lang="en-US" sz="2000" dirty="0"/>
              <a:t>I am an engineer . [end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Thus shifted target</a:t>
            </a:r>
          </a:p>
          <a:p>
            <a:pPr marL="0" indent="0">
              <a:buNone/>
            </a:pPr>
            <a:r>
              <a:rPr lang="en-US" sz="2000" dirty="0" smtClean="0"/>
              <a:t>A look ahead mask is used to prevent the model to look at future words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Model outputs an entire sentence worth of predictions at once </a:t>
            </a:r>
          </a:p>
          <a:p>
            <a:pPr marL="0" indent="0">
              <a:buNone/>
            </a:pPr>
            <a:r>
              <a:rPr lang="en-US" sz="2000" dirty="0" smtClean="0"/>
              <a:t>More specifically [BATCH_SIZE, </a:t>
            </a:r>
            <a:r>
              <a:rPr lang="en-US" sz="2000" dirty="0" err="1" smtClean="0"/>
              <a:t>tar_seq_length</a:t>
            </a:r>
            <a:r>
              <a:rPr lang="en-US" sz="2000" dirty="0" smtClean="0"/>
              <a:t>, </a:t>
            </a:r>
            <a:r>
              <a:rPr lang="en-US" sz="2000" dirty="0" err="1" smtClean="0"/>
              <a:t>vocab_size</a:t>
            </a:r>
            <a:r>
              <a:rPr lang="en-US" sz="2000" dirty="0" smtClean="0"/>
              <a:t>]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While calculating loss and accuracy padding is not considered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About 94% accuracy currently, which sounds great but considering the model could get about 60-70 accuracy by just doing output = input </a:t>
            </a:r>
          </a:p>
          <a:p>
            <a:pPr marL="0" indent="0">
              <a:buNone/>
            </a:pPr>
            <a:r>
              <a:rPr lang="en-US" dirty="0" smtClean="0"/>
              <a:t>Its not too great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it to be a serious product we at least need 99% accuracy which will be the end goal for 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found it to be just as import as the model if not more.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techincal</a:t>
            </a:r>
            <a:r>
              <a:rPr lang="en-US" dirty="0" smtClean="0"/>
              <a:t> format for the data is </a:t>
            </a:r>
          </a:p>
          <a:p>
            <a:r>
              <a:rPr lang="en-US" dirty="0"/>
              <a:t>c</a:t>
            </a:r>
            <a:r>
              <a:rPr lang="en-US" dirty="0" smtClean="0"/>
              <a:t>ontext : I retired yesterday actually.</a:t>
            </a:r>
          </a:p>
          <a:p>
            <a:r>
              <a:rPr lang="en-US" dirty="0" smtClean="0"/>
              <a:t>Input : I engineer</a:t>
            </a:r>
          </a:p>
          <a:p>
            <a:r>
              <a:rPr lang="en-US" dirty="0" smtClean="0"/>
              <a:t>Output : I was an engineer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C4 200M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Now the first sentence in a conversation has no context to train for that we can use the c4 dataset after filtering out junk sentences (about ¾ is weird sentence I have removed) So we have about 50 Million sentences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Context: “”</a:t>
            </a:r>
          </a:p>
          <a:p>
            <a:pPr marL="0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ruin_grammer</a:t>
            </a:r>
            <a:r>
              <a:rPr lang="en-US" dirty="0" smtClean="0"/>
              <a:t>(c4 sentence)</a:t>
            </a:r>
          </a:p>
          <a:p>
            <a:pPr marL="0" indent="0">
              <a:buNone/>
            </a:pPr>
            <a:r>
              <a:rPr lang="en-US" dirty="0" smtClean="0"/>
              <a:t>Output : c4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Ruin </a:t>
            </a:r>
            <a:r>
              <a:rPr lang="en-US" dirty="0" err="1" smtClean="0"/>
              <a:t>Grammer</a:t>
            </a:r>
            <a:r>
              <a:rPr lang="en-US" dirty="0" smtClean="0"/>
              <a:t> and modify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a sentence and removes words like it a an the,</a:t>
            </a:r>
          </a:p>
          <a:p>
            <a:r>
              <a:rPr lang="en-US" dirty="0" smtClean="0"/>
              <a:t>Turns different verb forms to their simpler version sat to sit </a:t>
            </a:r>
          </a:p>
          <a:p>
            <a:r>
              <a:rPr lang="en-US" dirty="0" smtClean="0"/>
              <a:t> modify sentence turns I’ll to I will and standardizer's the sentences a bit for the tokenizer for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mayank’s</a:t>
            </a:r>
            <a:r>
              <a:rPr lang="en-US" dirty="0" smtClean="0"/>
              <a:t> = </a:t>
            </a:r>
            <a:r>
              <a:rPr lang="en-US" dirty="0" err="1" smtClean="0"/>
              <a:t>mayank</a:t>
            </a:r>
            <a:r>
              <a:rPr lang="en-US" dirty="0" smtClean="0"/>
              <a:t> ‘s</a:t>
            </a:r>
          </a:p>
        </p:txBody>
      </p:sp>
    </p:spTree>
    <p:extLst>
      <p:ext uri="{BB962C8B-B14F-4D97-AF65-F5344CB8AC3E}">
        <p14:creationId xmlns:p14="http://schemas.microsoft.com/office/powerpoint/2010/main" val="34669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910"/>
            <a:ext cx="8229600" cy="1143000"/>
          </a:xfrm>
        </p:spPr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dataset having context I just took a dataset with a lot of books totaling to about 4M sentences.</a:t>
            </a:r>
          </a:p>
          <a:p>
            <a:r>
              <a:rPr lang="en-US" dirty="0" smtClean="0"/>
              <a:t>Turned the data into our format this way - &gt;</a:t>
            </a:r>
          </a:p>
          <a:p>
            <a:r>
              <a:rPr lang="en-US" dirty="0" smtClean="0"/>
              <a:t>Take all individual lines </a:t>
            </a:r>
          </a:p>
          <a:p>
            <a:pPr marL="0" indent="0">
              <a:buNone/>
            </a:pPr>
            <a:r>
              <a:rPr lang="en-US" dirty="0" smtClean="0"/>
              <a:t>Context 1: “”</a:t>
            </a:r>
          </a:p>
          <a:p>
            <a:pPr marL="0" indent="0">
              <a:buNone/>
            </a:pPr>
            <a:r>
              <a:rPr lang="en-US" dirty="0" smtClean="0"/>
              <a:t>Context 2 : line1</a:t>
            </a:r>
          </a:p>
          <a:p>
            <a:pPr marL="0" indent="0">
              <a:buNone/>
            </a:pPr>
            <a:r>
              <a:rPr lang="en-US" dirty="0"/>
              <a:t>context 2 : line1 </a:t>
            </a:r>
            <a:r>
              <a:rPr lang="en-US" dirty="0" smtClean="0"/>
              <a:t>+ line 2 </a:t>
            </a:r>
          </a:p>
          <a:p>
            <a:pPr marL="0" indent="0">
              <a:buNone/>
            </a:pPr>
            <a:r>
              <a:rPr lang="en-US" dirty="0" smtClean="0"/>
              <a:t>And input and target are just those sentences with ruined and nor ruined </a:t>
            </a:r>
            <a:r>
              <a:rPr lang="en-US" dirty="0" err="1" smtClean="0"/>
              <a:t>grammer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Context has a max of 128 words after (oldest words are deleted to make space, will find a better way of doing it in the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Bigger size – better </a:t>
            </a:r>
            <a:r>
              <a:rPr lang="en-US" dirty="0" err="1" smtClean="0"/>
              <a:t>grammer</a:t>
            </a:r>
            <a:r>
              <a:rPr lang="en-US" dirty="0" smtClean="0"/>
              <a:t> ruining</a:t>
            </a:r>
          </a:p>
          <a:p>
            <a:r>
              <a:rPr lang="en-US" dirty="0" smtClean="0"/>
              <a:t>More smaller sentences </a:t>
            </a:r>
          </a:p>
          <a:p>
            <a:r>
              <a:rPr lang="en-US" dirty="0" smtClean="0"/>
              <a:t>Context with partially incorrect </a:t>
            </a:r>
            <a:r>
              <a:rPr lang="en-US" dirty="0" err="1" smtClean="0"/>
              <a:t>grammer</a:t>
            </a:r>
            <a:r>
              <a:rPr lang="en-US" dirty="0" smtClean="0"/>
              <a:t> since in real use that might be the case </a:t>
            </a:r>
          </a:p>
          <a:p>
            <a:r>
              <a:rPr lang="en-US" dirty="0" smtClean="0"/>
              <a:t>Randomness in </a:t>
            </a:r>
            <a:r>
              <a:rPr lang="en-US" dirty="0" err="1" smtClean="0"/>
              <a:t>grammer</a:t>
            </a:r>
            <a:r>
              <a:rPr lang="en-US" dirty="0" smtClean="0"/>
              <a:t> ruining </a:t>
            </a:r>
          </a:p>
          <a:p>
            <a:r>
              <a:rPr lang="en-US" dirty="0"/>
              <a:t> </a:t>
            </a:r>
            <a:r>
              <a:rPr lang="en-US" dirty="0" smtClean="0"/>
              <a:t>custom function to shuffle data </a:t>
            </a:r>
          </a:p>
          <a:p>
            <a:r>
              <a:rPr lang="en-US" dirty="0" smtClean="0"/>
              <a:t>A handwritten (or </a:t>
            </a:r>
            <a:r>
              <a:rPr lang="en-US" dirty="0" err="1" smtClean="0"/>
              <a:t>myabe</a:t>
            </a:r>
            <a:r>
              <a:rPr lang="en-US" dirty="0" smtClean="0"/>
              <a:t> not) include dataset for fine tuning </a:t>
            </a:r>
          </a:p>
          <a:p>
            <a:pPr marL="0" indent="0">
              <a:buNone/>
            </a:pPr>
            <a:r>
              <a:rPr lang="en-US" dirty="0" smtClean="0"/>
              <a:t>Advanced 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 contexts based on location , person connected to account , </a:t>
            </a:r>
            <a:r>
              <a:rPr lang="en-US" dirty="0" err="1" smtClean="0"/>
              <a:t>wheater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Named entity recognition </a:t>
            </a:r>
          </a:p>
          <a:p>
            <a:pPr marL="0" indent="0">
              <a:buNone/>
            </a:pPr>
            <a:r>
              <a:rPr lang="en-US" dirty="0" smtClean="0"/>
              <a:t>Modified architectures as mentioned in take 3 and above</a:t>
            </a:r>
          </a:p>
          <a:p>
            <a:pPr marL="0" indent="0">
              <a:buNone/>
            </a:pPr>
            <a:r>
              <a:rPr lang="en-US" dirty="0" smtClean="0"/>
              <a:t>(In the notebook)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 wait…we need 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engineer </a:t>
            </a:r>
            <a:r>
              <a:rPr lang="en-US" dirty="0" smtClean="0">
                <a:sym typeface="Wingdings" panose="05000000000000000000" pitchFamily="2" charset="2"/>
              </a:rPr>
              <a:t> I am an engineer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 engineer  I was an engineer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Context : I just got a job.</a:t>
            </a:r>
          </a:p>
          <a:p>
            <a:pPr marL="0" indent="0">
              <a:buNone/>
            </a:pPr>
            <a:r>
              <a:rPr lang="en-US" dirty="0" smtClean="0"/>
              <a:t>I engineer </a:t>
            </a:r>
            <a:r>
              <a:rPr lang="en-US" dirty="0" smtClean="0">
                <a:sym typeface="Wingdings" panose="05000000000000000000" pitchFamily="2" charset="2"/>
              </a:rPr>
              <a:t> I am an engineer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Context : I am </a:t>
            </a:r>
            <a:r>
              <a:rPr lang="en-US" dirty="0" smtClean="0"/>
              <a:t>retired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engineer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 was an </a:t>
            </a:r>
            <a:r>
              <a:rPr lang="en-US" dirty="0">
                <a:sym typeface="Wingdings" panose="05000000000000000000" pitchFamily="2" charset="2"/>
              </a:rPr>
              <a:t>engineer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transformer – basically a modified implementation of the Attention is all you need paper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Rnn</a:t>
            </a:r>
            <a:r>
              <a:rPr lang="en-US" dirty="0" smtClean="0"/>
              <a:t> with </a:t>
            </a:r>
            <a:r>
              <a:rPr lang="en-US" dirty="0" err="1" smtClean="0"/>
              <a:t>Bahdanau</a:t>
            </a:r>
            <a:r>
              <a:rPr lang="en-US" dirty="0" smtClean="0"/>
              <a:t> attention – transformer seems to be working better so this </a:t>
            </a:r>
            <a:r>
              <a:rPr lang="en-US" dirty="0" err="1" smtClean="0"/>
              <a:t>ppt</a:t>
            </a:r>
            <a:r>
              <a:rPr lang="en-US" dirty="0" smtClean="0"/>
              <a:t> will focus on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architecture : multi-head attention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565218" cy="4680520"/>
          </a:xfrm>
        </p:spPr>
      </p:pic>
      <p:sp>
        <p:nvSpPr>
          <p:cNvPr id="6" name="TextBox 5"/>
          <p:cNvSpPr txBox="1"/>
          <p:nvPr/>
        </p:nvSpPr>
        <p:spPr>
          <a:xfrm>
            <a:off x="467544" y="590180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Masks indeed were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0"/>
            <a:ext cx="5040560" cy="74248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6021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Paint 3d for the win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3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num_layers</a:t>
            </a:r>
            <a:r>
              <a:rPr lang="en-US" dirty="0"/>
              <a:t> = 4</a:t>
            </a:r>
          </a:p>
          <a:p>
            <a:r>
              <a:rPr lang="en-US" dirty="0" err="1"/>
              <a:t>d_model</a:t>
            </a:r>
            <a:r>
              <a:rPr lang="en-US" dirty="0"/>
              <a:t> = 512</a:t>
            </a:r>
          </a:p>
          <a:p>
            <a:r>
              <a:rPr lang="en-US" dirty="0" err="1"/>
              <a:t>dff</a:t>
            </a:r>
            <a:r>
              <a:rPr lang="en-US" dirty="0"/>
              <a:t> = 2048</a:t>
            </a:r>
          </a:p>
          <a:p>
            <a:r>
              <a:rPr lang="en-US" dirty="0" err="1"/>
              <a:t>num_heads</a:t>
            </a:r>
            <a:r>
              <a:rPr lang="en-US" dirty="0"/>
              <a:t> = 8</a:t>
            </a:r>
          </a:p>
          <a:p>
            <a:r>
              <a:rPr lang="en-US" dirty="0" err="1"/>
              <a:t>dropout_rate</a:t>
            </a:r>
            <a:r>
              <a:rPr lang="en-US" dirty="0"/>
              <a:t> = </a:t>
            </a:r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parse </a:t>
            </a:r>
            <a:r>
              <a:rPr lang="en-US" dirty="0" err="1" smtClean="0"/>
              <a:t>cateogircal</a:t>
            </a:r>
            <a:r>
              <a:rPr lang="en-US" dirty="0" smtClean="0"/>
              <a:t> entropy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  </a:t>
            </a:r>
            <a:r>
              <a:rPr lang="en-US" sz="3600" dirty="0" smtClean="0"/>
              <a:t>Optimizer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Adam with custom learning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7128792" cy="4611712"/>
          </a:xfrm>
        </p:spPr>
      </p:pic>
    </p:spTree>
    <p:extLst>
      <p:ext uri="{BB962C8B-B14F-4D97-AF65-F5344CB8AC3E}">
        <p14:creationId xmlns:p14="http://schemas.microsoft.com/office/powerpoint/2010/main" val="21262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420"/>
            <a:ext cx="8229600" cy="1143000"/>
          </a:xfrm>
        </p:spPr>
        <p:txBody>
          <a:bodyPr/>
          <a:lstStyle/>
          <a:p>
            <a:r>
              <a:rPr lang="en-US" dirty="0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length, pads the vectors with 0 and makes all the </a:t>
            </a:r>
            <a:r>
              <a:rPr lang="en-US" dirty="0" err="1" smtClean="0"/>
              <a:t>lenghts</a:t>
            </a:r>
            <a:r>
              <a:rPr lang="en-US" dirty="0" smtClean="0"/>
              <a:t> equal to the max length in the batch</a:t>
            </a:r>
          </a:p>
          <a:p>
            <a:r>
              <a:rPr lang="en-US" dirty="0"/>
              <a:t> </a:t>
            </a:r>
            <a:r>
              <a:rPr lang="en-US" dirty="0" smtClean="0"/>
              <a:t>has a [START] and [END] automatically added in the start and end </a:t>
            </a:r>
          </a:p>
          <a:p>
            <a:r>
              <a:rPr lang="en-US" dirty="0" smtClean="0"/>
              <a:t> vocab size is about 7000 for both input and target, I considered keeping the input vocab smaller but I wanted someone to able to input fully correct sentences as well. Like if someone is bothering to sign words like a an the it will allow them to do that</a:t>
            </a:r>
          </a:p>
          <a:p>
            <a:r>
              <a:rPr lang="en-US" dirty="0"/>
              <a:t> </a:t>
            </a:r>
            <a:r>
              <a:rPr lang="en-US" dirty="0" smtClean="0"/>
              <a:t>fun fact I am using the </a:t>
            </a:r>
            <a:r>
              <a:rPr lang="en-US" dirty="0" err="1" smtClean="0"/>
              <a:t>english</a:t>
            </a:r>
            <a:r>
              <a:rPr lang="en-US" dirty="0" smtClean="0"/>
              <a:t> tokenizer from a Portuguese to </a:t>
            </a:r>
            <a:r>
              <a:rPr lang="en-US" dirty="0" err="1" smtClean="0"/>
              <a:t>english</a:t>
            </a:r>
            <a:r>
              <a:rPr lang="en-US" dirty="0" smtClean="0"/>
              <a:t> </a:t>
            </a:r>
            <a:r>
              <a:rPr lang="en-US" dirty="0" err="1" smtClean="0"/>
              <a:t>trasnlator</a:t>
            </a:r>
            <a:r>
              <a:rPr lang="en-US" dirty="0" smtClean="0"/>
              <a:t> cause it was really good. Will make my own eventually but it will do for now.</a:t>
            </a:r>
          </a:p>
          <a:p>
            <a:r>
              <a:rPr lang="en-US" dirty="0"/>
              <a:t> </a:t>
            </a:r>
            <a:r>
              <a:rPr lang="en-US" dirty="0" smtClean="0"/>
              <a:t>Max number of tokens are currently set to 256, sentences bigger than that are filtered out </a:t>
            </a:r>
          </a:p>
        </p:txBody>
      </p:sp>
    </p:spTree>
    <p:extLst>
      <p:ext uri="{BB962C8B-B14F-4D97-AF65-F5344CB8AC3E}">
        <p14:creationId xmlns:p14="http://schemas.microsoft.com/office/powerpoint/2010/main" val="2110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764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goal </vt:lpstr>
      <vt:lpstr>But wait…we need context</vt:lpstr>
      <vt:lpstr>Models </vt:lpstr>
      <vt:lpstr>The architecture : multi-head attention</vt:lpstr>
      <vt:lpstr>Paint 3d for the win </vt:lpstr>
      <vt:lpstr>Hyperparameters</vt:lpstr>
      <vt:lpstr>Loss</vt:lpstr>
      <vt:lpstr>The learning rate</vt:lpstr>
      <vt:lpstr>Tokenizer</vt:lpstr>
      <vt:lpstr>Training</vt:lpstr>
      <vt:lpstr>How is it doing</vt:lpstr>
      <vt:lpstr>Now the data </vt:lpstr>
      <vt:lpstr>C4 200M</vt:lpstr>
      <vt:lpstr>Ruin Grammer and modify line?</vt:lpstr>
      <vt:lpstr>Books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very professional ppt</dc:title>
  <dc:creator>user</dc:creator>
  <cp:lastModifiedBy>user</cp:lastModifiedBy>
  <cp:revision>15</cp:revision>
  <dcterms:created xsi:type="dcterms:W3CDTF">2022-06-26T03:14:39Z</dcterms:created>
  <dcterms:modified xsi:type="dcterms:W3CDTF">2022-06-30T14:49:36Z</dcterms:modified>
</cp:coreProperties>
</file>