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2" r:id="rId6"/>
    <p:sldId id="263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212C-89FB-481B-8A76-8BA5534D90AE}" v="50" dt="2024-11-24T20:55:5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Williams" userId="ef02aeaf66c33105" providerId="LiveId" clId="{3D95E237-6AB6-B74B-8884-0CC8FE61B179}"/>
    <pc:docChg chg="addSld">
      <pc:chgData name="Bryn Williams" userId="ef02aeaf66c33105" providerId="LiveId" clId="{3D95E237-6AB6-B74B-8884-0CC8FE61B179}" dt="2024-09-10T10:10:05.460" v="0" actId="680"/>
      <pc:docMkLst>
        <pc:docMk/>
      </pc:docMkLst>
      <pc:sldChg chg="new">
        <pc:chgData name="Bryn Williams" userId="ef02aeaf66c33105" providerId="LiveId" clId="{3D95E237-6AB6-B74B-8884-0CC8FE61B179}" dt="2024-09-10T10:10:05.460" v="0" actId="680"/>
        <pc:sldMkLst>
          <pc:docMk/>
          <pc:sldMk cId="4174741703" sldId="265"/>
        </pc:sldMkLst>
      </pc:sldChg>
    </pc:docChg>
  </pc:docChgLst>
  <pc:docChgLst>
    <pc:chgData name="Bryn Williams" userId="ef02aeaf66c33105" providerId="LiveId" clId="{8D41A92E-5FA4-40C0-B919-04A4672D6181}"/>
    <pc:docChg chg="undo redo custSel addSld delSld modSld sldOrd">
      <pc:chgData name="Bryn Williams" userId="ef02aeaf66c33105" providerId="LiveId" clId="{8D41A92E-5FA4-40C0-B919-04A4672D6181}" dt="2024-09-10T11:58:07.783" v="402" actId="1076"/>
      <pc:docMkLst>
        <pc:docMk/>
      </pc:docMkLst>
      <pc:sldChg chg="modSp mod">
        <pc:chgData name="Bryn Williams" userId="ef02aeaf66c33105" providerId="LiveId" clId="{8D41A92E-5FA4-40C0-B919-04A4672D6181}" dt="2024-09-09T07:22:10.496" v="16" actId="1076"/>
        <pc:sldMkLst>
          <pc:docMk/>
          <pc:sldMk cId="4164247392" sldId="256"/>
        </pc:sldMkLst>
        <pc:picChg chg="mod">
          <ac:chgData name="Bryn Williams" userId="ef02aeaf66c33105" providerId="LiveId" clId="{8D41A92E-5FA4-40C0-B919-04A4672D6181}" dt="2024-09-09T07:22:10.496" v="16" actId="1076"/>
          <ac:picMkLst>
            <pc:docMk/>
            <pc:sldMk cId="4164247392" sldId="256"/>
            <ac:picMk id="5" creationId="{DEB5927D-7338-2200-6369-6695FC2E2707}"/>
          </ac:picMkLst>
        </pc:picChg>
      </pc:sldChg>
      <pc:sldChg chg="modSp">
        <pc:chgData name="Bryn Williams" userId="ef02aeaf66c33105" providerId="LiveId" clId="{8D41A92E-5FA4-40C0-B919-04A4672D6181}" dt="2024-09-09T07:21:50.337" v="15" actId="20577"/>
        <pc:sldMkLst>
          <pc:docMk/>
          <pc:sldMk cId="2294830084" sldId="257"/>
        </pc:sldMkLst>
        <pc:spChg chg="mod">
          <ac:chgData name="Bryn Williams" userId="ef02aeaf66c33105" providerId="LiveId" clId="{8D41A92E-5FA4-40C0-B919-04A4672D6181}" dt="2024-09-09T07:21:50.337" v="15" actId="20577"/>
          <ac:spMkLst>
            <pc:docMk/>
            <pc:sldMk cId="2294830084" sldId="257"/>
            <ac:spMk id="12" creationId="{B04D13B9-8A14-5229-0033-BE16940715F7}"/>
          </ac:spMkLst>
        </pc:spChg>
      </pc:sldChg>
      <pc:sldChg chg="ord">
        <pc:chgData name="Bryn Williams" userId="ef02aeaf66c33105" providerId="LiveId" clId="{8D41A92E-5FA4-40C0-B919-04A4672D6181}" dt="2024-09-09T21:10:05.415" v="228"/>
        <pc:sldMkLst>
          <pc:docMk/>
          <pc:sldMk cId="1137490950" sldId="262"/>
        </pc:sldMkLst>
      </pc:sldChg>
      <pc:sldChg chg="addSp delSp modSp new mod">
        <pc:chgData name="Bryn Williams" userId="ef02aeaf66c33105" providerId="LiveId" clId="{8D41A92E-5FA4-40C0-B919-04A4672D6181}" dt="2024-09-09T21:17:16.740" v="288" actId="1582"/>
        <pc:sldMkLst>
          <pc:docMk/>
          <pc:sldMk cId="628085545" sldId="263"/>
        </pc:sldMkLst>
        <pc:spChg chg="add mod">
          <ac:chgData name="Bryn Williams" userId="ef02aeaf66c33105" providerId="LiveId" clId="{8D41A92E-5FA4-40C0-B919-04A4672D6181}" dt="2024-09-09T21:16:03.189" v="286" actId="20577"/>
          <ac:spMkLst>
            <pc:docMk/>
            <pc:sldMk cId="628085545" sldId="263"/>
            <ac:spMk id="2" creationId="{AC32DBB0-7733-86BD-C854-70072CF31CF7}"/>
          </ac:spMkLst>
        </pc:spChg>
        <pc:spChg chg="add mod">
          <ac:chgData name="Bryn Williams" userId="ef02aeaf66c33105" providerId="LiveId" clId="{8D41A92E-5FA4-40C0-B919-04A4672D6181}" dt="2024-09-09T21:17:16.740" v="288" actId="1582"/>
          <ac:spMkLst>
            <pc:docMk/>
            <pc:sldMk cId="628085545" sldId="263"/>
            <ac:spMk id="3" creationId="{AC62DB6F-FB53-CC48-AA2D-07C2B8FCFA7D}"/>
          </ac:spMkLst>
        </pc:spChg>
        <pc:spChg chg="add mod">
          <ac:chgData name="Bryn Williams" userId="ef02aeaf66c33105" providerId="LiveId" clId="{8D41A92E-5FA4-40C0-B919-04A4672D6181}" dt="2024-09-09T08:00:22.859" v="24" actId="14100"/>
          <ac:spMkLst>
            <pc:docMk/>
            <pc:sldMk cId="628085545" sldId="263"/>
            <ac:spMk id="4" creationId="{E322EEB4-16D1-1DEA-0776-6387DD6A8309}"/>
          </ac:spMkLst>
        </pc:spChg>
        <pc:picChg chg="add del mod">
          <ac:chgData name="Bryn Williams" userId="ef02aeaf66c33105" providerId="LiveId" clId="{8D41A92E-5FA4-40C0-B919-04A4672D6181}" dt="2024-09-09T08:00:14.639" v="21" actId="478"/>
          <ac:picMkLst>
            <pc:docMk/>
            <pc:sldMk cId="628085545" sldId="263"/>
            <ac:picMk id="3" creationId="{94F75E07-82B3-BB43-1F56-4CC84F7DE169}"/>
          </ac:picMkLst>
        </pc:picChg>
        <pc:picChg chg="add mod">
          <ac:chgData name="Bryn Williams" userId="ef02aeaf66c33105" providerId="LiveId" clId="{8D41A92E-5FA4-40C0-B919-04A4672D6181}" dt="2024-09-09T08:00:34.494" v="27" actId="1076"/>
          <ac:picMkLst>
            <pc:docMk/>
            <pc:sldMk cId="628085545" sldId="263"/>
            <ac:picMk id="5" creationId="{D7C33B14-6C56-B0C6-3B43-6E3B900F3A11}"/>
          </ac:picMkLst>
        </pc:picChg>
      </pc:sldChg>
      <pc:sldChg chg="addSp delSp modSp new mod ord">
        <pc:chgData name="Bryn Williams" userId="ef02aeaf66c33105" providerId="LiveId" clId="{8D41A92E-5FA4-40C0-B919-04A4672D6181}" dt="2024-09-10T10:32:11.694" v="307" actId="14100"/>
        <pc:sldMkLst>
          <pc:docMk/>
          <pc:sldMk cId="837621207" sldId="264"/>
        </pc:sldMkLst>
        <pc:spChg chg="add del mod">
          <ac:chgData name="Bryn Williams" userId="ef02aeaf66c33105" providerId="LiveId" clId="{8D41A92E-5FA4-40C0-B919-04A4672D6181}" dt="2024-09-09T21:10:01.559" v="226"/>
          <ac:spMkLst>
            <pc:docMk/>
            <pc:sldMk cId="837621207" sldId="264"/>
            <ac:spMk id="2" creationId="{409E5B96-1AE7-D6E4-4184-9D9E784CA7EE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3" creationId="{FE54D86D-61BB-DE4C-CBA2-FD480AED1857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4" creationId="{073103E2-CF29-5C6B-8685-83890904E839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5" creationId="{FEAAA704-074B-E725-8D61-6EE47B2ADD68}"/>
          </ac:spMkLst>
        </pc:spChg>
        <pc:spChg chg="add mod">
          <ac:chgData name="Bryn Williams" userId="ef02aeaf66c33105" providerId="LiveId" clId="{8D41A92E-5FA4-40C0-B919-04A4672D6181}" dt="2024-09-10T10:32:11.694" v="307" actId="14100"/>
          <ac:spMkLst>
            <pc:docMk/>
            <pc:sldMk cId="837621207" sldId="264"/>
            <ac:spMk id="13" creationId="{CFBE84E4-6AD3-4F18-F5D2-DF10010E492E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14" creationId="{5FD19FEC-5F62-BEA8-ECD5-6227360442BC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15" creationId="{D13D9E8A-930A-7055-ED71-7D7E0D8A1DCA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16" creationId="{AE98C54B-5AA9-2C94-1C8B-5A11BD28328D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17" creationId="{066ED7D7-9847-68AD-7A30-7D2FE53BAB4A}"/>
          </ac:spMkLst>
        </pc:spChg>
        <pc:spChg chg="add del mod">
          <ac:chgData name="Bryn Williams" userId="ef02aeaf66c33105" providerId="LiveId" clId="{8D41A92E-5FA4-40C0-B919-04A4672D6181}" dt="2024-09-09T21:07:33.039" v="202" actId="478"/>
          <ac:spMkLst>
            <pc:docMk/>
            <pc:sldMk cId="837621207" sldId="264"/>
            <ac:spMk id="18" creationId="{2F111DE2-DA12-5676-8D13-26F25BA6D3F0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19" creationId="{38166A6E-A95D-58D1-0FB3-72F5F2CEE51E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20" creationId="{89D3A23B-02F6-6CC6-102E-5997D6186946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21" creationId="{5A688C33-BF0D-3331-C95E-8336995215A2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22" creationId="{019918A5-090A-3337-13CE-D092DED4D1DF}"/>
          </ac:spMkLst>
        </pc:spChg>
        <pc:spChg chg="add del mod">
          <ac:chgData name="Bryn Williams" userId="ef02aeaf66c33105" providerId="LiveId" clId="{8D41A92E-5FA4-40C0-B919-04A4672D6181}" dt="2024-09-09T21:08:52.277" v="214" actId="478"/>
          <ac:spMkLst>
            <pc:docMk/>
            <pc:sldMk cId="837621207" sldId="264"/>
            <ac:spMk id="23" creationId="{5FFE2CBD-7BA4-E7E4-9E22-E64A6DD2365F}"/>
          </ac:spMkLst>
        </pc:spChg>
        <pc:spChg chg="add del mod">
          <ac:chgData name="Bryn Williams" userId="ef02aeaf66c33105" providerId="LiveId" clId="{8D41A92E-5FA4-40C0-B919-04A4672D6181}" dt="2024-09-09T21:08:55.433" v="215" actId="478"/>
          <ac:spMkLst>
            <pc:docMk/>
            <pc:sldMk cId="837621207" sldId="264"/>
            <ac:spMk id="24" creationId="{1BAC8504-69ED-3762-6979-D7DA662C1C02}"/>
          </ac:spMkLst>
        </pc:spChg>
        <pc:spChg chg="add del mod">
          <ac:chgData name="Bryn Williams" userId="ef02aeaf66c33105" providerId="LiveId" clId="{8D41A92E-5FA4-40C0-B919-04A4672D6181}" dt="2024-09-09T21:09:37.820" v="221" actId="478"/>
          <ac:spMkLst>
            <pc:docMk/>
            <pc:sldMk cId="837621207" sldId="264"/>
            <ac:spMk id="25" creationId="{C630BCE1-4DFF-30ED-263F-0D0F840FA1DB}"/>
          </ac:spMkLst>
        </pc:spChg>
        <pc:spChg chg="add del mod">
          <ac:chgData name="Bryn Williams" userId="ef02aeaf66c33105" providerId="LiveId" clId="{8D41A92E-5FA4-40C0-B919-04A4672D6181}" dt="2024-09-09T21:09:37.820" v="221" actId="478"/>
          <ac:spMkLst>
            <pc:docMk/>
            <pc:sldMk cId="837621207" sldId="264"/>
            <ac:spMk id="26" creationId="{8DE6EE8E-0C37-AF3E-2FB2-4CD1BC1CEC29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27" creationId="{AB615194-B021-6F9D-D76C-F38FF8F5678E}"/>
          </ac:spMkLst>
        </pc:spChg>
        <pc:spChg chg="add mod">
          <ac:chgData name="Bryn Williams" userId="ef02aeaf66c33105" providerId="LiveId" clId="{8D41A92E-5FA4-40C0-B919-04A4672D6181}" dt="2024-09-09T21:33:04.311" v="299" actId="1076"/>
          <ac:spMkLst>
            <pc:docMk/>
            <pc:sldMk cId="837621207" sldId="264"/>
            <ac:spMk id="28" creationId="{FEC9AC97-A3FE-204E-8162-8E261B6D3DA8}"/>
          </ac:spMkLst>
        </pc:spChg>
        <pc:spChg chg="add del mod">
          <ac:chgData name="Bryn Williams" userId="ef02aeaf66c33105" providerId="LiveId" clId="{8D41A92E-5FA4-40C0-B919-04A4672D6181}" dt="2024-09-09T21:32:12.874" v="294" actId="21"/>
          <ac:spMkLst>
            <pc:docMk/>
            <pc:sldMk cId="837621207" sldId="264"/>
            <ac:spMk id="30" creationId="{89B55554-ADF8-CCF3-FEC1-73540B041CF3}"/>
          </ac:spMkLst>
        </pc:spChg>
        <pc:grpChg chg="mod">
          <ac:chgData name="Bryn Williams" userId="ef02aeaf66c33105" providerId="LiveId" clId="{8D41A92E-5FA4-40C0-B919-04A4672D6181}" dt="2024-09-09T21:01:50.393" v="56"/>
          <ac:grpSpMkLst>
            <pc:docMk/>
            <pc:sldMk cId="837621207" sldId="264"/>
            <ac:grpSpMk id="11" creationId="{6AD49B95-FA8F-0FEA-2649-58B057616220}"/>
          </ac:grpSpMkLst>
        </pc:grpChg>
        <pc:inkChg chg="add del">
          <ac:chgData name="Bryn Williams" userId="ef02aeaf66c33105" providerId="LiveId" clId="{8D41A92E-5FA4-40C0-B919-04A4672D6181}" dt="2024-09-09T21:01:53.678" v="60" actId="9405"/>
          <ac:inkMkLst>
            <pc:docMk/>
            <pc:sldMk cId="837621207" sldId="264"/>
            <ac:inkMk id="6" creationId="{6568F99A-7507-7288-08FA-55F36CC727E4}"/>
          </ac:inkMkLst>
        </pc:inkChg>
        <pc:inkChg chg="add del">
          <ac:chgData name="Bryn Williams" userId="ef02aeaf66c33105" providerId="LiveId" clId="{8D41A92E-5FA4-40C0-B919-04A4672D6181}" dt="2024-09-09T21:01:52.986" v="59" actId="9405"/>
          <ac:inkMkLst>
            <pc:docMk/>
            <pc:sldMk cId="837621207" sldId="264"/>
            <ac:inkMk id="7" creationId="{03EF44B6-E108-E5E4-EDD8-180CBBAD727E}"/>
          </ac:inkMkLst>
        </pc:inkChg>
        <pc:inkChg chg="add del">
          <ac:chgData name="Bryn Williams" userId="ef02aeaf66c33105" providerId="LiveId" clId="{8D41A92E-5FA4-40C0-B919-04A4672D6181}" dt="2024-09-09T21:01:52.231" v="58" actId="9405"/>
          <ac:inkMkLst>
            <pc:docMk/>
            <pc:sldMk cId="837621207" sldId="264"/>
            <ac:inkMk id="8" creationId="{036D8D87-3121-456B-E1DB-2F51BFB88E89}"/>
          </ac:inkMkLst>
        </pc:inkChg>
        <pc:inkChg chg="add del mod">
          <ac:chgData name="Bryn Williams" userId="ef02aeaf66c33105" providerId="LiveId" clId="{8D41A92E-5FA4-40C0-B919-04A4672D6181}" dt="2024-09-09T21:01:51.194" v="57" actId="9405"/>
          <ac:inkMkLst>
            <pc:docMk/>
            <pc:sldMk cId="837621207" sldId="264"/>
            <ac:inkMk id="9" creationId="{042620F5-A55A-1E72-E121-79A60C9A8632}"/>
          </ac:inkMkLst>
        </pc:inkChg>
        <pc:inkChg chg="add del mod">
          <ac:chgData name="Bryn Williams" userId="ef02aeaf66c33105" providerId="LiveId" clId="{8D41A92E-5FA4-40C0-B919-04A4672D6181}" dt="2024-09-09T21:01:50.393" v="56"/>
          <ac:inkMkLst>
            <pc:docMk/>
            <pc:sldMk cId="837621207" sldId="264"/>
            <ac:inkMk id="10" creationId="{203DBCFD-E11A-42E5-896C-E45D00B92BAA}"/>
          </ac:inkMkLst>
        </pc:inkChg>
        <pc:inkChg chg="add del">
          <ac:chgData name="Bryn Williams" userId="ef02aeaf66c33105" providerId="LiveId" clId="{8D41A92E-5FA4-40C0-B919-04A4672D6181}" dt="2024-09-09T21:01:49.812" v="54" actId="9405"/>
          <ac:inkMkLst>
            <pc:docMk/>
            <pc:sldMk cId="837621207" sldId="264"/>
            <ac:inkMk id="12" creationId="{FCBB2D71-C896-8A47-0838-063B3DEA4548}"/>
          </ac:inkMkLst>
        </pc:inkChg>
      </pc:sldChg>
      <pc:sldChg chg="addSp delSp modSp del mod">
        <pc:chgData name="Bryn Williams" userId="ef02aeaf66c33105" providerId="LiveId" clId="{8D41A92E-5FA4-40C0-B919-04A4672D6181}" dt="2024-09-10T10:41:57.147" v="364" actId="47"/>
        <pc:sldMkLst>
          <pc:docMk/>
          <pc:sldMk cId="4174741703" sldId="265"/>
        </pc:sldMkLst>
        <pc:spChg chg="add mod">
          <ac:chgData name="Bryn Williams" userId="ef02aeaf66c33105" providerId="LiveId" clId="{8D41A92E-5FA4-40C0-B919-04A4672D6181}" dt="2024-09-10T10:41:22.811" v="362" actId="1076"/>
          <ac:spMkLst>
            <pc:docMk/>
            <pc:sldMk cId="4174741703" sldId="265"/>
            <ac:spMk id="2" creationId="{92289D93-EA6C-B603-5F2C-700418B6BB46}"/>
          </ac:spMkLst>
        </pc:spChg>
        <pc:spChg chg="add mod">
          <ac:chgData name="Bryn Williams" userId="ef02aeaf66c33105" providerId="LiveId" clId="{8D41A92E-5FA4-40C0-B919-04A4672D6181}" dt="2024-09-10T10:31:44.591" v="305"/>
          <ac:spMkLst>
            <pc:docMk/>
            <pc:sldMk cId="4174741703" sldId="265"/>
            <ac:spMk id="3" creationId="{C7026443-02B6-57A7-A685-F0FD2786CF89}"/>
          </ac:spMkLst>
        </pc:spChg>
        <pc:spChg chg="add del mod">
          <ac:chgData name="Bryn Williams" userId="ef02aeaf66c33105" providerId="LiveId" clId="{8D41A92E-5FA4-40C0-B919-04A4672D6181}" dt="2024-09-10T10:39:31.536" v="358"/>
          <ac:spMkLst>
            <pc:docMk/>
            <pc:sldMk cId="4174741703" sldId="265"/>
            <ac:spMk id="4" creationId="{EEBA8EA8-DEBD-CFE3-47AE-71142F5636D5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5" creationId="{BBC8A608-DBBA-EFB8-FE38-4FF9B3F36C67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6" creationId="{CEB0AB4B-17CD-5607-68EB-AD6A1AABE6DD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7" creationId="{634484B9-763D-85A7-F9B9-777A7B2682D8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8" creationId="{293E8773-8F02-4DF3-3546-7B627524D902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9" creationId="{C2D72266-94B9-DE9E-2AA5-0210DCA166BC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10" creationId="{580C3B3A-A23D-A087-0564-08C53EEFB535}"/>
          </ac:spMkLst>
        </pc:spChg>
        <pc:spChg chg="add del">
          <ac:chgData name="Bryn Williams" userId="ef02aeaf66c33105" providerId="LiveId" clId="{8D41A92E-5FA4-40C0-B919-04A4672D6181}" dt="2024-09-10T10:38:14.795" v="311" actId="478"/>
          <ac:spMkLst>
            <pc:docMk/>
            <pc:sldMk cId="4174741703" sldId="265"/>
            <ac:spMk id="11" creationId="{7720D2E2-AAAC-B00C-0DEB-56D2C0C51739}"/>
          </ac:spMkLst>
        </pc:spChg>
        <pc:spChg chg="add del mod">
          <ac:chgData name="Bryn Williams" userId="ef02aeaf66c33105" providerId="LiveId" clId="{8D41A92E-5FA4-40C0-B919-04A4672D6181}" dt="2024-09-10T10:38:25.274" v="314" actId="1076"/>
          <ac:spMkLst>
            <pc:docMk/>
            <pc:sldMk cId="4174741703" sldId="265"/>
            <ac:spMk id="12" creationId="{F70E3F02-7C3B-FA06-6A3A-803C15363196}"/>
          </ac:spMkLst>
        </pc:spChg>
        <pc:spChg chg="add del mod">
          <ac:chgData name="Bryn Williams" userId="ef02aeaf66c33105" providerId="LiveId" clId="{8D41A92E-5FA4-40C0-B919-04A4672D6181}" dt="2024-09-10T10:38:53.795" v="351" actId="1076"/>
          <ac:spMkLst>
            <pc:docMk/>
            <pc:sldMk cId="4174741703" sldId="265"/>
            <ac:spMk id="13" creationId="{F8894227-A751-9433-0187-48B8EECA647E}"/>
          </ac:spMkLst>
        </pc:spChg>
      </pc:sldChg>
      <pc:sldChg chg="addSp modSp add mod">
        <pc:chgData name="Bryn Williams" userId="ef02aeaf66c33105" providerId="LiveId" clId="{8D41A92E-5FA4-40C0-B919-04A4672D6181}" dt="2024-09-10T10:47:43.314" v="387" actId="1076"/>
        <pc:sldMkLst>
          <pc:docMk/>
          <pc:sldMk cId="807748560" sldId="266"/>
        </pc:sldMkLst>
        <pc:spChg chg="add mod">
          <ac:chgData name="Bryn Williams" userId="ef02aeaf66c33105" providerId="LiveId" clId="{8D41A92E-5FA4-40C0-B919-04A4672D6181}" dt="2024-09-10T10:47:28.274" v="385" actId="571"/>
          <ac:spMkLst>
            <pc:docMk/>
            <pc:sldMk cId="807748560" sldId="266"/>
            <ac:spMk id="2" creationId="{4CE7193D-F3F0-8006-F716-8CCCFA5BF5CE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3" creationId="{FE54D86D-61BB-DE4C-CBA2-FD480AED1857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4" creationId="{073103E2-CF29-5C6B-8685-83890904E839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5" creationId="{FEAAA704-074B-E725-8D61-6EE47B2ADD68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13" creationId="{CFBE84E4-6AD3-4F18-F5D2-DF10010E492E}"/>
          </ac:spMkLst>
        </pc:spChg>
        <pc:spChg chg="mod">
          <ac:chgData name="Bryn Williams" userId="ef02aeaf66c33105" providerId="LiveId" clId="{8D41A92E-5FA4-40C0-B919-04A4672D6181}" dt="2024-09-10T10:47:38.164" v="386" actId="1076"/>
          <ac:spMkLst>
            <pc:docMk/>
            <pc:sldMk cId="807748560" sldId="266"/>
            <ac:spMk id="14" creationId="{5FD19FEC-5F62-BEA8-ECD5-6227360442BC}"/>
          </ac:spMkLst>
        </pc:spChg>
        <pc:spChg chg="mod">
          <ac:chgData name="Bryn Williams" userId="ef02aeaf66c33105" providerId="LiveId" clId="{8D41A92E-5FA4-40C0-B919-04A4672D6181}" dt="2024-09-10T10:47:43.314" v="387" actId="1076"/>
          <ac:spMkLst>
            <pc:docMk/>
            <pc:sldMk cId="807748560" sldId="266"/>
            <ac:spMk id="15" creationId="{D13D9E8A-930A-7055-ED71-7D7E0D8A1DCA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16" creationId="{AE98C54B-5AA9-2C94-1C8B-5A11BD28328D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17" creationId="{066ED7D7-9847-68AD-7A30-7D2FE53BAB4A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19" creationId="{38166A6E-A95D-58D1-0FB3-72F5F2CEE51E}"/>
          </ac:spMkLst>
        </pc:spChg>
        <pc:spChg chg="mod">
          <ac:chgData name="Bryn Williams" userId="ef02aeaf66c33105" providerId="LiveId" clId="{8D41A92E-5FA4-40C0-B919-04A4672D6181}" dt="2024-09-10T10:47:17.731" v="384" actId="1076"/>
          <ac:spMkLst>
            <pc:docMk/>
            <pc:sldMk cId="807748560" sldId="266"/>
            <ac:spMk id="20" creationId="{89D3A23B-02F6-6CC6-102E-5997D6186946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21" creationId="{5A688C33-BF0D-3331-C95E-8336995215A2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22" creationId="{019918A5-090A-3337-13CE-D092DED4D1DF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27" creationId="{AB615194-B021-6F9D-D76C-F38FF8F5678E}"/>
          </ac:spMkLst>
        </pc:spChg>
        <pc:spChg chg="mod">
          <ac:chgData name="Bryn Williams" userId="ef02aeaf66c33105" providerId="LiveId" clId="{8D41A92E-5FA4-40C0-B919-04A4672D6181}" dt="2024-09-10T10:47:01.880" v="383" actId="1076"/>
          <ac:spMkLst>
            <pc:docMk/>
            <pc:sldMk cId="807748560" sldId="266"/>
            <ac:spMk id="28" creationId="{FEC9AC97-A3FE-204E-8162-8E261B6D3DA8}"/>
          </ac:spMkLst>
        </pc:spChg>
      </pc:sldChg>
      <pc:sldChg chg="modSp add mod ord">
        <pc:chgData name="Bryn Williams" userId="ef02aeaf66c33105" providerId="LiveId" clId="{8D41A92E-5FA4-40C0-B919-04A4672D6181}" dt="2024-09-10T11:58:07.783" v="402" actId="1076"/>
        <pc:sldMkLst>
          <pc:docMk/>
          <pc:sldMk cId="1939837525" sldId="267"/>
        </pc:sldMkLst>
        <pc:spChg chg="mod">
          <ac:chgData name="Bryn Williams" userId="ef02aeaf66c33105" providerId="LiveId" clId="{8D41A92E-5FA4-40C0-B919-04A4672D6181}" dt="2024-09-10T11:58:07.783" v="402" actId="1076"/>
          <ac:spMkLst>
            <pc:docMk/>
            <pc:sldMk cId="1939837525" sldId="267"/>
            <ac:spMk id="12" creationId="{B04D13B9-8A14-5229-0033-BE16940715F7}"/>
          </ac:spMkLst>
        </pc:spChg>
      </pc:sldChg>
    </pc:docChg>
  </pc:docChgLst>
  <pc:docChgLst>
    <pc:chgData name="Bryn Williams" userId="ef02aeaf66c33105" providerId="LiveId" clId="{4563212C-89FB-481B-8A76-8BA5534D90AE}"/>
    <pc:docChg chg="undo custSel modSld">
      <pc:chgData name="Bryn Williams" userId="ef02aeaf66c33105" providerId="LiveId" clId="{4563212C-89FB-481B-8A76-8BA5534D90AE}" dt="2024-11-24T20:55:51.727" v="51"/>
      <pc:docMkLst>
        <pc:docMk/>
      </pc:docMkLst>
      <pc:sldChg chg="addSp delSp mod addAnim delAnim modAnim">
        <pc:chgData name="Bryn Williams" userId="ef02aeaf66c33105" providerId="LiveId" clId="{4563212C-89FB-481B-8A76-8BA5534D90AE}" dt="2024-11-24T20:55:51.727" v="51"/>
        <pc:sldMkLst>
          <pc:docMk/>
          <pc:sldMk cId="4223611115" sldId="258"/>
        </pc:sldMkLst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" creationId="{E6250F81-27D7-C677-CAC4-371E1923B92A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2" creationId="{B04D13B9-8A14-5229-0033-BE16940715F7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3" creationId="{42705AE4-CF01-F89F-D366-CACD4D13631C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4" creationId="{21BC8686-8B8F-30F4-7EF7-F1905B2BF36A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5" creationId="{8739BD52-3439-8D9F-7549-24259EA86DD8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6" creationId="{FF274EBD-3984-0098-458D-A08277DC5214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7" creationId="{ADAC1C8F-A71C-D4DA-5938-88737DBB6B85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8" creationId="{49A777C1-62CF-072F-6695-1BC602EF12B1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19" creationId="{8D3CDE75-DB7F-32D9-EE7C-CB8A43370671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0" creationId="{97197254-179C-73E7-941B-DA0F1A62E7E5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1" creationId="{34B315D3-7AC8-BFAA-BFAF-C3E19306052E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2" creationId="{3242E401-BFF1-F375-8393-657D63812D28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3" creationId="{28618D41-C28D-A75F-E5C3-7B176AE71568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4" creationId="{210BD927-040F-64FE-ED3B-D3F86B57840C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5" creationId="{4BCC1761-617E-5903-82CD-D2A222FE9BD5}"/>
          </ac:spMkLst>
        </pc:spChg>
        <pc:spChg chg="add del">
          <ac:chgData name="Bryn Williams" userId="ef02aeaf66c33105" providerId="LiveId" clId="{4563212C-89FB-481B-8A76-8BA5534D90AE}" dt="2024-11-24T17:32:16.148" v="31" actId="21"/>
          <ac:spMkLst>
            <pc:docMk/>
            <pc:sldMk cId="4223611115" sldId="258"/>
            <ac:spMk id="26" creationId="{C935C876-1F58-0B6B-B0F0-B29E4C3C8F6B}"/>
          </ac:spMkLst>
        </pc:sp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4" creationId="{6C0A4E8C-0907-4EBE-BFA8-616B5CF51CD9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5" creationId="{B0214189-4D51-A9F5-12D5-23CB01947BAD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6" creationId="{D4D142E2-10CA-FC36-EA39-B3E4846DE6B7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7" creationId="{A067FFEB-DD61-5DA8-1D65-013D3B916791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8" creationId="{2962F008-014F-7FF1-6781-5802BA0114B0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9" creationId="{D5275DB5-E710-6A55-0E22-04C1804E11F7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10" creationId="{A4533E94-1746-60FB-B58E-C727F5F825E5}"/>
          </ac:picMkLst>
        </pc:picChg>
        <pc:picChg chg="add del">
          <ac:chgData name="Bryn Williams" userId="ef02aeaf66c33105" providerId="LiveId" clId="{4563212C-89FB-481B-8A76-8BA5534D90AE}" dt="2024-11-24T17:32:16.148" v="31" actId="21"/>
          <ac:picMkLst>
            <pc:docMk/>
            <pc:sldMk cId="4223611115" sldId="258"/>
            <ac:picMk id="11" creationId="{59E84107-7588-4645-9FF7-5DCE1D6440F6}"/>
          </ac:picMkLst>
        </pc:picChg>
      </pc:sldChg>
      <pc:sldChg chg="modAnim">
        <pc:chgData name="Bryn Williams" userId="ef02aeaf66c33105" providerId="LiveId" clId="{4563212C-89FB-481B-8A76-8BA5534D90AE}" dt="2024-11-24T20:53:35.573" v="42"/>
        <pc:sldMkLst>
          <pc:docMk/>
          <pc:sldMk cId="113749095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4DE8-A757-3D23-6F76-737DC949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68522-1C5F-778F-9668-48495177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3188-3420-9EF9-8713-44A2588A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EDBDB-C0F3-8E30-212E-CFC32CB2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769C-8F14-E550-0D78-F57C226E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5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BE7A-357A-3B25-FDDD-9674E326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9E68-4BA1-3086-2859-C1774ED55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543B2-6C02-D237-A541-024C20D6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A9ACE-2864-FBD5-FAB2-C83390A7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259CE-6706-8370-7529-2D882C18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E3224-0F20-A8B3-C6E5-A7D9E4B4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12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01C7-8006-C05A-CA7C-1A40155A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8E03F-71B8-D812-DA99-B0DE89E7A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A718-328A-70C3-8E51-6806B32C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BC26B-7E39-CE1C-F750-CE1201D7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7F77-B881-5F55-4242-7A3EB85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9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E0B82-73B5-8124-B887-71C221D72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E205-2465-B855-7A5D-28BB31612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B08C-667E-57A8-8DB8-D64077A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3237-CD50-F9FB-414C-1F55CC75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BAF6-2D49-EC9D-1E3E-5899FCB7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A736-AA66-7F30-597F-D90CE192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7BCA-369A-77B7-1528-BF7A4F20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9FA7-E010-87B2-78BF-3495B2EC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682-1664-58BD-9B40-099CFBD6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D700-3D6A-1356-D041-4F1015E0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2C6B-71E3-1529-FA25-85588811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28BA-1814-6E13-4685-DA7198555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C762-2ED6-1D50-418F-EE73F42C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2854-6032-001D-D271-AEEC5CCE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3BA2F-61E0-C202-A7DD-2B9AC525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4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E98C-9854-A5D2-16B3-BADFD729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6181-FBB7-D2CF-AA8C-0508FDF0F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4B96A-0280-C035-59CA-D53BC9F10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715E-EE5C-C728-F5A2-4C411BD0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478B-8A88-4879-81F2-33DFCE67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1186A-4BFB-6590-CEF8-D7446520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2957-34B1-5858-14C6-8A6881F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45DE-C807-D1A6-C2CC-E85F8C02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676A-4192-2209-E64B-104F4AE9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3447D-1A94-B589-CB83-CD59D798E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3EF6C-F31D-B83E-A519-62A99ECC2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10694-C790-478B-1113-9A048052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D134A-54DA-AC4B-DF26-D82C3156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B85B3-892C-12B6-DD9F-E96E793B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5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7DBB-92D4-4C73-34E6-CE1575C5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0E590C-1BD0-781B-2E2F-A9290CEC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539F2-76B0-ECD4-68B1-A222FC16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22CF3-1995-3EF7-3D32-17FEA015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40382-05EB-295D-D5B8-1273A1C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DC7FC-91D1-8A1D-98E4-DA4A945E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E226D-71FD-D2A9-D0E0-A8CD02A0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97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8796-8EA8-41FD-75FF-4DDB825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308FD-728A-D4B7-FF92-96F980AD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770C9-90AE-8566-8F72-CB87680A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C9901-2026-8A81-30F5-625A54E9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56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41A2-8EA3-2800-4383-530F10E4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9034-0707-C8BF-BA2D-0F41679C9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FA313-A6EB-3141-B5D0-FEDD5CF3B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A06E7-04C6-58B6-2013-C262C5F3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FC197-4FBB-A4BD-F8A2-E44199BA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A4EC-B892-9A89-AE34-05FC3997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7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C9EF3-F437-AC3E-8255-80070EC8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A8E3-8100-DE31-2FD2-AA96DDDF5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CD487-7965-5492-961B-F7DB41647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A6D9F-0A31-441B-B699-5597CAC2D63B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7C8BF-38E8-D5F7-3730-DCBC3A114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B091-00E3-2A4B-CF8D-BE008A7B6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1110F-1000-45A5-B431-52ED58C0F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3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5927D-7338-2200-6369-6695FC2E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42" y="709813"/>
            <a:ext cx="8274454" cy="57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4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D3CDE75-DB7F-32D9-EE7C-CB8A43370671}"/>
              </a:ext>
            </a:extLst>
          </p:cNvPr>
          <p:cNvSpPr txBox="1"/>
          <p:nvPr/>
        </p:nvSpPr>
        <p:spPr>
          <a:xfrm>
            <a:off x="2715576" y="950782"/>
            <a:ext cx="1640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..getting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FFEB-DD61-5DA8-1D65-013D3B91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15" y="2590523"/>
            <a:ext cx="1336518" cy="1203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D13B9-8A14-5229-0033-BE16940715F7}"/>
              </a:ext>
            </a:extLst>
          </p:cNvPr>
          <p:cNvSpPr txBox="1"/>
          <p:nvPr/>
        </p:nvSpPr>
        <p:spPr>
          <a:xfrm>
            <a:off x="354330" y="707704"/>
            <a:ext cx="22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Catherine is..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B315D3-7AC8-BFAA-BFAF-C3E19306052E}"/>
              </a:ext>
            </a:extLst>
          </p:cNvPr>
          <p:cNvSpPr txBox="1"/>
          <p:nvPr/>
        </p:nvSpPr>
        <p:spPr>
          <a:xfrm>
            <a:off x="463441" y="3339613"/>
            <a:ext cx="1490997" cy="45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4189-4D51-A9F5-12D5-23CB0194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47" y="495647"/>
            <a:ext cx="1673055" cy="1412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0A4E8C-0907-4EBE-BFA8-616B5CF5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15" y="755375"/>
            <a:ext cx="1587772" cy="111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142E2-10CA-FC36-EA39-B3E4846DE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264" y="2504564"/>
            <a:ext cx="1600864" cy="121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84107-7588-4645-9FF7-5DCE1D644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094" y="2719271"/>
            <a:ext cx="1447811" cy="1000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BD927-040F-64FE-ED3B-D3F86B57840C}"/>
              </a:ext>
            </a:extLst>
          </p:cNvPr>
          <p:cNvSpPr txBox="1"/>
          <p:nvPr/>
        </p:nvSpPr>
        <p:spPr>
          <a:xfrm>
            <a:off x="2803213" y="5026291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2F008-014F-7FF1-6781-5802BA011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452" y="4575158"/>
            <a:ext cx="1588132" cy="12715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CC1761-617E-5903-82CD-D2A222FE9BD5}"/>
              </a:ext>
            </a:extLst>
          </p:cNvPr>
          <p:cNvSpPr txBox="1"/>
          <p:nvPr/>
        </p:nvSpPr>
        <p:spPr>
          <a:xfrm>
            <a:off x="5179981" y="4951373"/>
            <a:ext cx="1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taking her bath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5C876-1F58-0B6B-B0F0-B29E4C3C8F6B}"/>
              </a:ext>
            </a:extLst>
          </p:cNvPr>
          <p:cNvSpPr txBox="1"/>
          <p:nvPr/>
        </p:nvSpPr>
        <p:spPr>
          <a:xfrm>
            <a:off x="8106041" y="5063752"/>
            <a:ext cx="1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sleeping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5DB5-E710-6A55-0E22-04C1804E1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981" y="4638741"/>
            <a:ext cx="1600212" cy="1271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33E94-1746-60FB-B58E-C727F5F82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574" y="4638741"/>
            <a:ext cx="1771663" cy="1152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688AA-8ACC-9FE7-E4EB-8BF2B0EDC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296" y="707704"/>
            <a:ext cx="1599738" cy="12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0084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D3CDE75-DB7F-32D9-EE7C-CB8A43370671}"/>
              </a:ext>
            </a:extLst>
          </p:cNvPr>
          <p:cNvSpPr txBox="1"/>
          <p:nvPr/>
        </p:nvSpPr>
        <p:spPr>
          <a:xfrm>
            <a:off x="2715576" y="950782"/>
            <a:ext cx="1640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..getting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5AE4-CF01-F89F-D366-CACD4D13631C}"/>
              </a:ext>
            </a:extLst>
          </p:cNvPr>
          <p:cNvSpPr txBox="1"/>
          <p:nvPr/>
        </p:nvSpPr>
        <p:spPr>
          <a:xfrm>
            <a:off x="2442263" y="1841615"/>
            <a:ext cx="16401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…getting up and stretching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E401-BFF1-F375-8393-657D63812D28}"/>
              </a:ext>
            </a:extLst>
          </p:cNvPr>
          <p:cNvSpPr txBox="1"/>
          <p:nvPr/>
        </p:nvSpPr>
        <p:spPr>
          <a:xfrm>
            <a:off x="5240848" y="3740852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mopping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97254-179C-73E7-941B-DA0F1A62E7E5}"/>
              </a:ext>
            </a:extLst>
          </p:cNvPr>
          <p:cNvSpPr txBox="1"/>
          <p:nvPr/>
        </p:nvSpPr>
        <p:spPr>
          <a:xfrm>
            <a:off x="2698114" y="3759111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cycling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74EBD-3984-0098-458D-A08277DC5214}"/>
              </a:ext>
            </a:extLst>
          </p:cNvPr>
          <p:cNvSpPr txBox="1"/>
          <p:nvPr/>
        </p:nvSpPr>
        <p:spPr>
          <a:xfrm>
            <a:off x="5370194" y="1906627"/>
            <a:ext cx="1716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…doing her yoga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FFEB-DD61-5DA8-1D65-013D3B91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20" y="2610606"/>
            <a:ext cx="1336518" cy="1203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D13B9-8A14-5229-0033-BE16940715F7}"/>
              </a:ext>
            </a:extLst>
          </p:cNvPr>
          <p:cNvSpPr txBox="1"/>
          <p:nvPr/>
        </p:nvSpPr>
        <p:spPr>
          <a:xfrm>
            <a:off x="175793" y="2021485"/>
            <a:ext cx="22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Catherine is..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1C8F-A71C-D4DA-5938-88737DBB6B85}"/>
              </a:ext>
            </a:extLst>
          </p:cNvPr>
          <p:cNvSpPr txBox="1"/>
          <p:nvPr/>
        </p:nvSpPr>
        <p:spPr>
          <a:xfrm>
            <a:off x="8205630" y="2021485"/>
            <a:ext cx="18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…drying her hair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B315D3-7AC8-BFAA-BFAF-C3E19306052E}"/>
              </a:ext>
            </a:extLst>
          </p:cNvPr>
          <p:cNvSpPr txBox="1"/>
          <p:nvPr/>
        </p:nvSpPr>
        <p:spPr>
          <a:xfrm>
            <a:off x="463441" y="3339613"/>
            <a:ext cx="1490997" cy="45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8D41-C28D-A75F-E5C3-7B176AE71568}"/>
              </a:ext>
            </a:extLst>
          </p:cNvPr>
          <p:cNvSpPr txBox="1"/>
          <p:nvPr/>
        </p:nvSpPr>
        <p:spPr>
          <a:xfrm>
            <a:off x="8468145" y="3813984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4189-4D51-A9F5-12D5-23CB0194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47" y="495647"/>
            <a:ext cx="1673055" cy="1412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0A4E8C-0907-4EBE-BFA8-616B5CF5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630" y="803047"/>
            <a:ext cx="1587772" cy="111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142E2-10CA-FC36-EA39-B3E4846DE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513" y="2516109"/>
            <a:ext cx="1600864" cy="121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84107-7588-4645-9FF7-5DCE1D644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591" y="2793769"/>
            <a:ext cx="1447811" cy="1000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BD927-040F-64FE-ED3B-D3F86B57840C}"/>
              </a:ext>
            </a:extLst>
          </p:cNvPr>
          <p:cNvSpPr txBox="1"/>
          <p:nvPr/>
        </p:nvSpPr>
        <p:spPr>
          <a:xfrm>
            <a:off x="2803213" y="5026291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2F008-014F-7FF1-6781-5802BA011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213" y="4693583"/>
            <a:ext cx="1385898" cy="1109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CC1761-617E-5903-82CD-D2A222FE9BD5}"/>
              </a:ext>
            </a:extLst>
          </p:cNvPr>
          <p:cNvSpPr txBox="1"/>
          <p:nvPr/>
        </p:nvSpPr>
        <p:spPr>
          <a:xfrm>
            <a:off x="5179981" y="4951373"/>
            <a:ext cx="1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taking her bath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5C876-1F58-0B6B-B0F0-B29E4C3C8F6B}"/>
              </a:ext>
            </a:extLst>
          </p:cNvPr>
          <p:cNvSpPr txBox="1"/>
          <p:nvPr/>
        </p:nvSpPr>
        <p:spPr>
          <a:xfrm>
            <a:off x="8106041" y="5063752"/>
            <a:ext cx="1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sleeping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5DB5-E710-6A55-0E22-04C1804E1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981" y="4638741"/>
            <a:ext cx="1600212" cy="1271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33E94-1746-60FB-B58E-C727F5F82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574" y="4638741"/>
            <a:ext cx="1771663" cy="1152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688AA-8ACC-9FE7-E4EB-8BF2B0EDC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296" y="707704"/>
            <a:ext cx="1599738" cy="1214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50F81-27D7-C677-CAC4-371E1923B92A}"/>
              </a:ext>
            </a:extLst>
          </p:cNvPr>
          <p:cNvSpPr txBox="1"/>
          <p:nvPr/>
        </p:nvSpPr>
        <p:spPr>
          <a:xfrm>
            <a:off x="2485603" y="5791274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…reading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C8686-8B8F-30F4-7EF7-F1905B2BF36A}"/>
              </a:ext>
            </a:extLst>
          </p:cNvPr>
          <p:cNvSpPr txBox="1"/>
          <p:nvPr/>
        </p:nvSpPr>
        <p:spPr>
          <a:xfrm>
            <a:off x="5336320" y="5840959"/>
            <a:ext cx="14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…taking a bath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9BD52-3439-8D9F-7549-24259EA86DD8}"/>
              </a:ext>
            </a:extLst>
          </p:cNvPr>
          <p:cNvSpPr txBox="1"/>
          <p:nvPr/>
        </p:nvSpPr>
        <p:spPr>
          <a:xfrm>
            <a:off x="7985345" y="5870287"/>
            <a:ext cx="197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…sleeping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77C1-62CF-072F-6695-1BC602EF12B1}"/>
              </a:ext>
            </a:extLst>
          </p:cNvPr>
          <p:cNvSpPr txBox="1"/>
          <p:nvPr/>
        </p:nvSpPr>
        <p:spPr>
          <a:xfrm>
            <a:off x="175793" y="184394"/>
            <a:ext cx="1912660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Present Continuous</a:t>
            </a:r>
          </a:p>
        </p:txBody>
      </p:sp>
    </p:spTree>
    <p:extLst>
      <p:ext uri="{BB962C8B-B14F-4D97-AF65-F5344CB8AC3E}">
        <p14:creationId xmlns:p14="http://schemas.microsoft.com/office/powerpoint/2010/main" val="422361111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D3CDE75-DB7F-32D9-EE7C-CB8A43370671}"/>
              </a:ext>
            </a:extLst>
          </p:cNvPr>
          <p:cNvSpPr txBox="1"/>
          <p:nvPr/>
        </p:nvSpPr>
        <p:spPr>
          <a:xfrm>
            <a:off x="2715576" y="950782"/>
            <a:ext cx="1640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..getting 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FFEB-DD61-5DA8-1D65-013D3B91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15" y="2590523"/>
            <a:ext cx="1336518" cy="1203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D13B9-8A14-5229-0033-BE16940715F7}"/>
              </a:ext>
            </a:extLst>
          </p:cNvPr>
          <p:cNvSpPr txBox="1"/>
          <p:nvPr/>
        </p:nvSpPr>
        <p:spPr>
          <a:xfrm>
            <a:off x="341466" y="384538"/>
            <a:ext cx="226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Every day, </a:t>
            </a:r>
          </a:p>
          <a:p>
            <a:r>
              <a:rPr lang="en-GB" i="1"/>
              <a:t>Catherine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B315D3-7AC8-BFAA-BFAF-C3E19306052E}"/>
              </a:ext>
            </a:extLst>
          </p:cNvPr>
          <p:cNvSpPr txBox="1"/>
          <p:nvPr/>
        </p:nvSpPr>
        <p:spPr>
          <a:xfrm>
            <a:off x="463441" y="3339613"/>
            <a:ext cx="1490997" cy="45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4189-4D51-A9F5-12D5-23CB0194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47" y="495647"/>
            <a:ext cx="1673055" cy="1412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0A4E8C-0907-4EBE-BFA8-616B5CF5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915" y="755375"/>
            <a:ext cx="1587772" cy="111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142E2-10CA-FC36-EA39-B3E4846DE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264" y="2504564"/>
            <a:ext cx="1600864" cy="121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84107-7588-4645-9FF7-5DCE1D644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2094" y="2719271"/>
            <a:ext cx="1447811" cy="1000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BD927-040F-64FE-ED3B-D3F86B57840C}"/>
              </a:ext>
            </a:extLst>
          </p:cNvPr>
          <p:cNvSpPr txBox="1"/>
          <p:nvPr/>
        </p:nvSpPr>
        <p:spPr>
          <a:xfrm>
            <a:off x="2803213" y="5026291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2F008-014F-7FF1-6781-5802BA011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452" y="4575158"/>
            <a:ext cx="1588132" cy="12715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CC1761-617E-5903-82CD-D2A222FE9BD5}"/>
              </a:ext>
            </a:extLst>
          </p:cNvPr>
          <p:cNvSpPr txBox="1"/>
          <p:nvPr/>
        </p:nvSpPr>
        <p:spPr>
          <a:xfrm>
            <a:off x="5179981" y="4951373"/>
            <a:ext cx="1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taking her bath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5C876-1F58-0B6B-B0F0-B29E4C3C8F6B}"/>
              </a:ext>
            </a:extLst>
          </p:cNvPr>
          <p:cNvSpPr txBox="1"/>
          <p:nvPr/>
        </p:nvSpPr>
        <p:spPr>
          <a:xfrm>
            <a:off x="8106041" y="5063752"/>
            <a:ext cx="1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sleeping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5DB5-E710-6A55-0E22-04C1804E1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981" y="4638741"/>
            <a:ext cx="1600212" cy="1271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33E94-1746-60FB-B58E-C727F5F82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574" y="4638741"/>
            <a:ext cx="1771663" cy="1152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688AA-8ACC-9FE7-E4EB-8BF2B0EDC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296" y="707704"/>
            <a:ext cx="1599738" cy="12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3752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D3CDE75-DB7F-32D9-EE7C-CB8A43370671}"/>
              </a:ext>
            </a:extLst>
          </p:cNvPr>
          <p:cNvSpPr txBox="1"/>
          <p:nvPr/>
        </p:nvSpPr>
        <p:spPr>
          <a:xfrm>
            <a:off x="2715576" y="950782"/>
            <a:ext cx="16401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/>
              <a:t>..getting 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5AE4-CF01-F89F-D366-CACD4D13631C}"/>
              </a:ext>
            </a:extLst>
          </p:cNvPr>
          <p:cNvSpPr txBox="1"/>
          <p:nvPr/>
        </p:nvSpPr>
        <p:spPr>
          <a:xfrm>
            <a:off x="2125834" y="1841615"/>
            <a:ext cx="28596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…gets up and stretches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2E401-BFF1-F375-8393-657D63812D28}"/>
              </a:ext>
            </a:extLst>
          </p:cNvPr>
          <p:cNvSpPr txBox="1"/>
          <p:nvPr/>
        </p:nvSpPr>
        <p:spPr>
          <a:xfrm>
            <a:off x="5240848" y="3740852"/>
            <a:ext cx="18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..mops the floor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197254-179C-73E7-941B-DA0F1A62E7E5}"/>
              </a:ext>
            </a:extLst>
          </p:cNvPr>
          <p:cNvSpPr txBox="1"/>
          <p:nvPr/>
        </p:nvSpPr>
        <p:spPr>
          <a:xfrm>
            <a:off x="2698114" y="3759111"/>
            <a:ext cx="14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…cycles to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74EBD-3984-0098-458D-A08277DC5214}"/>
              </a:ext>
            </a:extLst>
          </p:cNvPr>
          <p:cNvSpPr txBox="1"/>
          <p:nvPr/>
        </p:nvSpPr>
        <p:spPr>
          <a:xfrm>
            <a:off x="5370194" y="1906627"/>
            <a:ext cx="17162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…does her  yoga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7FFEB-DD61-5DA8-1D65-013D3B916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20" y="2610606"/>
            <a:ext cx="1336518" cy="1203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D13B9-8A14-5229-0033-BE16940715F7}"/>
              </a:ext>
            </a:extLst>
          </p:cNvPr>
          <p:cNvSpPr txBox="1"/>
          <p:nvPr/>
        </p:nvSpPr>
        <p:spPr>
          <a:xfrm>
            <a:off x="215043" y="1394032"/>
            <a:ext cx="226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/>
              <a:t>Every day, </a:t>
            </a:r>
          </a:p>
          <a:p>
            <a:r>
              <a:rPr lang="en-GB" i="1"/>
              <a:t>Catherine 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AC1C8F-A71C-D4DA-5938-88737DBB6B85}"/>
              </a:ext>
            </a:extLst>
          </p:cNvPr>
          <p:cNvSpPr txBox="1"/>
          <p:nvPr/>
        </p:nvSpPr>
        <p:spPr>
          <a:xfrm>
            <a:off x="8205630" y="2021485"/>
            <a:ext cx="18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…dries her hair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B315D3-7AC8-BFAA-BFAF-C3E19306052E}"/>
              </a:ext>
            </a:extLst>
          </p:cNvPr>
          <p:cNvSpPr txBox="1"/>
          <p:nvPr/>
        </p:nvSpPr>
        <p:spPr>
          <a:xfrm>
            <a:off x="463441" y="3339613"/>
            <a:ext cx="1490997" cy="45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18D41-C28D-A75F-E5C3-7B176AE71568}"/>
              </a:ext>
            </a:extLst>
          </p:cNvPr>
          <p:cNvSpPr txBox="1"/>
          <p:nvPr/>
        </p:nvSpPr>
        <p:spPr>
          <a:xfrm>
            <a:off x="8468145" y="3813984"/>
            <a:ext cx="200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…works at a florist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14189-4D51-A9F5-12D5-23CB0194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447" y="495647"/>
            <a:ext cx="1673055" cy="1412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0A4E8C-0907-4EBE-BFA8-616B5CF5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630" y="803047"/>
            <a:ext cx="1587772" cy="1119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142E2-10CA-FC36-EA39-B3E4846DE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513" y="2516109"/>
            <a:ext cx="1600864" cy="1214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84107-7588-4645-9FF7-5DCE1D644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5591" y="2793769"/>
            <a:ext cx="1447811" cy="10001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0BD927-040F-64FE-ED3B-D3F86B57840C}"/>
              </a:ext>
            </a:extLst>
          </p:cNvPr>
          <p:cNvSpPr txBox="1"/>
          <p:nvPr/>
        </p:nvSpPr>
        <p:spPr>
          <a:xfrm>
            <a:off x="2803213" y="5026291"/>
            <a:ext cx="149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62F008-014F-7FF1-6781-5802BA011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3213" y="4693583"/>
            <a:ext cx="1385898" cy="1109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CC1761-617E-5903-82CD-D2A222FE9BD5}"/>
              </a:ext>
            </a:extLst>
          </p:cNvPr>
          <p:cNvSpPr txBox="1"/>
          <p:nvPr/>
        </p:nvSpPr>
        <p:spPr>
          <a:xfrm>
            <a:off x="5179981" y="4951373"/>
            <a:ext cx="164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taking her bath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5C876-1F58-0B6B-B0F0-B29E4C3C8F6B}"/>
              </a:ext>
            </a:extLst>
          </p:cNvPr>
          <p:cNvSpPr txBox="1"/>
          <p:nvPr/>
        </p:nvSpPr>
        <p:spPr>
          <a:xfrm>
            <a:off x="8106041" y="5063752"/>
            <a:ext cx="16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…is sleeping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5DB5-E710-6A55-0E22-04C1804E1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9981" y="4638741"/>
            <a:ext cx="1600212" cy="1271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33E94-1746-60FB-B58E-C727F5F825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3574" y="4638741"/>
            <a:ext cx="1771663" cy="11525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688AA-8ACC-9FE7-E4EB-8BF2B0EDC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0296" y="707704"/>
            <a:ext cx="1599738" cy="1214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50F81-27D7-C677-CAC4-371E1923B92A}"/>
              </a:ext>
            </a:extLst>
          </p:cNvPr>
          <p:cNvSpPr txBox="1"/>
          <p:nvPr/>
        </p:nvSpPr>
        <p:spPr>
          <a:xfrm>
            <a:off x="2485603" y="5791274"/>
            <a:ext cx="211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…reads some of her novel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C8686-8B8F-30F4-7EF7-F1905B2BF36A}"/>
              </a:ext>
            </a:extLst>
          </p:cNvPr>
          <p:cNvSpPr txBox="1"/>
          <p:nvPr/>
        </p:nvSpPr>
        <p:spPr>
          <a:xfrm>
            <a:off x="5336320" y="5840959"/>
            <a:ext cx="149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…takes a bath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9BD52-3439-8D9F-7549-24259EA86DD8}"/>
              </a:ext>
            </a:extLst>
          </p:cNvPr>
          <p:cNvSpPr txBox="1"/>
          <p:nvPr/>
        </p:nvSpPr>
        <p:spPr>
          <a:xfrm>
            <a:off x="7985345" y="5870287"/>
            <a:ext cx="172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…goes to bed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47519-79E8-D428-8234-D6345A7250CC}"/>
              </a:ext>
            </a:extLst>
          </p:cNvPr>
          <p:cNvSpPr txBox="1"/>
          <p:nvPr/>
        </p:nvSpPr>
        <p:spPr>
          <a:xfrm>
            <a:off x="175793" y="184394"/>
            <a:ext cx="1912660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Present Simple</a:t>
            </a:r>
          </a:p>
        </p:txBody>
      </p:sp>
    </p:spTree>
    <p:extLst>
      <p:ext uri="{BB962C8B-B14F-4D97-AF65-F5344CB8AC3E}">
        <p14:creationId xmlns:p14="http://schemas.microsoft.com/office/powerpoint/2010/main" val="113749095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322EEB4-16D1-1DEA-0776-6387DD6A8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61553" y="594553"/>
            <a:ext cx="3960459" cy="39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33B14-6C56-B0C6-3B43-6E3B900F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36" y="943521"/>
            <a:ext cx="7617651" cy="47229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2DBB0-7733-86BD-C854-70072CF31CF7}"/>
              </a:ext>
            </a:extLst>
          </p:cNvPr>
          <p:cNvSpPr txBox="1"/>
          <p:nvPr/>
        </p:nvSpPr>
        <p:spPr>
          <a:xfrm>
            <a:off x="2522220" y="1779270"/>
            <a:ext cx="6995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EVERY DAY	EVERY DAY	EVERY DAY 	EVERY DAY	EVERY DAY 	EVERY DAY 	EVERY DAY 	EVER</a:t>
            </a:r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2DB6F-FB53-CC48-AA2D-07C2B8FCFA7D}"/>
              </a:ext>
            </a:extLst>
          </p:cNvPr>
          <p:cNvSpPr txBox="1"/>
          <p:nvPr/>
        </p:nvSpPr>
        <p:spPr>
          <a:xfrm>
            <a:off x="2145030" y="834390"/>
            <a:ext cx="1905000" cy="50139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0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4D86D-61BB-DE4C-CBA2-FD480AED1857}"/>
              </a:ext>
            </a:extLst>
          </p:cNvPr>
          <p:cNvSpPr txBox="1"/>
          <p:nvPr/>
        </p:nvSpPr>
        <p:spPr>
          <a:xfrm>
            <a:off x="574858" y="2598623"/>
            <a:ext cx="3859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watering her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wɔ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tə.rɪŋ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hɜːr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plɑːnts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103E2-CF29-5C6B-8685-83890904E839}"/>
              </a:ext>
            </a:extLst>
          </p:cNvPr>
          <p:cNvSpPr txBox="1"/>
          <p:nvPr/>
        </p:nvSpPr>
        <p:spPr>
          <a:xfrm>
            <a:off x="574858" y="3788693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cleaning the floor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kli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nɪŋ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ðə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flɔːr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AAA704-074B-E725-8D61-6EE47B2ADD68}"/>
              </a:ext>
            </a:extLst>
          </p:cNvPr>
          <p:cNvSpPr/>
          <p:nvPr/>
        </p:nvSpPr>
        <p:spPr>
          <a:xfrm>
            <a:off x="1407366" y="2368371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BE84E4-6AD3-4F18-F5D2-DF10010E492E}"/>
              </a:ext>
            </a:extLst>
          </p:cNvPr>
          <p:cNvSpPr/>
          <p:nvPr/>
        </p:nvSpPr>
        <p:spPr>
          <a:xfrm>
            <a:off x="2947731" y="2342947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19FEC-5F62-BEA8-ECD5-6227360442BC}"/>
              </a:ext>
            </a:extLst>
          </p:cNvPr>
          <p:cNvSpPr/>
          <p:nvPr/>
        </p:nvSpPr>
        <p:spPr>
          <a:xfrm>
            <a:off x="1530105" y="3523376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3D9E8A-930A-7055-ED71-7D7E0D8A1DCA}"/>
              </a:ext>
            </a:extLst>
          </p:cNvPr>
          <p:cNvSpPr/>
          <p:nvPr/>
        </p:nvSpPr>
        <p:spPr>
          <a:xfrm>
            <a:off x="2824992" y="3569924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8C54B-5AA9-2C94-1C8B-5A11BD28328D}"/>
              </a:ext>
            </a:extLst>
          </p:cNvPr>
          <p:cNvSpPr txBox="1"/>
          <p:nvPr/>
        </p:nvSpPr>
        <p:spPr>
          <a:xfrm>
            <a:off x="4953444" y="3105834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riding her bike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raɪ.dɪŋ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hɜːr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baɪk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6ED7D7-9847-68AD-7A30-7D2FE53BAB4A}"/>
              </a:ext>
            </a:extLst>
          </p:cNvPr>
          <p:cNvSpPr/>
          <p:nvPr/>
        </p:nvSpPr>
        <p:spPr>
          <a:xfrm>
            <a:off x="9615336" y="2394832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66A6E-A95D-58D1-0FB3-72F5F2CEE51E}"/>
              </a:ext>
            </a:extLst>
          </p:cNvPr>
          <p:cNvSpPr txBox="1"/>
          <p:nvPr/>
        </p:nvSpPr>
        <p:spPr>
          <a:xfrm>
            <a:off x="8822770" y="2636962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doing yoga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ˈduː.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jəʊ.ɡə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3A23B-02F6-6CC6-102E-5997D6186946}"/>
              </a:ext>
            </a:extLst>
          </p:cNvPr>
          <p:cNvSpPr/>
          <p:nvPr/>
        </p:nvSpPr>
        <p:spPr>
          <a:xfrm>
            <a:off x="10367736" y="2406513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688C33-BF0D-3331-C95E-8336995215A2}"/>
              </a:ext>
            </a:extLst>
          </p:cNvPr>
          <p:cNvSpPr/>
          <p:nvPr/>
        </p:nvSpPr>
        <p:spPr>
          <a:xfrm>
            <a:off x="9743205" y="3356661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918A5-090A-3337-13CE-D092DED4D1DF}"/>
              </a:ext>
            </a:extLst>
          </p:cNvPr>
          <p:cNvSpPr txBox="1"/>
          <p:nvPr/>
        </p:nvSpPr>
        <p:spPr>
          <a:xfrm>
            <a:off x="8822770" y="3595160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is getting up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ɡɛt.ɪŋ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ʌp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615194-B021-6F9D-D76C-F38FF8F5678E}"/>
              </a:ext>
            </a:extLst>
          </p:cNvPr>
          <p:cNvSpPr/>
          <p:nvPr/>
        </p:nvSpPr>
        <p:spPr>
          <a:xfrm>
            <a:off x="5873879" y="2839529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C9AC97-A3FE-204E-8162-8E261B6D3DA8}"/>
              </a:ext>
            </a:extLst>
          </p:cNvPr>
          <p:cNvSpPr/>
          <p:nvPr/>
        </p:nvSpPr>
        <p:spPr>
          <a:xfrm>
            <a:off x="6980538" y="2848828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62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54D86D-61BB-DE4C-CBA2-FD480AED1857}"/>
              </a:ext>
            </a:extLst>
          </p:cNvPr>
          <p:cNvSpPr txBox="1"/>
          <p:nvPr/>
        </p:nvSpPr>
        <p:spPr>
          <a:xfrm>
            <a:off x="621751" y="1949947"/>
            <a:ext cx="250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eats breakfast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iːts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brek.fəst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103E2-CF29-5C6B-8685-83890904E839}"/>
              </a:ext>
            </a:extLst>
          </p:cNvPr>
          <p:cNvSpPr txBox="1"/>
          <p:nvPr/>
        </p:nvSpPr>
        <p:spPr>
          <a:xfrm>
            <a:off x="621751" y="3140017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rides his bike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/hiː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raɪdz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hɪz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baɪk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AAA704-074B-E725-8D61-6EE47B2ADD68}"/>
              </a:ext>
            </a:extLst>
          </p:cNvPr>
          <p:cNvSpPr/>
          <p:nvPr/>
        </p:nvSpPr>
        <p:spPr>
          <a:xfrm>
            <a:off x="1454259" y="1719695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BE84E4-6AD3-4F18-F5D2-DF10010E492E}"/>
              </a:ext>
            </a:extLst>
          </p:cNvPr>
          <p:cNvSpPr/>
          <p:nvPr/>
        </p:nvSpPr>
        <p:spPr>
          <a:xfrm>
            <a:off x="2113412" y="1757837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D19FEC-5F62-BEA8-ECD5-6227360442BC}"/>
              </a:ext>
            </a:extLst>
          </p:cNvPr>
          <p:cNvSpPr/>
          <p:nvPr/>
        </p:nvSpPr>
        <p:spPr>
          <a:xfrm>
            <a:off x="1244020" y="2849517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3D9E8A-930A-7055-ED71-7D7E0D8A1DCA}"/>
              </a:ext>
            </a:extLst>
          </p:cNvPr>
          <p:cNvSpPr/>
          <p:nvPr/>
        </p:nvSpPr>
        <p:spPr>
          <a:xfrm>
            <a:off x="2146164" y="2890799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8C54B-5AA9-2C94-1C8B-5A11BD28328D}"/>
              </a:ext>
            </a:extLst>
          </p:cNvPr>
          <p:cNvSpPr txBox="1"/>
          <p:nvPr/>
        </p:nvSpPr>
        <p:spPr>
          <a:xfrm>
            <a:off x="5000337" y="2457158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waters the plants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wɔ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ː.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tərz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ðə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plɑːnts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6ED7D7-9847-68AD-7A30-7D2FE53BAB4A}"/>
              </a:ext>
            </a:extLst>
          </p:cNvPr>
          <p:cNvSpPr/>
          <p:nvPr/>
        </p:nvSpPr>
        <p:spPr>
          <a:xfrm>
            <a:off x="9662229" y="1746156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166A6E-A95D-58D1-0FB3-72F5F2CEE51E}"/>
              </a:ext>
            </a:extLst>
          </p:cNvPr>
          <p:cNvSpPr txBox="1"/>
          <p:nvPr/>
        </p:nvSpPr>
        <p:spPr>
          <a:xfrm>
            <a:off x="8869663" y="1988286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reads every night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riːdz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ev.ri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naɪt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3A23B-02F6-6CC6-102E-5997D6186946}"/>
              </a:ext>
            </a:extLst>
          </p:cNvPr>
          <p:cNvSpPr/>
          <p:nvPr/>
        </p:nvSpPr>
        <p:spPr>
          <a:xfrm>
            <a:off x="10891368" y="1757837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688C33-BF0D-3331-C95E-8336995215A2}"/>
              </a:ext>
            </a:extLst>
          </p:cNvPr>
          <p:cNvSpPr/>
          <p:nvPr/>
        </p:nvSpPr>
        <p:spPr>
          <a:xfrm>
            <a:off x="9790098" y="2707985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9918A5-090A-3337-13CE-D092DED4D1DF}"/>
              </a:ext>
            </a:extLst>
          </p:cNvPr>
          <p:cNvSpPr txBox="1"/>
          <p:nvPr/>
        </p:nvSpPr>
        <p:spPr>
          <a:xfrm>
            <a:off x="8869663" y="2946484"/>
            <a:ext cx="2917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does yoga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ʃi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ː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dʌz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 ˈ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jəʊ.ɡə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Lucida Bright" panose="02040602050505020304" pitchFamily="18" charset="0"/>
              </a:rPr>
              <a:t>/</a:t>
            </a:r>
            <a:endParaRPr lang="en-GB">
              <a:solidFill>
                <a:srgbClr val="FF0000"/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615194-B021-6F9D-D76C-F38FF8F5678E}"/>
              </a:ext>
            </a:extLst>
          </p:cNvPr>
          <p:cNvSpPr/>
          <p:nvPr/>
        </p:nvSpPr>
        <p:spPr>
          <a:xfrm>
            <a:off x="5920772" y="2190853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C9AC97-A3FE-204E-8162-8E261B6D3DA8}"/>
              </a:ext>
            </a:extLst>
          </p:cNvPr>
          <p:cNvSpPr/>
          <p:nvPr/>
        </p:nvSpPr>
        <p:spPr>
          <a:xfrm>
            <a:off x="7027431" y="2200152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CE7193D-F3F0-8006-F716-8CCCFA5BF5CE}"/>
              </a:ext>
            </a:extLst>
          </p:cNvPr>
          <p:cNvSpPr/>
          <p:nvPr/>
        </p:nvSpPr>
        <p:spPr>
          <a:xfrm>
            <a:off x="10200317" y="2717851"/>
            <a:ext cx="255738" cy="218768"/>
          </a:xfrm>
          <a:prstGeom prst="ellipse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74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8E183-6F0E-DC4E-636A-AAC0339EAA33}"/>
              </a:ext>
            </a:extLst>
          </p:cNvPr>
          <p:cNvSpPr txBox="1"/>
          <p:nvPr/>
        </p:nvSpPr>
        <p:spPr>
          <a:xfrm>
            <a:off x="1748328" y="169733"/>
            <a:ext cx="1912660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Present Continuous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CB43-6F03-2A16-B47C-F074B478E69D}"/>
              </a:ext>
            </a:extLst>
          </p:cNvPr>
          <p:cNvSpPr txBox="1"/>
          <p:nvPr/>
        </p:nvSpPr>
        <p:spPr>
          <a:xfrm>
            <a:off x="1622282" y="1298797"/>
            <a:ext cx="345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Subject</a:t>
            </a:r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/>
              <a:t>+ </a:t>
            </a:r>
            <a:r>
              <a:rPr lang="en-GB">
                <a:solidFill>
                  <a:srgbClr val="FF0000"/>
                </a:solidFill>
              </a:rPr>
              <a:t>am/is/are</a:t>
            </a:r>
            <a:r>
              <a:rPr lang="en-GB"/>
              <a:t>+ </a:t>
            </a:r>
            <a:r>
              <a:rPr lang="en-GB">
                <a:solidFill>
                  <a:srgbClr val="FF0000"/>
                </a:solidFill>
              </a:rPr>
              <a:t>verb</a:t>
            </a:r>
            <a:r>
              <a:rPr lang="en-GB"/>
              <a:t>-</a:t>
            </a:r>
            <a:r>
              <a:rPr lang="en-GB" err="1"/>
              <a:t>ing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24A28-CE86-9870-10D6-8CC993D2C6EA}"/>
              </a:ext>
            </a:extLst>
          </p:cNvPr>
          <p:cNvSpPr txBox="1"/>
          <p:nvPr/>
        </p:nvSpPr>
        <p:spPr>
          <a:xfrm>
            <a:off x="1622282" y="1730348"/>
            <a:ext cx="3166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am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</a:t>
            </a:r>
            <a:r>
              <a:rPr lang="en-GB"/>
              <a:t>-</a:t>
            </a:r>
            <a:r>
              <a:rPr lang="en-GB" err="1"/>
              <a:t>ing</a:t>
            </a:r>
            <a:endParaRPr lang="en-GB"/>
          </a:p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You/We/They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are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</a:t>
            </a:r>
            <a:r>
              <a:rPr lang="en-GB"/>
              <a:t>-</a:t>
            </a:r>
            <a:r>
              <a:rPr lang="en-GB" err="1"/>
              <a:t>ing</a:t>
            </a:r>
            <a:endParaRPr lang="en-GB"/>
          </a:p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He/She/It 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is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</a:t>
            </a:r>
            <a:r>
              <a:rPr lang="en-GB"/>
              <a:t>-</a:t>
            </a:r>
            <a:r>
              <a:rPr lang="en-GB" err="1"/>
              <a:t>ing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80739-79EE-A643-2BFB-079FBF707CDC}"/>
              </a:ext>
            </a:extLst>
          </p:cNvPr>
          <p:cNvSpPr txBox="1"/>
          <p:nvPr/>
        </p:nvSpPr>
        <p:spPr>
          <a:xfrm>
            <a:off x="1682345" y="3105834"/>
            <a:ext cx="965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-</a:t>
            </a:r>
            <a:r>
              <a:rPr lang="en-GB" err="1"/>
              <a:t>ing</a:t>
            </a:r>
            <a:r>
              <a:rPr lang="en-GB"/>
              <a:t> </a:t>
            </a:r>
          </a:p>
          <a:p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ɪŋ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DE2F8-37ED-D43E-2CB2-DE89EC25CA72}"/>
              </a:ext>
            </a:extLst>
          </p:cNvPr>
          <p:cNvSpPr txBox="1"/>
          <p:nvPr/>
        </p:nvSpPr>
        <p:spPr>
          <a:xfrm>
            <a:off x="1622282" y="4189845"/>
            <a:ext cx="4473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 I </a:t>
            </a:r>
            <a:r>
              <a:rPr lang="en-GB"/>
              <a:t>	    am working</a:t>
            </a:r>
          </a:p>
          <a:p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  	/am/ </a:t>
            </a:r>
            <a:r>
              <a:rPr lang="en-GB">
                <a:latin typeface="Lucida Bright" panose="02040602050505020304" pitchFamily="18" charset="0"/>
              </a:rPr>
              <a:t>+ 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wɜːrkɪŋ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</a:p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She</a:t>
            </a:r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/>
              <a:t>	   is reading</a:t>
            </a:r>
          </a:p>
          <a:p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     	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ɪz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 + 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riːdɪŋ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</a:p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They</a:t>
            </a:r>
            <a:r>
              <a:rPr lang="en-GB"/>
              <a:t>	    are playing    </a:t>
            </a:r>
          </a:p>
          <a:p>
            <a:r>
              <a:rPr lang="en-GB"/>
              <a:t>          	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ɑːr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 + 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pleɪɪŋ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 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4ED880-09C1-58AC-1301-5A4CF1E31FEA}"/>
              </a:ext>
            </a:extLst>
          </p:cNvPr>
          <p:cNvSpPr txBox="1"/>
          <p:nvPr/>
        </p:nvSpPr>
        <p:spPr>
          <a:xfrm>
            <a:off x="7299764" y="149865"/>
            <a:ext cx="1912660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/>
              <a:t>Present Simple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61C97-D856-679A-39CE-ECD24D27AC13}"/>
              </a:ext>
            </a:extLst>
          </p:cNvPr>
          <p:cNvSpPr txBox="1"/>
          <p:nvPr/>
        </p:nvSpPr>
        <p:spPr>
          <a:xfrm>
            <a:off x="6701958" y="1213404"/>
            <a:ext cx="345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Subject</a:t>
            </a:r>
            <a:r>
              <a:rPr lang="en-GB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/>
              <a:t>+ </a:t>
            </a:r>
            <a:r>
              <a:rPr lang="en-GB">
                <a:solidFill>
                  <a:srgbClr val="FF0000"/>
                </a:solidFill>
              </a:rPr>
              <a:t>base verb</a:t>
            </a:r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B2D7A-BB34-6CCB-8441-3FD469D312D0}"/>
              </a:ext>
            </a:extLst>
          </p:cNvPr>
          <p:cNvSpPr txBox="1"/>
          <p:nvPr/>
        </p:nvSpPr>
        <p:spPr>
          <a:xfrm>
            <a:off x="6701958" y="1644955"/>
            <a:ext cx="31669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I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</a:rPr>
              <a:t>am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</a:t>
            </a:r>
            <a:endParaRPr lang="en-GB"/>
          </a:p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You/We/They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</a:t>
            </a:r>
            <a:endParaRPr lang="en-GB"/>
          </a:p>
          <a:p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He/She/It </a:t>
            </a:r>
            <a:r>
              <a:rPr lang="en-GB"/>
              <a:t> + </a:t>
            </a:r>
            <a:r>
              <a:rPr lang="en-GB">
                <a:solidFill>
                  <a:srgbClr val="FF0000"/>
                </a:solidFill>
              </a:rPr>
              <a:t>verb </a:t>
            </a:r>
            <a:r>
              <a:rPr lang="en-GB"/>
              <a:t>+e (es)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25035-F303-B7C4-9996-E2525242139F}"/>
              </a:ext>
            </a:extLst>
          </p:cNvPr>
          <p:cNvSpPr txBox="1"/>
          <p:nvPr/>
        </p:nvSpPr>
        <p:spPr>
          <a:xfrm>
            <a:off x="6701958" y="4104452"/>
            <a:ext cx="44737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 I </a:t>
            </a:r>
            <a:r>
              <a:rPr lang="en-GB"/>
              <a:t>	    work</a:t>
            </a:r>
          </a:p>
          <a:p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  	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wɜːrk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</a:p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She</a:t>
            </a:r>
            <a:r>
              <a:rPr lang="en-GB" b="1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/>
              <a:t>	reads</a:t>
            </a:r>
          </a:p>
          <a:p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     	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riːdz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</a:p>
          <a:p>
            <a:r>
              <a:rPr lang="en-GB" b="1" i="1">
                <a:solidFill>
                  <a:schemeClr val="tx2">
                    <a:lumMod val="50000"/>
                    <a:lumOff val="50000"/>
                  </a:schemeClr>
                </a:solidFill>
              </a:rPr>
              <a:t>They</a:t>
            </a:r>
            <a:r>
              <a:rPr lang="en-GB"/>
              <a:t>	    play</a:t>
            </a:r>
          </a:p>
          <a:p>
            <a:r>
              <a:rPr lang="en-GB"/>
              <a:t>          	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</a:t>
            </a:r>
            <a:r>
              <a:rPr lang="en-GB" err="1">
                <a:solidFill>
                  <a:srgbClr val="FF0000"/>
                </a:solidFill>
                <a:latin typeface="Lucida Bright" panose="02040602050505020304" pitchFamily="18" charset="0"/>
              </a:rPr>
              <a:t>plez</a:t>
            </a:r>
            <a:r>
              <a:rPr lang="en-GB">
                <a:solidFill>
                  <a:srgbClr val="FF0000"/>
                </a:solidFill>
                <a:latin typeface="Lucida Bright" panose="02040602050505020304" pitchFamily="18" charset="0"/>
              </a:rPr>
              <a:t>/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07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 Williams</dc:creator>
  <cp:lastModifiedBy>Bryn Williams</cp:lastModifiedBy>
  <cp:revision>1</cp:revision>
  <dcterms:created xsi:type="dcterms:W3CDTF">2024-09-08T17:37:11Z</dcterms:created>
  <dcterms:modified xsi:type="dcterms:W3CDTF">2024-11-24T20:55:55Z</dcterms:modified>
</cp:coreProperties>
</file>