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194A-FB4E-4C87-A12E-62FDED8104F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AF7-9282-4D28-9A6F-D9B6539A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194A-FB4E-4C87-A12E-62FDED8104F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AF7-9282-4D28-9A6F-D9B6539A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0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194A-FB4E-4C87-A12E-62FDED8104F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AF7-9282-4D28-9A6F-D9B6539A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1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194A-FB4E-4C87-A12E-62FDED8104F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AF7-9282-4D28-9A6F-D9B6539A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3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194A-FB4E-4C87-A12E-62FDED8104F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AF7-9282-4D28-9A6F-D9B6539A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8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194A-FB4E-4C87-A12E-62FDED8104F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AF7-9282-4D28-9A6F-D9B6539A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5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194A-FB4E-4C87-A12E-62FDED8104F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AF7-9282-4D28-9A6F-D9B6539A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1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194A-FB4E-4C87-A12E-62FDED8104F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AF7-9282-4D28-9A6F-D9B6539A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9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194A-FB4E-4C87-A12E-62FDED8104F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AF7-9282-4D28-9A6F-D9B6539A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3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194A-FB4E-4C87-A12E-62FDED8104F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AF7-9282-4D28-9A6F-D9B6539A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2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194A-FB4E-4C87-A12E-62FDED8104F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AF7-9282-4D28-9A6F-D9B6539A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8194A-FB4E-4C87-A12E-62FDED8104F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A2AF7-9282-4D28-9A6F-D9B6539A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1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3897" y="457200"/>
            <a:ext cx="7805651" cy="4596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2111" y="457200"/>
            <a:ext cx="1695797" cy="5378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Painting    option</a:t>
            </a:r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0474037" y="2452254"/>
            <a:ext cx="399011" cy="6068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261359" y="2456411"/>
            <a:ext cx="399011" cy="6068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33896" y="5203765"/>
            <a:ext cx="7805651" cy="63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33647" y="5344043"/>
            <a:ext cx="399011" cy="3906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60370" y="5363787"/>
            <a:ext cx="1255222" cy="293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song name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62153" y="5361709"/>
            <a:ext cx="349135" cy="29302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490459" y="5381451"/>
            <a:ext cx="399011" cy="25353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183971" y="5401194"/>
            <a:ext cx="399011" cy="25353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18566" y="5324300"/>
            <a:ext cx="1487979" cy="3906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tải nhạc lên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0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2022-10-13T15:09:31Z</dcterms:created>
  <dcterms:modified xsi:type="dcterms:W3CDTF">2022-10-13T18:47:38Z</dcterms:modified>
</cp:coreProperties>
</file>