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78" r:id="rId6"/>
    <p:sldId id="261" r:id="rId7"/>
    <p:sldId id="279" r:id="rId8"/>
    <p:sldId id="280" r:id="rId9"/>
    <p:sldId id="263" r:id="rId10"/>
    <p:sldId id="268" r:id="rId11"/>
    <p:sldId id="282" r:id="rId12"/>
    <p:sldId id="281" r:id="rId13"/>
    <p:sldId id="284" r:id="rId14"/>
    <p:sldId id="285" r:id="rId15"/>
    <p:sldId id="286" r:id="rId16"/>
    <p:sldId id="283" r:id="rId17"/>
    <p:sldId id="262" r:id="rId18"/>
    <p:sldId id="287" r:id="rId19"/>
    <p:sldId id="288" r:id="rId20"/>
    <p:sldId id="289" r:id="rId21"/>
    <p:sldId id="274" r:id="rId22"/>
  </p:sldIdLst>
  <p:sldSz cx="12192000" cy="6858000"/>
  <p:notesSz cx="6858000" cy="9144000"/>
  <p:embeddedFontLst>
    <p:embeddedFont>
      <p:font typeface="Abril Fatface" panose="02000503000000020003" pitchFamily="2" charset="0"/>
      <p:regular r:id="rId24"/>
    </p:embeddedFont>
    <p:embeddedFont>
      <p:font typeface="Aldrich" panose="02000000000000000000" pitchFamily="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Medium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85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1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76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8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63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6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9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51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83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96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837275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555664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3"/>
          </p:nvPr>
        </p:nvSpPr>
        <p:spPr>
          <a:xfrm>
            <a:off x="837275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4"/>
          </p:nvPr>
        </p:nvSpPr>
        <p:spPr>
          <a:xfrm>
            <a:off x="4555664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9"/>
          </p:nvPr>
        </p:nvSpPr>
        <p:spPr>
          <a:xfrm>
            <a:off x="8274053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3"/>
          </p:nvPr>
        </p:nvSpPr>
        <p:spPr>
          <a:xfrm>
            <a:off x="8274053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/>
          <p:nvPr/>
        </p:nvSpPr>
        <p:spPr>
          <a:xfrm flipH="1">
            <a:off x="10602025" y="7052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 rot="-459229">
            <a:off x="727621" y="99652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 rot="-1479810">
            <a:off x="874385" y="934718"/>
            <a:ext cx="735272" cy="651165"/>
            <a:chOff x="3116097" y="-1477902"/>
            <a:chExt cx="735251" cy="651147"/>
          </a:xfrm>
        </p:grpSpPr>
        <p:sp>
          <p:nvSpPr>
            <p:cNvPr id="167" name="Google Shape;167;p5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9844361" y="639008"/>
            <a:ext cx="757664" cy="739072"/>
            <a:chOff x="2714053" y="3696339"/>
            <a:chExt cx="757664" cy="739072"/>
          </a:xfrm>
        </p:grpSpPr>
        <p:sp>
          <p:nvSpPr>
            <p:cNvPr id="176" name="Google Shape;176;p5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24514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24514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6134513" y="2439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143496" y="5301879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492238" y="100503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 rot="-2064314">
            <a:off x="1150852" y="735842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 rot="9627747">
            <a:off x="7191034" y="5535176"/>
            <a:ext cx="2295466" cy="966819"/>
            <a:chOff x="4590347" y="1490179"/>
            <a:chExt cx="1314037" cy="558745"/>
          </a:xfrm>
        </p:grpSpPr>
        <p:sp>
          <p:nvSpPr>
            <p:cNvPr id="192" name="Google Shape;192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 rot="2085787">
            <a:off x="1783165" y="5387897"/>
            <a:ext cx="513724" cy="677202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792107" y="4395297"/>
            <a:ext cx="687238" cy="651187"/>
            <a:chOff x="1759452" y="6189595"/>
            <a:chExt cx="687238" cy="651187"/>
          </a:xfrm>
        </p:grpSpPr>
        <p:sp>
          <p:nvSpPr>
            <p:cNvPr id="196" name="Google Shape;196;p6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0609751" y="1052466"/>
            <a:ext cx="537539" cy="527370"/>
            <a:chOff x="3769213" y="6330241"/>
            <a:chExt cx="537539" cy="527370"/>
          </a:xfrm>
        </p:grpSpPr>
        <p:sp>
          <p:nvSpPr>
            <p:cNvPr id="203" name="Google Shape;203;p6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 rot="9520326">
            <a:off x="7924615" y="4081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6"/>
          <p:cNvGrpSpPr/>
          <p:nvPr/>
        </p:nvGrpSpPr>
        <p:grpSpPr>
          <a:xfrm rot="-4452001">
            <a:off x="3795180" y="5250259"/>
            <a:ext cx="372275" cy="1536667"/>
            <a:chOff x="2748074" y="4303871"/>
            <a:chExt cx="377938" cy="1362206"/>
          </a:xfrm>
        </p:grpSpPr>
        <p:sp>
          <p:nvSpPr>
            <p:cNvPr id="215" name="Google Shape;215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6204737" y="208512"/>
            <a:ext cx="714761" cy="797669"/>
            <a:chOff x="5932213" y="4153080"/>
            <a:chExt cx="714761" cy="797669"/>
          </a:xfrm>
        </p:grpSpPr>
        <p:sp>
          <p:nvSpPr>
            <p:cNvPr id="218" name="Google Shape;218;p6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10269082" y="5376643"/>
            <a:ext cx="718538" cy="497904"/>
            <a:chOff x="9711053" y="4291818"/>
            <a:chExt cx="718538" cy="497904"/>
          </a:xfrm>
        </p:grpSpPr>
        <p:sp>
          <p:nvSpPr>
            <p:cNvPr id="234" name="Google Shape;234;p6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9320367" y="634202"/>
            <a:ext cx="679947" cy="652506"/>
            <a:chOff x="3896486" y="3679569"/>
            <a:chExt cx="792294" cy="760319"/>
          </a:xfrm>
        </p:grpSpPr>
        <p:sp>
          <p:nvSpPr>
            <p:cNvPr id="240" name="Google Shape;240;p6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6"/>
          <p:cNvSpPr/>
          <p:nvPr/>
        </p:nvSpPr>
        <p:spPr>
          <a:xfrm rot="-9375345">
            <a:off x="10849480" y="4062267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 rot="742108">
            <a:off x="2515098" y="469450"/>
            <a:ext cx="741052" cy="743051"/>
            <a:chOff x="7970244" y="-543333"/>
            <a:chExt cx="741045" cy="743044"/>
          </a:xfrm>
        </p:grpSpPr>
        <p:sp>
          <p:nvSpPr>
            <p:cNvPr id="246" name="Google Shape;246;p6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6"/>
          <p:cNvSpPr/>
          <p:nvPr/>
        </p:nvSpPr>
        <p:spPr>
          <a:xfrm rot="-459229">
            <a:off x="5457646" y="5822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6"/>
          <p:cNvGrpSpPr/>
          <p:nvPr/>
        </p:nvGrpSpPr>
        <p:grpSpPr>
          <a:xfrm rot="-1479810">
            <a:off x="5604410" y="5760243"/>
            <a:ext cx="735272" cy="651165"/>
            <a:chOff x="3116097" y="-1477902"/>
            <a:chExt cx="735251" cy="651147"/>
          </a:xfrm>
        </p:grpSpPr>
        <p:sp>
          <p:nvSpPr>
            <p:cNvPr id="252" name="Google Shape;252;p6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5029432">
            <a:off x="4334584" y="-214391"/>
            <a:ext cx="361479" cy="1726500"/>
            <a:chOff x="2748074" y="4303871"/>
            <a:chExt cx="377938" cy="1362206"/>
          </a:xfrm>
        </p:grpSpPr>
        <p:sp>
          <p:nvSpPr>
            <p:cNvPr id="261" name="Google Shape;261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 rot="10252777">
            <a:off x="11194058" y="2151723"/>
            <a:ext cx="377916" cy="1362127"/>
            <a:chOff x="2748074" y="4303871"/>
            <a:chExt cx="377938" cy="1362206"/>
          </a:xfrm>
        </p:grpSpPr>
        <p:sp>
          <p:nvSpPr>
            <p:cNvPr id="264" name="Google Shape;264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4227851" flipH="1">
            <a:off x="-46310" y="2627722"/>
            <a:ext cx="1905455" cy="802537"/>
            <a:chOff x="4590347" y="1490179"/>
            <a:chExt cx="1314037" cy="558745"/>
          </a:xfrm>
        </p:grpSpPr>
        <p:sp>
          <p:nvSpPr>
            <p:cNvPr id="267" name="Google Shape;267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273" name="Google Shape;273;p7"/>
          <p:cNvSpPr txBox="1">
            <a:spLocks noGrp="1"/>
          </p:cNvSpPr>
          <p:nvPr>
            <p:ph type="subTitle" idx="1"/>
          </p:nvPr>
        </p:nvSpPr>
        <p:spPr>
          <a:xfrm>
            <a:off x="873350" y="1813775"/>
            <a:ext cx="49611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4" name="Google Shape;274;p7"/>
          <p:cNvSpPr txBox="1">
            <a:spLocks noGrp="1"/>
          </p:cNvSpPr>
          <p:nvPr>
            <p:ph type="subTitle" idx="2"/>
          </p:nvPr>
        </p:nvSpPr>
        <p:spPr>
          <a:xfrm>
            <a:off x="6464148" y="1813775"/>
            <a:ext cx="49608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5" name="Google Shape;275;p7"/>
          <p:cNvSpPr txBox="1">
            <a:spLocks noGrp="1"/>
          </p:cNvSpPr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grpSp>
        <p:nvGrpSpPr>
          <p:cNvPr id="279" name="Google Shape;279;p7"/>
          <p:cNvGrpSpPr/>
          <p:nvPr/>
        </p:nvGrpSpPr>
        <p:grpSpPr>
          <a:xfrm rot="-5192582">
            <a:off x="10617286" y="5243584"/>
            <a:ext cx="449405" cy="1428148"/>
            <a:chOff x="2748074" y="4303871"/>
            <a:chExt cx="449396" cy="1428120"/>
          </a:xfrm>
        </p:grpSpPr>
        <p:sp>
          <p:nvSpPr>
            <p:cNvPr id="280" name="Google Shape;280;p7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 rot="742108">
            <a:off x="872285" y="5386300"/>
            <a:ext cx="741052" cy="743051"/>
            <a:chOff x="7970244" y="-543333"/>
            <a:chExt cx="741045" cy="743044"/>
          </a:xfrm>
        </p:grpSpPr>
        <p:sp>
          <p:nvSpPr>
            <p:cNvPr id="284" name="Google Shape;284;p7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>
            <a:off x="9061002" y="5568900"/>
            <a:ext cx="7185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9186594" y="5643668"/>
            <a:ext cx="718538" cy="497904"/>
            <a:chOff x="9711053" y="4291818"/>
            <a:chExt cx="718538" cy="497904"/>
          </a:xfrm>
        </p:grpSpPr>
        <p:sp>
          <p:nvSpPr>
            <p:cNvPr id="290" name="Google Shape;290;p7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00" name="Google Shape;300;p8"/>
          <p:cNvSpPr txBox="1">
            <a:spLocks noGrp="1"/>
          </p:cNvSpPr>
          <p:nvPr>
            <p:ph type="subTitle" idx="1"/>
          </p:nvPr>
        </p:nvSpPr>
        <p:spPr>
          <a:xfrm>
            <a:off x="2199000" y="224782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title"/>
          </p:nvPr>
        </p:nvSpPr>
        <p:spPr>
          <a:xfrm>
            <a:off x="2199000" y="11980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2" name="Google Shape;302;p8"/>
          <p:cNvSpPr txBox="1">
            <a:spLocks noGrp="1"/>
          </p:cNvSpPr>
          <p:nvPr>
            <p:ph type="body" idx="2"/>
          </p:nvPr>
        </p:nvSpPr>
        <p:spPr>
          <a:xfrm>
            <a:off x="2199000" y="29080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304" name="Google Shape;304;p8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8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313" name="Google Shape;313;p8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9627747">
            <a:off x="841321" y="5255051"/>
            <a:ext cx="2295466" cy="966819"/>
            <a:chOff x="4590347" y="1490179"/>
            <a:chExt cx="1314037" cy="558745"/>
          </a:xfrm>
        </p:grpSpPr>
        <p:sp>
          <p:nvSpPr>
            <p:cNvPr id="318" name="Google Shape;318;p8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1751628">
            <a:off x="735175" y="598534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 rot="3827317">
            <a:off x="538555" y="3018412"/>
            <a:ext cx="1008217" cy="628304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1488150" y="1873525"/>
            <a:ext cx="91854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824750" y="5363650"/>
            <a:ext cx="105552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9"/>
          <p:cNvSpPr/>
          <p:nvPr/>
        </p:nvSpPr>
        <p:spPr>
          <a:xfrm rot="-9520326" flipH="1">
            <a:off x="904428" y="101357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"/>
          <p:cNvSpPr/>
          <p:nvPr/>
        </p:nvSpPr>
        <p:spPr>
          <a:xfrm rot="-459229">
            <a:off x="931621" y="52901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1479810">
            <a:off x="1078385" y="5228368"/>
            <a:ext cx="735272" cy="651165"/>
            <a:chOff x="3116097" y="-1477902"/>
            <a:chExt cx="735251" cy="651147"/>
          </a:xfrm>
        </p:grpSpPr>
        <p:sp>
          <p:nvSpPr>
            <p:cNvPr id="332" name="Google Shape;332;p9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9"/>
          <p:cNvSpPr/>
          <p:nvPr/>
        </p:nvSpPr>
        <p:spPr>
          <a:xfrm rot="8735686">
            <a:off x="10585365" y="83670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91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95" name="Google Shape;395;p11"/>
          <p:cNvSpPr txBox="1">
            <a:spLocks noGrp="1"/>
          </p:cNvSpPr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6" name="Google Shape;396;p11"/>
          <p:cNvSpPr txBox="1">
            <a:spLocks noGrp="1"/>
          </p:cNvSpPr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7" name="Google Shape;397;p11"/>
          <p:cNvSpPr txBox="1">
            <a:spLocks noGrp="1"/>
          </p:cNvSpPr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8" name="Google Shape;398;p11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9" name="Google Shape;399;p11"/>
          <p:cNvSpPr txBox="1">
            <a:spLocks noGrp="1"/>
          </p:cNvSpPr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0" name="Google Shape;400;p11"/>
          <p:cNvSpPr txBox="1">
            <a:spLocks noGrp="1"/>
          </p:cNvSpPr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1" name="Google Shape;401;p11"/>
          <p:cNvSpPr txBox="1">
            <a:spLocks noGrp="1"/>
          </p:cNvSpPr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402" name="Google Shape;402;p11"/>
          <p:cNvGrpSpPr/>
          <p:nvPr/>
        </p:nvGrpSpPr>
        <p:grpSpPr>
          <a:xfrm rot="-5192582">
            <a:off x="10617963" y="5310219"/>
            <a:ext cx="377945" cy="1362233"/>
            <a:chOff x="2748074" y="4303871"/>
            <a:chExt cx="377938" cy="1362206"/>
          </a:xfrm>
        </p:grpSpPr>
        <p:sp>
          <p:nvSpPr>
            <p:cNvPr id="403" name="Google Shape;403;p11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1"/>
          <p:cNvGrpSpPr/>
          <p:nvPr/>
        </p:nvGrpSpPr>
        <p:grpSpPr>
          <a:xfrm rot="-10057892">
            <a:off x="10756260" y="700450"/>
            <a:ext cx="741052" cy="743051"/>
            <a:chOff x="7970244" y="-543333"/>
            <a:chExt cx="741045" cy="743044"/>
          </a:xfrm>
        </p:grpSpPr>
        <p:sp>
          <p:nvSpPr>
            <p:cNvPr id="406" name="Google Shape;406;p11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69" name="Google Shape;4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70" name="Google Shape;470;p15"/>
          <p:cNvSpPr txBox="1">
            <a:spLocks noGrp="1"/>
          </p:cNvSpPr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2" name="Google Shape;472;p15"/>
          <p:cNvSpPr txBox="1">
            <a:spLocks noGrp="1"/>
          </p:cNvSpPr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4" name="Google Shape;474;p15"/>
          <p:cNvSpPr txBox="1">
            <a:spLocks noGrp="1"/>
          </p:cNvSpPr>
          <p:nvPr>
            <p:ph type="subTitle" idx="5"/>
          </p:nvPr>
        </p:nvSpPr>
        <p:spPr>
          <a:xfrm>
            <a:off x="4601473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5" name="Google Shape;475;p15"/>
          <p:cNvSpPr txBox="1">
            <a:spLocks noGrp="1"/>
          </p:cNvSpPr>
          <p:nvPr>
            <p:ph type="subTitle" idx="6"/>
          </p:nvPr>
        </p:nvSpPr>
        <p:spPr>
          <a:xfrm>
            <a:off x="8150124" y="4200440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6" name="Google Shape;476;p15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77" name="Google Shape;477;p15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0" name="Google Shape;480;p15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2" name="Google Shape;482;p15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3" name="Google Shape;483;p15"/>
          <p:cNvSpPr/>
          <p:nvPr/>
        </p:nvSpPr>
        <p:spPr>
          <a:xfrm flipH="1">
            <a:off x="10878110" y="53945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5"/>
          <p:cNvSpPr/>
          <p:nvPr/>
        </p:nvSpPr>
        <p:spPr>
          <a:xfrm rot="-2064314">
            <a:off x="603340" y="54607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15"/>
          <p:cNvGrpSpPr/>
          <p:nvPr/>
        </p:nvGrpSpPr>
        <p:grpSpPr>
          <a:xfrm flipH="1">
            <a:off x="10832626" y="5359112"/>
            <a:ext cx="714761" cy="797669"/>
            <a:chOff x="5932213" y="4153080"/>
            <a:chExt cx="714761" cy="797669"/>
          </a:xfrm>
        </p:grpSpPr>
        <p:sp>
          <p:nvSpPr>
            <p:cNvPr id="486" name="Google Shape;486;p15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15"/>
          <p:cNvGrpSpPr/>
          <p:nvPr/>
        </p:nvGrpSpPr>
        <p:grpSpPr>
          <a:xfrm>
            <a:off x="10816529" y="963315"/>
            <a:ext cx="679947" cy="652506"/>
            <a:chOff x="3896486" y="3679569"/>
            <a:chExt cx="792294" cy="760319"/>
          </a:xfrm>
        </p:grpSpPr>
        <p:sp>
          <p:nvSpPr>
            <p:cNvPr id="502" name="Google Shape;502;p15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76" name="Google Shape;57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3305250" y="35285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7974033" y="558680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0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0"/>
          <p:cNvSpPr/>
          <p:nvPr/>
        </p:nvSpPr>
        <p:spPr>
          <a:xfrm rot="10800000" flipH="1">
            <a:off x="2585942" y="59706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2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86" name="Google Shape;586;p2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20"/>
          <p:cNvGrpSpPr/>
          <p:nvPr/>
        </p:nvGrpSpPr>
        <p:grpSpPr>
          <a:xfrm>
            <a:off x="8099619" y="5661568"/>
            <a:ext cx="718538" cy="497904"/>
            <a:chOff x="9711053" y="4291818"/>
            <a:chExt cx="718538" cy="497904"/>
          </a:xfrm>
        </p:grpSpPr>
        <p:sp>
          <p:nvSpPr>
            <p:cNvPr id="602" name="Google Shape;602;p20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608" name="Google Shape;608;p20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2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616" name="Google Shape;616;p2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20"/>
          <p:cNvGrpSpPr/>
          <p:nvPr/>
        </p:nvGrpSpPr>
        <p:grpSpPr>
          <a:xfrm rot="742108">
            <a:off x="1083385" y="1069488"/>
            <a:ext cx="741052" cy="743051"/>
            <a:chOff x="7970244" y="-543333"/>
            <a:chExt cx="741045" cy="743044"/>
          </a:xfrm>
        </p:grpSpPr>
        <p:sp>
          <p:nvSpPr>
            <p:cNvPr id="621" name="Google Shape;621;p2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1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671788" y="2671832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XÂY DỰNG PHẦN MỀM QUẢN LÝ HỌC VIÊN TRUNG TÂM NGOẠI NGỮ</a:t>
            </a:r>
            <a:endParaRPr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1014275" y="1251788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CHỨC NĂNG CHÍNH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ĐĂNG NHẬP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THÊM HỌC VIÊN MỚI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XEM THÔNG TIN CHI TIẾT HỌC VIÊN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HIỂN THỊ DANH SÁCH HỌC VIÊN THEO KHÓA</a:t>
            </a:r>
            <a:endParaRPr dirty="0"/>
          </a:p>
        </p:txBody>
      </p:sp>
      <p:sp>
        <p:nvSpPr>
          <p:cNvPr id="792" name="Google Shape;792;p34"/>
          <p:cNvSpPr txBox="1">
            <a:spLocks noGrp="1"/>
          </p:cNvSpPr>
          <p:nvPr>
            <p:ph type="subTitle" idx="5"/>
          </p:nvPr>
        </p:nvSpPr>
        <p:spPr>
          <a:xfrm>
            <a:off x="4601473" y="4216652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SỬA THÔNG TIN HỌC VIÊN</a:t>
            </a:r>
            <a:endParaRPr dirty="0"/>
          </a:p>
        </p:txBody>
      </p:sp>
      <p:sp>
        <p:nvSpPr>
          <p:cNvPr id="793" name="Google Shape;793;p34"/>
          <p:cNvSpPr txBox="1">
            <a:spLocks noGrp="1"/>
          </p:cNvSpPr>
          <p:nvPr>
            <p:ph type="subTitle" idx="6"/>
          </p:nvPr>
        </p:nvSpPr>
        <p:spPr>
          <a:xfrm>
            <a:off x="8150124" y="4200440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XÓA HỌC VIÊN KHỎI HỆ THỐNG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1809175" y="905154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1014275" y="1251788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CHỨC NĂNG CHÍNH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HIỂN THỊ DANH SÁCH KHÓA HỌC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CHỈNH SỬA THÔNG TIN KHÓA HỌC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THÊM MỚI KHÓA HỌC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XEM THÔNG TIN CHI TIẾT KHÓA HỌC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1809175" y="905154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0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5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CÁC SƠ ĐỒ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01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837294" y="1000000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USECASE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2045149" y="653366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E7082-4280-303A-8354-3CF4BD76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37" y="1705897"/>
            <a:ext cx="8499925" cy="44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837294" y="1000000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CDM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2045149" y="653366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0C886-DEB4-621A-E583-6B6E1C8A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95" y="1746548"/>
            <a:ext cx="10036410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837294" y="1000000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PDM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2045149" y="653366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1D186-F117-B856-781E-D48FA0BA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01" y="1870443"/>
            <a:ext cx="966299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8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6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GIAO DIỆN, MÔ TẢ XỬ LÝ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21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70CF53D-2C59-7DE0-5DD0-0E827907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79" y="1032302"/>
            <a:ext cx="7392041" cy="47933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22CD9-8BB6-6348-4A33-FA3309B9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07" y="837606"/>
            <a:ext cx="4808000" cy="5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1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47A1B3D-65E7-9C52-2891-924416AA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90" y="1036112"/>
            <a:ext cx="7384420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664" name="Google Shape;664;p24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THÀNH VIÊN NHÓM</a:t>
            </a:r>
            <a:endParaRPr dirty="0"/>
          </a:p>
        </p:txBody>
      </p:sp>
      <p:sp>
        <p:nvSpPr>
          <p:cNvPr id="665" name="Google Shape;665;p24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GIỚI THIỆU ĐỀ TÀI</a:t>
            </a:r>
            <a:endParaRPr dirty="0"/>
          </a:p>
        </p:txBody>
      </p:sp>
      <p:sp>
        <p:nvSpPr>
          <p:cNvPr id="666" name="Google Shape;666;p24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PHÂN TÍCH NGHIỆP VỤ</a:t>
            </a:r>
            <a:endParaRPr dirty="0"/>
          </a:p>
        </p:txBody>
      </p:sp>
      <p:sp>
        <p:nvSpPr>
          <p:cNvPr id="667" name="Google Shape;667;p24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CÁC SƠ ĐỒ</a:t>
            </a:r>
            <a:endParaRPr dirty="0"/>
          </a:p>
        </p:txBody>
      </p:sp>
      <p:sp>
        <p:nvSpPr>
          <p:cNvPr id="670" name="Google Shape;670;p24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ĐẶT VẤN ĐỀ</a:t>
            </a:r>
            <a:endParaRPr dirty="0"/>
          </a:p>
        </p:txBody>
      </p:sp>
      <p:sp>
        <p:nvSpPr>
          <p:cNvPr id="671" name="Google Shape;671;p24"/>
          <p:cNvSpPr txBox="1">
            <a:spLocks noGrp="1"/>
          </p:cNvSpPr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GIAO DIỆN, MÔ TẢ XỬ LÝ</a:t>
            </a:r>
            <a:endParaRPr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878966" y="752386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E115B-021F-6BB9-3E63-B58F5F94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54" y="822734"/>
            <a:ext cx="4976291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0"/>
          <p:cNvSpPr txBox="1">
            <a:spLocks noGrp="1"/>
          </p:cNvSpPr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ẾT THÚC</a:t>
            </a:r>
            <a:endParaRPr dirty="0"/>
          </a:p>
        </p:txBody>
      </p:sp>
      <p:sp>
        <p:nvSpPr>
          <p:cNvPr id="1178" name="Google Shape;1178;p40"/>
          <p:cNvSpPr txBox="1">
            <a:spLocks noGrp="1"/>
          </p:cNvSpPr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CHÚNG EM XIN CHÂN THÀNH CẢM ƠN THẦY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body" idx="2"/>
          </p:nvPr>
        </p:nvSpPr>
        <p:spPr>
          <a:xfrm>
            <a:off x="3305250" y="394148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NGUYỄN HUỲNH THỊ TUYẾT MY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HUỲNH THỊ THU THẢO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9537055" y="2115538"/>
            <a:ext cx="788140" cy="2965544"/>
            <a:chOff x="8686327" y="1939200"/>
            <a:chExt cx="788140" cy="2965544"/>
          </a:xfrm>
        </p:grpSpPr>
        <p:sp>
          <p:nvSpPr>
            <p:cNvPr id="1187" name="Google Shape;1187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0"/>
          <p:cNvGrpSpPr/>
          <p:nvPr/>
        </p:nvGrpSpPr>
        <p:grpSpPr>
          <a:xfrm flipH="1">
            <a:off x="1866805" y="2115538"/>
            <a:ext cx="788140" cy="2965544"/>
            <a:chOff x="8686327" y="1939200"/>
            <a:chExt cx="788140" cy="2965544"/>
          </a:xfrm>
        </p:grpSpPr>
        <p:sp>
          <p:nvSpPr>
            <p:cNvPr id="1193" name="Google Shape;1193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1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THÀNH VIÊN NHÓM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A5EC62-4981-DA6D-CFCB-E403E1C66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03247"/>
              </p:ext>
            </p:extLst>
          </p:nvPr>
        </p:nvGraphicFramePr>
        <p:xfrm>
          <a:off x="2032000" y="1437230"/>
          <a:ext cx="812799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54504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2251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905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NGUYỄN HUỲNH THỊ TUYẾT 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46.01.104.109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THỰC HIỆN NỘI DUNG TIỂU LUẬN, TẠO GITHUB, TRÌNH BÀY POWERPOINT, BÁO CÁO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HUỲNH THỊ THU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46.01.104.170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THỰC HIỆN NỘI DUNG TIỂU LUẬN, TRÌNH BÀY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6536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321445-AE68-1E00-724E-B776CB8A19BF}"/>
              </a:ext>
            </a:extLst>
          </p:cNvPr>
          <p:cNvSpPr txBox="1"/>
          <p:nvPr/>
        </p:nvSpPr>
        <p:spPr>
          <a:xfrm>
            <a:off x="3362632" y="4385187"/>
            <a:ext cx="5908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GITHUB: https://github.com/tmyngn/TieuLuanCuoiKy_NMCNPM.git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2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GIỚI THIỆU ĐỀ TÀI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57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F8319E-4C81-6E2D-496E-1A1D917C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77" y="1976284"/>
            <a:ext cx="2360407" cy="21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cess icon PNG, ICO or ICNS | Free vector icons">
            <a:extLst>
              <a:ext uri="{FF2B5EF4-FFF2-40B4-BE49-F238E27FC236}">
                <a16:creationId xmlns:a16="http://schemas.microsoft.com/office/drawing/2014/main" id="{97EF68C8-903B-682E-56B6-610A0976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71" y="1437833"/>
            <a:ext cx="3271684" cy="32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3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ĐẶT VẤN ĐỀ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47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4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PHÂN TÍCH NGHIỆP VỤ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30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THÔNG TIN KHẢO SÁT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KHẢO SÁT THỰC TẾ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EXCEL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CỤ SỬ DỤNG HIỆN TẠI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I5 THẾ HỆ 5, Ổ CỨNG SSD 512GB, RAM 4GB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CẤU HÌNH MÁY TÍNH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TRUNG TÂM NGOẠI NGỮ Á ĐÔNG TẠI THÀNH PHỐ BIÊN HÒA, TỈNH ĐỒNG NAI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</Words>
  <Application>Microsoft Office PowerPoint</Application>
  <PresentationFormat>Widescreen</PresentationFormat>
  <Paragraphs>50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Aldrich</vt:lpstr>
      <vt:lpstr>Roboto Medium</vt:lpstr>
      <vt:lpstr>Abril Fatface</vt:lpstr>
      <vt:lpstr>Arial</vt:lpstr>
      <vt:lpstr>Roboto</vt:lpstr>
      <vt:lpstr>Calibri</vt:lpstr>
      <vt:lpstr>SlidesMania</vt:lpstr>
      <vt:lpstr>XÂY DỰNG PHẦN MỀM QUẢN LÝ HỌC VIÊN TRUNG TÂM NGOẠI NGỮ</vt:lpstr>
      <vt:lpstr>TABLE OF CONTENTS.</vt:lpstr>
      <vt:lpstr>PHẦN 1 THÀNH VIÊN NHÓM</vt:lpstr>
      <vt:lpstr>PowerPoint Presentation</vt:lpstr>
      <vt:lpstr>PHẦN 2 GIỚI THIỆU ĐỀ TÀI</vt:lpstr>
      <vt:lpstr>PowerPoint Presentation</vt:lpstr>
      <vt:lpstr>PHẦN 3 ĐẶT VẤN ĐỀ</vt:lpstr>
      <vt:lpstr>PHẦN 4 PHÂN TÍCH NGHIỆP VỤ</vt:lpstr>
      <vt:lpstr>THÔNG TIN KHẢO SÁT</vt:lpstr>
      <vt:lpstr>CÁC CHỨC NĂNG CHÍNH</vt:lpstr>
      <vt:lpstr>CÁC CHỨC NĂNG CHÍNH</vt:lpstr>
      <vt:lpstr>PHẦN 5 CÁC SƠ ĐỒ</vt:lpstr>
      <vt:lpstr>SƠ ĐỒ USECASE</vt:lpstr>
      <vt:lpstr>SƠ ĐỒ CDM</vt:lpstr>
      <vt:lpstr>SƠ ĐỒ PDM</vt:lpstr>
      <vt:lpstr>PHẦN 6 GIAO DIỆN, MÔ TẢ XỬ LÝ</vt:lpstr>
      <vt:lpstr>PowerPoint Presentation</vt:lpstr>
      <vt:lpstr>PowerPoint Presentation</vt:lpstr>
      <vt:lpstr>PowerPoint Presentation</vt:lpstr>
      <vt:lpstr>PowerPoint Presentation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PHẦN MỀM QUẢN LÝ HỌC VIÊN TRUNG TÂM NGOẠI NGỮ</dc:title>
  <dc:creator>admin</dc:creator>
  <cp:lastModifiedBy>NGUYEN HUYNH THI TUYET MY</cp:lastModifiedBy>
  <cp:revision>3</cp:revision>
  <dcterms:modified xsi:type="dcterms:W3CDTF">2022-06-21T16:07:55Z</dcterms:modified>
</cp:coreProperties>
</file>