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D327-D454-4581-9549-46A8406A6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FA5CF-15AB-4B9E-80FB-47BCE8145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573EE-FDB0-415A-A087-24FFDE74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5CBDA-8B4B-4FD5-90A6-FF7114BB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0C7B7-D450-42C3-9802-E8A7F18C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7E261-0D99-48B7-B01B-343E1994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EE8A42-FACF-4749-B397-A57CA360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7F8B6-1C5B-422C-A3E1-BDEC39A4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31424-DF1D-4471-A234-95BA0F5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E8A75-5FB4-49FA-B45B-9D80CAFE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8DD099-0D45-46CD-B264-09C3F203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A02D7-4F8C-4A93-978B-5BF8A4411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3ECC8-A864-4663-9520-E1F599EF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8556F-8EAD-4E54-925D-1DCC152E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55DE9-EC2F-4071-9FA3-8195B731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8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0F424-A498-481E-AF5B-EF9B7A2E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A510D-9E62-45E7-B867-A111F1E0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7D36-6CC9-476C-A9A0-8C6EC0ED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C8BD4-AADC-42C8-8D86-24CC2CD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FE412-2C49-4EFE-9642-A330A5D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DE47-BE97-46F6-BA53-209DF17A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46CA6-E16F-41CD-AD2B-B4EE1A70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D03D4-FF31-4C30-9961-B6C84DD6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CB703-755B-4D59-8C9E-A898D07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DCCFE-2380-404D-8F02-9B91CDF7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4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E88FC-B4FF-40DC-B6E2-E6C01232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60B5F-38C0-4194-9E01-05D1C9E54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67E6D-A799-43D9-BB36-9334B9614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6EFA-E816-4585-94D4-7EE0C365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38D9-88B1-4588-9084-AD317C7B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4090C-280B-4CB9-B946-5639CA73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4A07-A909-4A32-940B-177FBC83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2161E-324F-4778-9C72-CE01764A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AAAF1-2D7C-469E-8B00-FDDE80B2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4EDC88-8F85-4F98-9279-81016AD8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2864F-6EBE-4A78-AC5F-DB909341E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D5ADF-9EBB-40AC-B312-1054401D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902B0F-BA4D-4EBA-809E-6A70489E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B6E87-ECD2-41A5-9846-2508542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6CE85-5CA6-441F-9FA4-59410918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40F90-01EB-4698-B997-0F9D5B2E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8825A-E87D-4AE4-8806-903C10AC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29383-3C9B-40FA-86D7-3D8FC818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840E16-600F-49DE-8F46-29980BEA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FFB35-77DD-4A65-B7A7-074120D8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F051B-5BE8-4EB3-B095-3F31513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05218-CCF4-4BF6-B35F-A71CAFFE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63B55-11E9-4D44-BE12-6A3E77D4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A1BD8-529D-4D49-9E4B-4431D44C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F136A-D0CF-423A-8296-C9058E40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20FFD-CB93-406C-B239-F9AA582E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E5AF9-22F4-4D3A-97A0-EFB03423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53DE-F231-423F-B2A7-2A161E53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60889A-82E3-4E35-ABBC-D3D083027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A7C60-DA0B-4180-A67F-E1654034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F77A5-A2EE-45D3-A3EF-BD7E67F8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CA696-52F8-472B-8646-09ED9EAA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2AE9F-3F96-427B-B65E-F7528D9F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C4D9F-5B2A-4C92-AEB3-908A9640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961B8-151D-4DBB-8664-F55A8AB9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188AD-DD92-4982-A5C2-01A75F519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FDB4-C09D-409F-A872-4EB86FFA961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AC409-9990-4B1C-9746-20D5BA61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B0668-0D76-4911-B51A-9849366C6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C901-0139-404E-85A8-AE3D0BF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0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0D7D9-1D0C-4872-B799-FFC07BA8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07B39-D308-4579-9555-69C43A773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4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11AF5-37BC-49A1-BA65-5C38BF29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웹의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077954-E511-43B0-AF6C-3FAB21045612}"/>
              </a:ext>
            </a:extLst>
          </p:cNvPr>
          <p:cNvSpPr/>
          <p:nvPr/>
        </p:nvSpPr>
        <p:spPr>
          <a:xfrm>
            <a:off x="226504" y="3223469"/>
            <a:ext cx="1451295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로그인화면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0CEA25-BB71-4F21-AAB5-9696D725F866}"/>
              </a:ext>
            </a:extLst>
          </p:cNvPr>
          <p:cNvCxnSpPr>
            <a:stCxn id="5" idx="3"/>
          </p:cNvCxnSpPr>
          <p:nvPr/>
        </p:nvCxnSpPr>
        <p:spPr>
          <a:xfrm flipV="1">
            <a:off x="1677799" y="2407640"/>
            <a:ext cx="360726" cy="1021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A37252-E04F-4A06-BDA3-0A619BCEF32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77799" y="3429000"/>
            <a:ext cx="360726" cy="112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8E6441-DA28-46D3-9FF9-2C9DB8362507}"/>
              </a:ext>
            </a:extLst>
          </p:cNvPr>
          <p:cNvSpPr/>
          <p:nvPr/>
        </p:nvSpPr>
        <p:spPr>
          <a:xfrm>
            <a:off x="2038525" y="2175741"/>
            <a:ext cx="1451295" cy="463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관리자모드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96726FC-0708-43F4-A1EC-B3DCCF8D1955}"/>
              </a:ext>
            </a:extLst>
          </p:cNvPr>
          <p:cNvSpPr/>
          <p:nvPr/>
        </p:nvSpPr>
        <p:spPr>
          <a:xfrm>
            <a:off x="2038525" y="4323323"/>
            <a:ext cx="1300293" cy="463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노말모드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09B29-26C8-46F0-83BE-5D17AE696E8B}"/>
              </a:ext>
            </a:extLst>
          </p:cNvPr>
          <p:cNvCxnSpPr>
            <a:cxnSpLocks/>
          </p:cNvCxnSpPr>
          <p:nvPr/>
        </p:nvCxnSpPr>
        <p:spPr>
          <a:xfrm flipV="1">
            <a:off x="3489820" y="1803633"/>
            <a:ext cx="604008" cy="604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D3CD6A-27ED-4C5F-A37B-7F4EB7DBBACB}"/>
              </a:ext>
            </a:extLst>
          </p:cNvPr>
          <p:cNvCxnSpPr>
            <a:cxnSpLocks/>
          </p:cNvCxnSpPr>
          <p:nvPr/>
        </p:nvCxnSpPr>
        <p:spPr>
          <a:xfrm>
            <a:off x="3489820" y="2407640"/>
            <a:ext cx="60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23483-2D82-4091-A548-A608FFA4B846}"/>
              </a:ext>
            </a:extLst>
          </p:cNvPr>
          <p:cNvCxnSpPr>
            <a:cxnSpLocks/>
          </p:cNvCxnSpPr>
          <p:nvPr/>
        </p:nvCxnSpPr>
        <p:spPr>
          <a:xfrm>
            <a:off x="3489820" y="2407640"/>
            <a:ext cx="604008" cy="51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7C7C35-22D1-4912-B0B1-1644F90604B7}"/>
              </a:ext>
            </a:extLst>
          </p:cNvPr>
          <p:cNvSpPr/>
          <p:nvPr/>
        </p:nvSpPr>
        <p:spPr>
          <a:xfrm>
            <a:off x="4068661" y="1592817"/>
            <a:ext cx="156035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참가자 상태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8C1AFD-CAF9-488E-82FF-F520A786C3B8}"/>
              </a:ext>
            </a:extLst>
          </p:cNvPr>
          <p:cNvSpPr/>
          <p:nvPr/>
        </p:nvSpPr>
        <p:spPr>
          <a:xfrm>
            <a:off x="4093828" y="2175741"/>
            <a:ext cx="156035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관리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31A2F3D-9A4F-49D2-8B59-4D195A61DA61}"/>
              </a:ext>
            </a:extLst>
          </p:cNvPr>
          <p:cNvSpPr/>
          <p:nvPr/>
        </p:nvSpPr>
        <p:spPr>
          <a:xfrm>
            <a:off x="4093828" y="2700259"/>
            <a:ext cx="156035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C3623D-B731-4BAD-96CC-DC12B5520915}"/>
              </a:ext>
            </a:extLst>
          </p:cNvPr>
          <p:cNvCxnSpPr>
            <a:stCxn id="31" idx="3"/>
          </p:cNvCxnSpPr>
          <p:nvPr/>
        </p:nvCxnSpPr>
        <p:spPr>
          <a:xfrm>
            <a:off x="5629013" y="1800280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4CF401-4D86-49C7-94EC-5DAA181FD62E}"/>
              </a:ext>
            </a:extLst>
          </p:cNvPr>
          <p:cNvSpPr/>
          <p:nvPr/>
        </p:nvSpPr>
        <p:spPr>
          <a:xfrm>
            <a:off x="6199464" y="1592817"/>
            <a:ext cx="1753299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F8E96C-7B4A-4CD4-A850-FF31CCE6B743}"/>
              </a:ext>
            </a:extLst>
          </p:cNvPr>
          <p:cNvCxnSpPr/>
          <p:nvPr/>
        </p:nvCxnSpPr>
        <p:spPr>
          <a:xfrm>
            <a:off x="5629013" y="2407640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605A9B1-D149-4B99-A544-3ECE1715C907}"/>
              </a:ext>
            </a:extLst>
          </p:cNvPr>
          <p:cNvSpPr/>
          <p:nvPr/>
        </p:nvSpPr>
        <p:spPr>
          <a:xfrm>
            <a:off x="6199464" y="2200177"/>
            <a:ext cx="3179428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기능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채팅방</a:t>
            </a:r>
            <a:r>
              <a:rPr lang="ko-KR" altLang="en-US" dirty="0"/>
              <a:t> 열람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483C4-554B-41D6-82F8-656A7F028301}"/>
              </a:ext>
            </a:extLst>
          </p:cNvPr>
          <p:cNvCxnSpPr/>
          <p:nvPr/>
        </p:nvCxnSpPr>
        <p:spPr>
          <a:xfrm>
            <a:off x="5654180" y="2907722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F87F686-EB93-4C56-9840-09F541C1E376}"/>
              </a:ext>
            </a:extLst>
          </p:cNvPr>
          <p:cNvSpPr/>
          <p:nvPr/>
        </p:nvSpPr>
        <p:spPr>
          <a:xfrm>
            <a:off x="6199464" y="2700259"/>
            <a:ext cx="189591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 err="1"/>
              <a:t>인씩</a:t>
            </a:r>
            <a:r>
              <a:rPr lang="ko-KR" altLang="en-US" dirty="0"/>
              <a:t> 한방 배정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6FE86-46D6-474F-8272-2367B1589FC7}"/>
              </a:ext>
            </a:extLst>
          </p:cNvPr>
          <p:cNvCxnSpPr>
            <a:cxnSpLocks/>
          </p:cNvCxnSpPr>
          <p:nvPr/>
        </p:nvCxnSpPr>
        <p:spPr>
          <a:xfrm flipV="1">
            <a:off x="3338818" y="3949509"/>
            <a:ext cx="604008" cy="604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EFC762-834C-4729-AE9B-1BE3AB532149}"/>
              </a:ext>
            </a:extLst>
          </p:cNvPr>
          <p:cNvCxnSpPr>
            <a:cxnSpLocks/>
          </p:cNvCxnSpPr>
          <p:nvPr/>
        </p:nvCxnSpPr>
        <p:spPr>
          <a:xfrm>
            <a:off x="3338818" y="4553516"/>
            <a:ext cx="60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1061B6F-6DB5-4191-B927-8310EE85EA5D}"/>
              </a:ext>
            </a:extLst>
          </p:cNvPr>
          <p:cNvCxnSpPr>
            <a:cxnSpLocks/>
          </p:cNvCxnSpPr>
          <p:nvPr/>
        </p:nvCxnSpPr>
        <p:spPr>
          <a:xfrm>
            <a:off x="3338818" y="4553516"/>
            <a:ext cx="604008" cy="51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EC1570E-4023-49EB-9E3C-D3E22DEF06C0}"/>
              </a:ext>
            </a:extLst>
          </p:cNvPr>
          <p:cNvSpPr/>
          <p:nvPr/>
        </p:nvSpPr>
        <p:spPr>
          <a:xfrm>
            <a:off x="3917659" y="3738693"/>
            <a:ext cx="156035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FEA2A6E-774C-4132-8315-2F30A299E750}"/>
              </a:ext>
            </a:extLst>
          </p:cNvPr>
          <p:cNvSpPr/>
          <p:nvPr/>
        </p:nvSpPr>
        <p:spPr>
          <a:xfrm>
            <a:off x="3942826" y="4321617"/>
            <a:ext cx="156035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386B11-E836-4110-8604-407A4D14B600}"/>
              </a:ext>
            </a:extLst>
          </p:cNvPr>
          <p:cNvSpPr/>
          <p:nvPr/>
        </p:nvSpPr>
        <p:spPr>
          <a:xfrm>
            <a:off x="3942826" y="4846135"/>
            <a:ext cx="156035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8DC670-FEB7-4D2D-A812-15EE04313059}"/>
              </a:ext>
            </a:extLst>
          </p:cNvPr>
          <p:cNvCxnSpPr>
            <a:stCxn id="28" idx="3"/>
          </p:cNvCxnSpPr>
          <p:nvPr/>
        </p:nvCxnSpPr>
        <p:spPr>
          <a:xfrm>
            <a:off x="5478011" y="3946156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F0454E6-665D-449B-987B-A34BCBBFD25B}"/>
              </a:ext>
            </a:extLst>
          </p:cNvPr>
          <p:cNvSpPr/>
          <p:nvPr/>
        </p:nvSpPr>
        <p:spPr>
          <a:xfrm>
            <a:off x="6048462" y="3738693"/>
            <a:ext cx="3481432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회원가입을 하고 기다리는 단계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978829-56CD-4486-BFAE-F751698BF241}"/>
              </a:ext>
            </a:extLst>
          </p:cNvPr>
          <p:cNvCxnSpPr/>
          <p:nvPr/>
        </p:nvCxnSpPr>
        <p:spPr>
          <a:xfrm>
            <a:off x="5478011" y="4553516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4324B8A-0EDE-4A2E-8708-A54F73B8AF04}"/>
              </a:ext>
            </a:extLst>
          </p:cNvPr>
          <p:cNvSpPr/>
          <p:nvPr/>
        </p:nvSpPr>
        <p:spPr>
          <a:xfrm>
            <a:off x="6048462" y="4346053"/>
            <a:ext cx="6143538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채팅을 해서 서로를 알아내는 단계</a:t>
            </a:r>
            <a:r>
              <a:rPr lang="en-US" altLang="ko-KR" dirty="0"/>
              <a:t>, </a:t>
            </a:r>
            <a:r>
              <a:rPr lang="ko-KR" altLang="en-US" dirty="0"/>
              <a:t>상대방 추측하여 등록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2F86D0D-09FD-4534-920E-48D41CADF4DA}"/>
              </a:ext>
            </a:extLst>
          </p:cNvPr>
          <p:cNvCxnSpPr/>
          <p:nvPr/>
        </p:nvCxnSpPr>
        <p:spPr>
          <a:xfrm>
            <a:off x="5503178" y="5053598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6A9A52E-205A-4BBD-8290-2A9055FFC5F0}"/>
              </a:ext>
            </a:extLst>
          </p:cNvPr>
          <p:cNvSpPr/>
          <p:nvPr/>
        </p:nvSpPr>
        <p:spPr>
          <a:xfrm>
            <a:off x="6048461" y="4846135"/>
            <a:ext cx="3422709" cy="41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상대를 알고 선물을 주는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6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웹의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Kim.Tae-Hyoun</dc:creator>
  <cp:lastModifiedBy>Kim.Tae-Hyoun</cp:lastModifiedBy>
  <cp:revision>2</cp:revision>
  <dcterms:created xsi:type="dcterms:W3CDTF">2021-04-20T07:48:17Z</dcterms:created>
  <dcterms:modified xsi:type="dcterms:W3CDTF">2021-04-20T11:45:43Z</dcterms:modified>
</cp:coreProperties>
</file>