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2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3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71"/>
  </p:notesMasterIdLst>
  <p:sldIdLst>
    <p:sldId id="256" r:id="rId2"/>
    <p:sldId id="293" r:id="rId3"/>
    <p:sldId id="342" r:id="rId4"/>
    <p:sldId id="273" r:id="rId5"/>
    <p:sldId id="267" r:id="rId6"/>
    <p:sldId id="343" r:id="rId7"/>
    <p:sldId id="258" r:id="rId8"/>
    <p:sldId id="263" r:id="rId9"/>
    <p:sldId id="270" r:id="rId10"/>
    <p:sldId id="271" r:id="rId11"/>
    <p:sldId id="272" r:id="rId12"/>
    <p:sldId id="309" r:id="rId13"/>
    <p:sldId id="310" r:id="rId14"/>
    <p:sldId id="274" r:id="rId15"/>
    <p:sldId id="275" r:id="rId16"/>
    <p:sldId id="277" r:id="rId17"/>
    <p:sldId id="276" r:id="rId18"/>
    <p:sldId id="278" r:id="rId19"/>
    <p:sldId id="279" r:id="rId20"/>
    <p:sldId id="280" r:id="rId21"/>
    <p:sldId id="281" r:id="rId22"/>
    <p:sldId id="282" r:id="rId23"/>
    <p:sldId id="303" r:id="rId24"/>
    <p:sldId id="283" r:id="rId25"/>
    <p:sldId id="284" r:id="rId26"/>
    <p:sldId id="286" r:id="rId27"/>
    <p:sldId id="304" r:id="rId28"/>
    <p:sldId id="305" r:id="rId29"/>
    <p:sldId id="295" r:id="rId30"/>
    <p:sldId id="285" r:id="rId31"/>
    <p:sldId id="288" r:id="rId32"/>
    <p:sldId id="287" r:id="rId33"/>
    <p:sldId id="289" r:id="rId34"/>
    <p:sldId id="317" r:id="rId35"/>
    <p:sldId id="319" r:id="rId36"/>
    <p:sldId id="291" r:id="rId37"/>
    <p:sldId id="294" r:id="rId38"/>
    <p:sldId id="292" r:id="rId39"/>
    <p:sldId id="306" r:id="rId40"/>
    <p:sldId id="298" r:id="rId41"/>
    <p:sldId id="299" r:id="rId42"/>
    <p:sldId id="300" r:id="rId43"/>
    <p:sldId id="307" r:id="rId44"/>
    <p:sldId id="302" r:id="rId45"/>
    <p:sldId id="301" r:id="rId46"/>
    <p:sldId id="308" r:id="rId47"/>
    <p:sldId id="311" r:id="rId48"/>
    <p:sldId id="312" r:id="rId49"/>
    <p:sldId id="314" r:id="rId50"/>
    <p:sldId id="313" r:id="rId51"/>
    <p:sldId id="315" r:id="rId52"/>
    <p:sldId id="316" r:id="rId53"/>
    <p:sldId id="318" r:id="rId54"/>
    <p:sldId id="321" r:id="rId55"/>
    <p:sldId id="330" r:id="rId56"/>
    <p:sldId id="333" r:id="rId57"/>
    <p:sldId id="334" r:id="rId58"/>
    <p:sldId id="335" r:id="rId59"/>
    <p:sldId id="337" r:id="rId60"/>
    <p:sldId id="338" r:id="rId61"/>
    <p:sldId id="336" r:id="rId62"/>
    <p:sldId id="297" r:id="rId63"/>
    <p:sldId id="322" r:id="rId64"/>
    <p:sldId id="332" r:id="rId65"/>
    <p:sldId id="323" r:id="rId66"/>
    <p:sldId id="339" r:id="rId67"/>
    <p:sldId id="324" r:id="rId68"/>
    <p:sldId id="340" r:id="rId69"/>
    <p:sldId id="341" r:id="rId7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4010" autoAdjust="0"/>
  </p:normalViewPr>
  <p:slideViewPr>
    <p:cSldViewPr snapToGrid="0">
      <p:cViewPr>
        <p:scale>
          <a:sx n="63" d="100"/>
          <a:sy n="63" d="100"/>
        </p:scale>
        <p:origin x="8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37CA1C-2336-403A-8E81-0E7ABEA84AD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33D14E0A-46D6-421C-B988-C8F4654AE1B8}">
      <dgm:prSet phldrT="[Text]"/>
      <dgm:spPr/>
      <dgm:t>
        <a:bodyPr/>
        <a:lstStyle/>
        <a:p>
          <a:r>
            <a:rPr lang="en-US" dirty="0"/>
            <a:t> </a:t>
          </a:r>
          <a:endParaRPr lang="LID4096" dirty="0"/>
        </a:p>
      </dgm:t>
    </dgm:pt>
    <dgm:pt modelId="{96638105-BD5D-41D9-AFB9-D8E9405FE89A}" type="parTrans" cxnId="{4ABAEDF3-F0AC-41FD-BEB6-7C7740D9DF8A}">
      <dgm:prSet/>
      <dgm:spPr/>
      <dgm:t>
        <a:bodyPr/>
        <a:lstStyle/>
        <a:p>
          <a:endParaRPr lang="LID4096"/>
        </a:p>
      </dgm:t>
    </dgm:pt>
    <dgm:pt modelId="{FA42D86F-7114-42A3-8603-A6E289FC9847}" type="sibTrans" cxnId="{4ABAEDF3-F0AC-41FD-BEB6-7C7740D9DF8A}">
      <dgm:prSet/>
      <dgm:spPr/>
      <dgm:t>
        <a:bodyPr/>
        <a:lstStyle/>
        <a:p>
          <a:endParaRPr lang="LID4096"/>
        </a:p>
      </dgm:t>
    </dgm:pt>
    <dgm:pt modelId="{C98B86A7-F3E6-4CE7-814B-172C876D09CA}">
      <dgm:prSet phldrT="[Text]"/>
      <dgm:spPr/>
      <dgm:t>
        <a:bodyPr/>
        <a:lstStyle/>
        <a:p>
          <a:r>
            <a:rPr lang="en-US" dirty="0"/>
            <a:t> </a:t>
          </a:r>
          <a:endParaRPr lang="LID4096" dirty="0"/>
        </a:p>
      </dgm:t>
    </dgm:pt>
    <dgm:pt modelId="{AB133A0E-10F6-4A5B-950B-F8E5CA067DDF}" type="parTrans" cxnId="{60CC5E3B-6984-4921-9019-19CC615E2E16}">
      <dgm:prSet/>
      <dgm:spPr/>
      <dgm:t>
        <a:bodyPr/>
        <a:lstStyle/>
        <a:p>
          <a:endParaRPr lang="LID4096"/>
        </a:p>
      </dgm:t>
    </dgm:pt>
    <dgm:pt modelId="{DD3945A5-3BE1-49E5-B3E5-E7F6FD241E86}" type="sibTrans" cxnId="{60CC5E3B-6984-4921-9019-19CC615E2E16}">
      <dgm:prSet/>
      <dgm:spPr/>
      <dgm:t>
        <a:bodyPr/>
        <a:lstStyle/>
        <a:p>
          <a:endParaRPr lang="LID4096"/>
        </a:p>
      </dgm:t>
    </dgm:pt>
    <dgm:pt modelId="{43F535BD-CD59-41D8-94DC-71CDF8209577}">
      <dgm:prSet phldrT="[Text]"/>
      <dgm:spPr/>
      <dgm:t>
        <a:bodyPr/>
        <a:lstStyle/>
        <a:p>
          <a:r>
            <a:rPr lang="en-US" dirty="0"/>
            <a:t> </a:t>
          </a:r>
          <a:endParaRPr lang="LID4096" dirty="0"/>
        </a:p>
      </dgm:t>
    </dgm:pt>
    <dgm:pt modelId="{82C7EB3A-19F2-4226-9774-B3CDE718DAC6}" type="parTrans" cxnId="{3C242731-A3E2-4FF9-9A72-29E926AADA91}">
      <dgm:prSet/>
      <dgm:spPr/>
      <dgm:t>
        <a:bodyPr/>
        <a:lstStyle/>
        <a:p>
          <a:endParaRPr lang="LID4096"/>
        </a:p>
      </dgm:t>
    </dgm:pt>
    <dgm:pt modelId="{7420409F-306D-4EB8-9259-56FA947100F9}" type="sibTrans" cxnId="{3C242731-A3E2-4FF9-9A72-29E926AADA91}">
      <dgm:prSet/>
      <dgm:spPr/>
      <dgm:t>
        <a:bodyPr/>
        <a:lstStyle/>
        <a:p>
          <a:endParaRPr lang="LID4096"/>
        </a:p>
      </dgm:t>
    </dgm:pt>
    <dgm:pt modelId="{6BCA8DD3-3A1F-4FF0-8069-5D23CE778C36}">
      <dgm:prSet phldrT="[Text]"/>
      <dgm:spPr/>
      <dgm:t>
        <a:bodyPr/>
        <a:lstStyle/>
        <a:p>
          <a:r>
            <a:rPr lang="en-US" dirty="0"/>
            <a:t> </a:t>
          </a:r>
          <a:endParaRPr lang="LID4096" dirty="0"/>
        </a:p>
      </dgm:t>
    </dgm:pt>
    <dgm:pt modelId="{F7ACEB1C-6A71-4681-9771-A88575364A77}" type="parTrans" cxnId="{A28FEE00-6956-4019-9A58-626251AFA0E1}">
      <dgm:prSet/>
      <dgm:spPr/>
      <dgm:t>
        <a:bodyPr/>
        <a:lstStyle/>
        <a:p>
          <a:endParaRPr lang="LID4096"/>
        </a:p>
      </dgm:t>
    </dgm:pt>
    <dgm:pt modelId="{965D8913-D4FE-44B3-B7E0-11670258000A}" type="sibTrans" cxnId="{A28FEE00-6956-4019-9A58-626251AFA0E1}">
      <dgm:prSet/>
      <dgm:spPr/>
      <dgm:t>
        <a:bodyPr/>
        <a:lstStyle/>
        <a:p>
          <a:endParaRPr lang="LID4096"/>
        </a:p>
      </dgm:t>
    </dgm:pt>
    <dgm:pt modelId="{9F92FC70-EC1B-488F-A7F7-572D575E0B35}">
      <dgm:prSet phldrT="[Text]"/>
      <dgm:spPr/>
      <dgm:t>
        <a:bodyPr/>
        <a:lstStyle/>
        <a:p>
          <a:r>
            <a:rPr lang="en-US" dirty="0"/>
            <a:t> </a:t>
          </a:r>
          <a:endParaRPr lang="LID4096" dirty="0"/>
        </a:p>
      </dgm:t>
    </dgm:pt>
    <dgm:pt modelId="{B984413B-D4CD-4CD7-983E-A78E3285D818}" type="parTrans" cxnId="{9E0F7369-6C7B-4397-9EEA-2702A33425F9}">
      <dgm:prSet/>
      <dgm:spPr/>
      <dgm:t>
        <a:bodyPr/>
        <a:lstStyle/>
        <a:p>
          <a:endParaRPr lang="LID4096"/>
        </a:p>
      </dgm:t>
    </dgm:pt>
    <dgm:pt modelId="{171210EF-5C2F-444A-8D6F-8515DA655E30}" type="sibTrans" cxnId="{9E0F7369-6C7B-4397-9EEA-2702A33425F9}">
      <dgm:prSet/>
      <dgm:spPr/>
      <dgm:t>
        <a:bodyPr/>
        <a:lstStyle/>
        <a:p>
          <a:endParaRPr lang="LID4096"/>
        </a:p>
      </dgm:t>
    </dgm:pt>
    <dgm:pt modelId="{14ED1159-FE96-48F1-AE79-13C54AAD7A2C}" type="pres">
      <dgm:prSet presAssocID="{7137CA1C-2336-403A-8E81-0E7ABEA84AD7}" presName="Name0" presStyleCnt="0">
        <dgm:presLayoutVars>
          <dgm:dir/>
          <dgm:animLvl val="lvl"/>
          <dgm:resizeHandles val="exact"/>
        </dgm:presLayoutVars>
      </dgm:prSet>
      <dgm:spPr/>
    </dgm:pt>
    <dgm:pt modelId="{687DC578-E27F-4AF8-9894-47571BFD91BB}" type="pres">
      <dgm:prSet presAssocID="{33D14E0A-46D6-421C-B988-C8F4654AE1B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7B2E05C1-3154-4E33-9134-9DE8256509B3}" type="pres">
      <dgm:prSet presAssocID="{FA42D86F-7114-42A3-8603-A6E289FC9847}" presName="parTxOnlySpace" presStyleCnt="0"/>
      <dgm:spPr/>
    </dgm:pt>
    <dgm:pt modelId="{CD5EE2A5-B92A-4948-A211-99C5FB9080C9}" type="pres">
      <dgm:prSet presAssocID="{C98B86A7-F3E6-4CE7-814B-172C876D09C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E2EDD393-02A6-4BBE-AF7C-045B484829CA}" type="pres">
      <dgm:prSet presAssocID="{DD3945A5-3BE1-49E5-B3E5-E7F6FD241E86}" presName="parTxOnlySpace" presStyleCnt="0"/>
      <dgm:spPr/>
    </dgm:pt>
    <dgm:pt modelId="{D7F1D017-9E83-4F9A-87E7-1EBE6D8B51DD}" type="pres">
      <dgm:prSet presAssocID="{43F535BD-CD59-41D8-94DC-71CDF8209577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6E29CC52-1DF1-4DD8-926B-96E7DE17CDFE}" type="pres">
      <dgm:prSet presAssocID="{7420409F-306D-4EB8-9259-56FA947100F9}" presName="parTxOnlySpace" presStyleCnt="0"/>
      <dgm:spPr/>
    </dgm:pt>
    <dgm:pt modelId="{B5000076-A7F5-42AD-8768-24373C9494B6}" type="pres">
      <dgm:prSet presAssocID="{6BCA8DD3-3A1F-4FF0-8069-5D23CE778C36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8B9CE42E-4A26-4B71-9060-0F859E5D85FF}" type="pres">
      <dgm:prSet presAssocID="{965D8913-D4FE-44B3-B7E0-11670258000A}" presName="parTxOnlySpace" presStyleCnt="0"/>
      <dgm:spPr/>
    </dgm:pt>
    <dgm:pt modelId="{AF4CAE06-3D71-45A6-9FFB-54FBAB2DE754}" type="pres">
      <dgm:prSet presAssocID="{9F92FC70-EC1B-488F-A7F7-572D575E0B35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A28FEE00-6956-4019-9A58-626251AFA0E1}" srcId="{7137CA1C-2336-403A-8E81-0E7ABEA84AD7}" destId="{6BCA8DD3-3A1F-4FF0-8069-5D23CE778C36}" srcOrd="3" destOrd="0" parTransId="{F7ACEB1C-6A71-4681-9771-A88575364A77}" sibTransId="{965D8913-D4FE-44B3-B7E0-11670258000A}"/>
    <dgm:cxn modelId="{3C242731-A3E2-4FF9-9A72-29E926AADA91}" srcId="{7137CA1C-2336-403A-8E81-0E7ABEA84AD7}" destId="{43F535BD-CD59-41D8-94DC-71CDF8209577}" srcOrd="2" destOrd="0" parTransId="{82C7EB3A-19F2-4226-9774-B3CDE718DAC6}" sibTransId="{7420409F-306D-4EB8-9259-56FA947100F9}"/>
    <dgm:cxn modelId="{60CC5E3B-6984-4921-9019-19CC615E2E16}" srcId="{7137CA1C-2336-403A-8E81-0E7ABEA84AD7}" destId="{C98B86A7-F3E6-4CE7-814B-172C876D09CA}" srcOrd="1" destOrd="0" parTransId="{AB133A0E-10F6-4A5B-950B-F8E5CA067DDF}" sibTransId="{DD3945A5-3BE1-49E5-B3E5-E7F6FD241E86}"/>
    <dgm:cxn modelId="{9E0F7369-6C7B-4397-9EEA-2702A33425F9}" srcId="{7137CA1C-2336-403A-8E81-0E7ABEA84AD7}" destId="{9F92FC70-EC1B-488F-A7F7-572D575E0B35}" srcOrd="4" destOrd="0" parTransId="{B984413B-D4CD-4CD7-983E-A78E3285D818}" sibTransId="{171210EF-5C2F-444A-8D6F-8515DA655E30}"/>
    <dgm:cxn modelId="{6D05B28A-8FC7-4AC9-A1F9-D962FC5008E5}" type="presOf" srcId="{7137CA1C-2336-403A-8E81-0E7ABEA84AD7}" destId="{14ED1159-FE96-48F1-AE79-13C54AAD7A2C}" srcOrd="0" destOrd="0" presId="urn:microsoft.com/office/officeart/2005/8/layout/chevron1"/>
    <dgm:cxn modelId="{1F69F9B3-B9CF-4E30-97A9-55DCD96D5390}" type="presOf" srcId="{C98B86A7-F3E6-4CE7-814B-172C876D09CA}" destId="{CD5EE2A5-B92A-4948-A211-99C5FB9080C9}" srcOrd="0" destOrd="0" presId="urn:microsoft.com/office/officeart/2005/8/layout/chevron1"/>
    <dgm:cxn modelId="{85A19DC2-DDB0-4812-81C3-74996063691E}" type="presOf" srcId="{43F535BD-CD59-41D8-94DC-71CDF8209577}" destId="{D7F1D017-9E83-4F9A-87E7-1EBE6D8B51DD}" srcOrd="0" destOrd="0" presId="urn:microsoft.com/office/officeart/2005/8/layout/chevron1"/>
    <dgm:cxn modelId="{193DEDDA-54F3-42E2-997A-F7A90D5CF1A5}" type="presOf" srcId="{33D14E0A-46D6-421C-B988-C8F4654AE1B8}" destId="{687DC578-E27F-4AF8-9894-47571BFD91BB}" srcOrd="0" destOrd="0" presId="urn:microsoft.com/office/officeart/2005/8/layout/chevron1"/>
    <dgm:cxn modelId="{600565E8-2CE4-4137-B8DC-C27937B50F5A}" type="presOf" srcId="{9F92FC70-EC1B-488F-A7F7-572D575E0B35}" destId="{AF4CAE06-3D71-45A6-9FFB-54FBAB2DE754}" srcOrd="0" destOrd="0" presId="urn:microsoft.com/office/officeart/2005/8/layout/chevron1"/>
    <dgm:cxn modelId="{4ABAEDF3-F0AC-41FD-BEB6-7C7740D9DF8A}" srcId="{7137CA1C-2336-403A-8E81-0E7ABEA84AD7}" destId="{33D14E0A-46D6-421C-B988-C8F4654AE1B8}" srcOrd="0" destOrd="0" parTransId="{96638105-BD5D-41D9-AFB9-D8E9405FE89A}" sibTransId="{FA42D86F-7114-42A3-8603-A6E289FC9847}"/>
    <dgm:cxn modelId="{642F38FD-40CC-424A-8CF2-16BB192741C6}" type="presOf" srcId="{6BCA8DD3-3A1F-4FF0-8069-5D23CE778C36}" destId="{B5000076-A7F5-42AD-8768-24373C9494B6}" srcOrd="0" destOrd="0" presId="urn:microsoft.com/office/officeart/2005/8/layout/chevron1"/>
    <dgm:cxn modelId="{2128D956-7FEB-4E85-B6CB-1BD18DFC36F3}" type="presParOf" srcId="{14ED1159-FE96-48F1-AE79-13C54AAD7A2C}" destId="{687DC578-E27F-4AF8-9894-47571BFD91BB}" srcOrd="0" destOrd="0" presId="urn:microsoft.com/office/officeart/2005/8/layout/chevron1"/>
    <dgm:cxn modelId="{FEC120A0-03DC-4B0F-915B-3DB69E46B49B}" type="presParOf" srcId="{14ED1159-FE96-48F1-AE79-13C54AAD7A2C}" destId="{7B2E05C1-3154-4E33-9134-9DE8256509B3}" srcOrd="1" destOrd="0" presId="urn:microsoft.com/office/officeart/2005/8/layout/chevron1"/>
    <dgm:cxn modelId="{4F189467-54FB-4D7A-A768-CFC37593741B}" type="presParOf" srcId="{14ED1159-FE96-48F1-AE79-13C54AAD7A2C}" destId="{CD5EE2A5-B92A-4948-A211-99C5FB9080C9}" srcOrd="2" destOrd="0" presId="urn:microsoft.com/office/officeart/2005/8/layout/chevron1"/>
    <dgm:cxn modelId="{6ACD654D-E67D-4A3E-B32D-32965CC12A97}" type="presParOf" srcId="{14ED1159-FE96-48F1-AE79-13C54AAD7A2C}" destId="{E2EDD393-02A6-4BBE-AF7C-045B484829CA}" srcOrd="3" destOrd="0" presId="urn:microsoft.com/office/officeart/2005/8/layout/chevron1"/>
    <dgm:cxn modelId="{6CBA6FDB-49D5-43B0-A265-6D0CF5E0A2CC}" type="presParOf" srcId="{14ED1159-FE96-48F1-AE79-13C54AAD7A2C}" destId="{D7F1D017-9E83-4F9A-87E7-1EBE6D8B51DD}" srcOrd="4" destOrd="0" presId="urn:microsoft.com/office/officeart/2005/8/layout/chevron1"/>
    <dgm:cxn modelId="{8BC24863-82B4-42A0-B233-71C3CC17B5CF}" type="presParOf" srcId="{14ED1159-FE96-48F1-AE79-13C54AAD7A2C}" destId="{6E29CC52-1DF1-4DD8-926B-96E7DE17CDFE}" srcOrd="5" destOrd="0" presId="urn:microsoft.com/office/officeart/2005/8/layout/chevron1"/>
    <dgm:cxn modelId="{09F2C65C-59D7-4F52-AA1A-D3553539E14B}" type="presParOf" srcId="{14ED1159-FE96-48F1-AE79-13C54AAD7A2C}" destId="{B5000076-A7F5-42AD-8768-24373C9494B6}" srcOrd="6" destOrd="0" presId="urn:microsoft.com/office/officeart/2005/8/layout/chevron1"/>
    <dgm:cxn modelId="{D17E9DE1-3AC6-48FF-92D3-A7E786F480E1}" type="presParOf" srcId="{14ED1159-FE96-48F1-AE79-13C54AAD7A2C}" destId="{8B9CE42E-4A26-4B71-9060-0F859E5D85FF}" srcOrd="7" destOrd="0" presId="urn:microsoft.com/office/officeart/2005/8/layout/chevron1"/>
    <dgm:cxn modelId="{E4F4C320-03DE-4748-A028-66744E081C92}" type="presParOf" srcId="{14ED1159-FE96-48F1-AE79-13C54AAD7A2C}" destId="{AF4CAE06-3D71-45A6-9FFB-54FBAB2DE754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50C50F9-C140-4359-A024-754646575291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F66419C5-7D7B-4A05-AAEC-E8C13EF93572}">
      <dgm:prSet phldrT="[Text]"/>
      <dgm:spPr/>
      <dgm:t>
        <a:bodyPr/>
        <a:lstStyle/>
        <a:p>
          <a:r>
            <a:rPr lang="en-US" dirty="0"/>
            <a:t> </a:t>
          </a:r>
          <a:endParaRPr lang="LID4096" dirty="0"/>
        </a:p>
      </dgm:t>
    </dgm:pt>
    <dgm:pt modelId="{4826D8AD-C95E-42A8-8F56-25B1CE6D3D90}" type="parTrans" cxnId="{E00DA6C3-DBFD-47BA-8513-44600833D9A3}">
      <dgm:prSet/>
      <dgm:spPr/>
      <dgm:t>
        <a:bodyPr/>
        <a:lstStyle/>
        <a:p>
          <a:endParaRPr lang="LID4096"/>
        </a:p>
      </dgm:t>
    </dgm:pt>
    <dgm:pt modelId="{3812DA7B-9D2D-4D18-BC5D-AD42F44EF571}" type="sibTrans" cxnId="{E00DA6C3-DBFD-47BA-8513-44600833D9A3}">
      <dgm:prSet/>
      <dgm:spPr/>
      <dgm:t>
        <a:bodyPr/>
        <a:lstStyle/>
        <a:p>
          <a:endParaRPr lang="LID4096"/>
        </a:p>
      </dgm:t>
    </dgm:pt>
    <dgm:pt modelId="{7E61CECE-0F99-471A-BE8E-D61920169743}">
      <dgm:prSet phldrT="[Text]"/>
      <dgm:spPr/>
      <dgm:t>
        <a:bodyPr/>
        <a:lstStyle/>
        <a:p>
          <a:r>
            <a:rPr lang="en-US" dirty="0"/>
            <a:t> </a:t>
          </a:r>
          <a:endParaRPr lang="LID4096" dirty="0"/>
        </a:p>
      </dgm:t>
    </dgm:pt>
    <dgm:pt modelId="{E3227D51-547D-484C-A44D-58EC392BA858}" type="sibTrans" cxnId="{61579759-685E-44C3-9647-646ACE5673AB}">
      <dgm:prSet/>
      <dgm:spPr/>
      <dgm:t>
        <a:bodyPr/>
        <a:lstStyle/>
        <a:p>
          <a:endParaRPr lang="LID4096"/>
        </a:p>
      </dgm:t>
    </dgm:pt>
    <dgm:pt modelId="{A8808DD2-6451-4716-A3C2-8A7563427BBC}" type="parTrans" cxnId="{61579759-685E-44C3-9647-646ACE5673AB}">
      <dgm:prSet/>
      <dgm:spPr/>
      <dgm:t>
        <a:bodyPr/>
        <a:lstStyle/>
        <a:p>
          <a:endParaRPr lang="LID4096"/>
        </a:p>
      </dgm:t>
    </dgm:pt>
    <dgm:pt modelId="{603B984B-94E2-44F4-9A9F-4ADB6E6BA143}">
      <dgm:prSet phldrT="[Text]"/>
      <dgm:spPr/>
      <dgm:t>
        <a:bodyPr/>
        <a:lstStyle/>
        <a:p>
          <a:r>
            <a:rPr lang="en-US" dirty="0"/>
            <a:t> </a:t>
          </a:r>
          <a:endParaRPr lang="LID4096" dirty="0"/>
        </a:p>
      </dgm:t>
    </dgm:pt>
    <dgm:pt modelId="{A3DB75B0-88F6-46C0-86F8-4D0655D27B57}" type="sibTrans" cxnId="{16566C03-2951-4B09-9485-C0776E3B4AB6}">
      <dgm:prSet/>
      <dgm:spPr/>
      <dgm:t>
        <a:bodyPr/>
        <a:lstStyle/>
        <a:p>
          <a:endParaRPr lang="LID4096"/>
        </a:p>
      </dgm:t>
    </dgm:pt>
    <dgm:pt modelId="{31221D9F-945B-4871-8794-6E880E49C4A1}" type="parTrans" cxnId="{16566C03-2951-4B09-9485-C0776E3B4AB6}">
      <dgm:prSet/>
      <dgm:spPr/>
      <dgm:t>
        <a:bodyPr/>
        <a:lstStyle/>
        <a:p>
          <a:endParaRPr lang="LID4096"/>
        </a:p>
      </dgm:t>
    </dgm:pt>
    <dgm:pt modelId="{D1D6023D-D8DC-405F-940A-26124FAC0657}">
      <dgm:prSet phldrT="[Text]"/>
      <dgm:spPr/>
      <dgm:t>
        <a:bodyPr/>
        <a:lstStyle/>
        <a:p>
          <a:r>
            <a:rPr lang="en-US" dirty="0"/>
            <a:t> </a:t>
          </a:r>
          <a:endParaRPr lang="LID4096" dirty="0"/>
        </a:p>
      </dgm:t>
    </dgm:pt>
    <dgm:pt modelId="{55E1C8A2-93AB-4187-96A6-BAB11B58AD0F}" type="sibTrans" cxnId="{7E575DED-EE20-415A-B1BD-3E1650C02BA7}">
      <dgm:prSet/>
      <dgm:spPr/>
      <dgm:t>
        <a:bodyPr/>
        <a:lstStyle/>
        <a:p>
          <a:endParaRPr lang="LID4096"/>
        </a:p>
      </dgm:t>
    </dgm:pt>
    <dgm:pt modelId="{18AD3AA0-C0C0-4B3E-8191-8415EA201733}" type="parTrans" cxnId="{7E575DED-EE20-415A-B1BD-3E1650C02BA7}">
      <dgm:prSet/>
      <dgm:spPr/>
      <dgm:t>
        <a:bodyPr/>
        <a:lstStyle/>
        <a:p>
          <a:endParaRPr lang="LID4096"/>
        </a:p>
      </dgm:t>
    </dgm:pt>
    <dgm:pt modelId="{C1E6DCCA-4942-4D77-A103-513A6EB769DC}">
      <dgm:prSet phldrT="[Text]"/>
      <dgm:spPr/>
      <dgm:t>
        <a:bodyPr/>
        <a:lstStyle/>
        <a:p>
          <a:r>
            <a:rPr lang="en-US" dirty="0"/>
            <a:t> </a:t>
          </a:r>
          <a:endParaRPr lang="LID4096" dirty="0"/>
        </a:p>
      </dgm:t>
    </dgm:pt>
    <dgm:pt modelId="{3B31C1AA-A5D6-4A60-99FA-D2D53374001A}" type="sibTrans" cxnId="{BF2D79E1-1346-452D-84A4-35CBC926F258}">
      <dgm:prSet/>
      <dgm:spPr/>
      <dgm:t>
        <a:bodyPr/>
        <a:lstStyle/>
        <a:p>
          <a:endParaRPr lang="LID4096"/>
        </a:p>
      </dgm:t>
    </dgm:pt>
    <dgm:pt modelId="{EC2F4862-3BA4-4242-8922-F67C831D9829}" type="parTrans" cxnId="{BF2D79E1-1346-452D-84A4-35CBC926F258}">
      <dgm:prSet/>
      <dgm:spPr/>
      <dgm:t>
        <a:bodyPr/>
        <a:lstStyle/>
        <a:p>
          <a:endParaRPr lang="LID4096"/>
        </a:p>
      </dgm:t>
    </dgm:pt>
    <dgm:pt modelId="{56B13C96-028C-46DF-8760-DB359E44377A}" type="pres">
      <dgm:prSet presAssocID="{850C50F9-C140-4359-A024-754646575291}" presName="cycle" presStyleCnt="0">
        <dgm:presLayoutVars>
          <dgm:dir/>
          <dgm:resizeHandles val="exact"/>
        </dgm:presLayoutVars>
      </dgm:prSet>
      <dgm:spPr/>
    </dgm:pt>
    <dgm:pt modelId="{AE63B91F-CBF8-4DDF-BDAC-578A9A4F284D}" type="pres">
      <dgm:prSet presAssocID="{F66419C5-7D7B-4A05-AAEC-E8C13EF93572}" presName="dummy" presStyleCnt="0"/>
      <dgm:spPr/>
    </dgm:pt>
    <dgm:pt modelId="{5BC0409D-2C7A-4EFE-9CAB-2CE9B79CD395}" type="pres">
      <dgm:prSet presAssocID="{F66419C5-7D7B-4A05-AAEC-E8C13EF93572}" presName="node" presStyleLbl="revTx" presStyleIdx="0" presStyleCnt="5">
        <dgm:presLayoutVars>
          <dgm:bulletEnabled val="1"/>
        </dgm:presLayoutVars>
      </dgm:prSet>
      <dgm:spPr/>
    </dgm:pt>
    <dgm:pt modelId="{73201CB0-3463-4766-AA1E-66577E2EA546}" type="pres">
      <dgm:prSet presAssocID="{3812DA7B-9D2D-4D18-BC5D-AD42F44EF571}" presName="sibTrans" presStyleLbl="node1" presStyleIdx="0" presStyleCnt="5"/>
      <dgm:spPr/>
    </dgm:pt>
    <dgm:pt modelId="{D553DEEE-12F1-4440-A699-DFC151F892CE}" type="pres">
      <dgm:prSet presAssocID="{7E61CECE-0F99-471A-BE8E-D61920169743}" presName="dummy" presStyleCnt="0"/>
      <dgm:spPr/>
    </dgm:pt>
    <dgm:pt modelId="{F0907BC4-799F-44BD-B3A0-0CB48AA14224}" type="pres">
      <dgm:prSet presAssocID="{7E61CECE-0F99-471A-BE8E-D61920169743}" presName="node" presStyleLbl="revTx" presStyleIdx="1" presStyleCnt="5">
        <dgm:presLayoutVars>
          <dgm:bulletEnabled val="1"/>
        </dgm:presLayoutVars>
      </dgm:prSet>
      <dgm:spPr/>
    </dgm:pt>
    <dgm:pt modelId="{1D497FCA-78C7-4F28-9802-A33E01ADF4A4}" type="pres">
      <dgm:prSet presAssocID="{E3227D51-547D-484C-A44D-58EC392BA858}" presName="sibTrans" presStyleLbl="node1" presStyleIdx="1" presStyleCnt="5"/>
      <dgm:spPr/>
    </dgm:pt>
    <dgm:pt modelId="{8CD3FF40-8C46-471A-93B8-E7E4D5B5511C}" type="pres">
      <dgm:prSet presAssocID="{603B984B-94E2-44F4-9A9F-4ADB6E6BA143}" presName="dummy" presStyleCnt="0"/>
      <dgm:spPr/>
    </dgm:pt>
    <dgm:pt modelId="{274C1C6A-069E-4AFD-8ACB-5F29F26C0270}" type="pres">
      <dgm:prSet presAssocID="{603B984B-94E2-44F4-9A9F-4ADB6E6BA143}" presName="node" presStyleLbl="revTx" presStyleIdx="2" presStyleCnt="5">
        <dgm:presLayoutVars>
          <dgm:bulletEnabled val="1"/>
        </dgm:presLayoutVars>
      </dgm:prSet>
      <dgm:spPr/>
    </dgm:pt>
    <dgm:pt modelId="{232619C7-9F3A-48FF-A42C-85B41F2E8E5B}" type="pres">
      <dgm:prSet presAssocID="{A3DB75B0-88F6-46C0-86F8-4D0655D27B57}" presName="sibTrans" presStyleLbl="node1" presStyleIdx="2" presStyleCnt="5"/>
      <dgm:spPr/>
    </dgm:pt>
    <dgm:pt modelId="{1E502711-5396-4EBA-BAAF-A1E5BE006E16}" type="pres">
      <dgm:prSet presAssocID="{D1D6023D-D8DC-405F-940A-26124FAC0657}" presName="dummy" presStyleCnt="0"/>
      <dgm:spPr/>
    </dgm:pt>
    <dgm:pt modelId="{B01F986E-4218-4E7B-9867-B19ACAE4C8E2}" type="pres">
      <dgm:prSet presAssocID="{D1D6023D-D8DC-405F-940A-26124FAC0657}" presName="node" presStyleLbl="revTx" presStyleIdx="3" presStyleCnt="5">
        <dgm:presLayoutVars>
          <dgm:bulletEnabled val="1"/>
        </dgm:presLayoutVars>
      </dgm:prSet>
      <dgm:spPr/>
    </dgm:pt>
    <dgm:pt modelId="{3A9F40A8-C45B-42C0-8830-95676B84D7D3}" type="pres">
      <dgm:prSet presAssocID="{55E1C8A2-93AB-4187-96A6-BAB11B58AD0F}" presName="sibTrans" presStyleLbl="node1" presStyleIdx="3" presStyleCnt="5"/>
      <dgm:spPr/>
    </dgm:pt>
    <dgm:pt modelId="{716B7177-6EA8-47E2-83AD-17AF8AAA4EA6}" type="pres">
      <dgm:prSet presAssocID="{C1E6DCCA-4942-4D77-A103-513A6EB769DC}" presName="dummy" presStyleCnt="0"/>
      <dgm:spPr/>
    </dgm:pt>
    <dgm:pt modelId="{2154A155-5B4B-4D4E-8099-031AC43C9729}" type="pres">
      <dgm:prSet presAssocID="{C1E6DCCA-4942-4D77-A103-513A6EB769DC}" presName="node" presStyleLbl="revTx" presStyleIdx="4" presStyleCnt="5">
        <dgm:presLayoutVars>
          <dgm:bulletEnabled val="1"/>
        </dgm:presLayoutVars>
      </dgm:prSet>
      <dgm:spPr/>
    </dgm:pt>
    <dgm:pt modelId="{37F608BB-D548-4E41-852F-DFD25AC3F3FE}" type="pres">
      <dgm:prSet presAssocID="{3B31C1AA-A5D6-4A60-99FA-D2D53374001A}" presName="sibTrans" presStyleLbl="node1" presStyleIdx="4" presStyleCnt="5"/>
      <dgm:spPr/>
    </dgm:pt>
  </dgm:ptLst>
  <dgm:cxnLst>
    <dgm:cxn modelId="{16566C03-2951-4B09-9485-C0776E3B4AB6}" srcId="{850C50F9-C140-4359-A024-754646575291}" destId="{603B984B-94E2-44F4-9A9F-4ADB6E6BA143}" srcOrd="2" destOrd="0" parTransId="{31221D9F-945B-4871-8794-6E880E49C4A1}" sibTransId="{A3DB75B0-88F6-46C0-86F8-4D0655D27B57}"/>
    <dgm:cxn modelId="{B8EDDA11-E38C-4574-9C4F-944A3E27411F}" type="presOf" srcId="{850C50F9-C140-4359-A024-754646575291}" destId="{56B13C96-028C-46DF-8760-DB359E44377A}" srcOrd="0" destOrd="0" presId="urn:microsoft.com/office/officeart/2005/8/layout/cycle1"/>
    <dgm:cxn modelId="{29889915-F3E5-42AE-89D0-EE6547D29DA4}" type="presOf" srcId="{D1D6023D-D8DC-405F-940A-26124FAC0657}" destId="{B01F986E-4218-4E7B-9867-B19ACAE4C8E2}" srcOrd="0" destOrd="0" presId="urn:microsoft.com/office/officeart/2005/8/layout/cycle1"/>
    <dgm:cxn modelId="{76A9E623-54DE-484C-9F77-F5A1988C12B1}" type="presOf" srcId="{55E1C8A2-93AB-4187-96A6-BAB11B58AD0F}" destId="{3A9F40A8-C45B-42C0-8830-95676B84D7D3}" srcOrd="0" destOrd="0" presId="urn:microsoft.com/office/officeart/2005/8/layout/cycle1"/>
    <dgm:cxn modelId="{833AE832-B66E-4A76-936E-BE8BBE0BC0FA}" type="presOf" srcId="{C1E6DCCA-4942-4D77-A103-513A6EB769DC}" destId="{2154A155-5B4B-4D4E-8099-031AC43C9729}" srcOrd="0" destOrd="0" presId="urn:microsoft.com/office/officeart/2005/8/layout/cycle1"/>
    <dgm:cxn modelId="{27E1E677-2867-4F1F-B4AF-C2B0F6DFEE99}" type="presOf" srcId="{A3DB75B0-88F6-46C0-86F8-4D0655D27B57}" destId="{232619C7-9F3A-48FF-A42C-85B41F2E8E5B}" srcOrd="0" destOrd="0" presId="urn:microsoft.com/office/officeart/2005/8/layout/cycle1"/>
    <dgm:cxn modelId="{61579759-685E-44C3-9647-646ACE5673AB}" srcId="{850C50F9-C140-4359-A024-754646575291}" destId="{7E61CECE-0F99-471A-BE8E-D61920169743}" srcOrd="1" destOrd="0" parTransId="{A8808DD2-6451-4716-A3C2-8A7563427BBC}" sibTransId="{E3227D51-547D-484C-A44D-58EC392BA858}"/>
    <dgm:cxn modelId="{EBC23C7E-5B94-4B63-B001-1C733B13C81B}" type="presOf" srcId="{7E61CECE-0F99-471A-BE8E-D61920169743}" destId="{F0907BC4-799F-44BD-B3A0-0CB48AA14224}" srcOrd="0" destOrd="0" presId="urn:microsoft.com/office/officeart/2005/8/layout/cycle1"/>
    <dgm:cxn modelId="{6084FE80-E0DC-4B2C-B2D9-6284A49C4D47}" type="presOf" srcId="{F66419C5-7D7B-4A05-AAEC-E8C13EF93572}" destId="{5BC0409D-2C7A-4EFE-9CAB-2CE9B79CD395}" srcOrd="0" destOrd="0" presId="urn:microsoft.com/office/officeart/2005/8/layout/cycle1"/>
    <dgm:cxn modelId="{38DFF081-D015-4C29-AD42-9867C99B19A4}" type="presOf" srcId="{3812DA7B-9D2D-4D18-BC5D-AD42F44EF571}" destId="{73201CB0-3463-4766-AA1E-66577E2EA546}" srcOrd="0" destOrd="0" presId="urn:microsoft.com/office/officeart/2005/8/layout/cycle1"/>
    <dgm:cxn modelId="{E5C2598D-DE4B-4E37-AB84-825E0D06279A}" type="presOf" srcId="{E3227D51-547D-484C-A44D-58EC392BA858}" destId="{1D497FCA-78C7-4F28-9802-A33E01ADF4A4}" srcOrd="0" destOrd="0" presId="urn:microsoft.com/office/officeart/2005/8/layout/cycle1"/>
    <dgm:cxn modelId="{E82112BF-2D0A-4C9B-AF16-09D430525FB3}" type="presOf" srcId="{3B31C1AA-A5D6-4A60-99FA-D2D53374001A}" destId="{37F608BB-D548-4E41-852F-DFD25AC3F3FE}" srcOrd="0" destOrd="0" presId="urn:microsoft.com/office/officeart/2005/8/layout/cycle1"/>
    <dgm:cxn modelId="{E00DA6C3-DBFD-47BA-8513-44600833D9A3}" srcId="{850C50F9-C140-4359-A024-754646575291}" destId="{F66419C5-7D7B-4A05-AAEC-E8C13EF93572}" srcOrd="0" destOrd="0" parTransId="{4826D8AD-C95E-42A8-8F56-25B1CE6D3D90}" sibTransId="{3812DA7B-9D2D-4D18-BC5D-AD42F44EF571}"/>
    <dgm:cxn modelId="{EC927CC5-D889-40C8-8FAC-1B02D815F5D8}" type="presOf" srcId="{603B984B-94E2-44F4-9A9F-4ADB6E6BA143}" destId="{274C1C6A-069E-4AFD-8ACB-5F29F26C0270}" srcOrd="0" destOrd="0" presId="urn:microsoft.com/office/officeart/2005/8/layout/cycle1"/>
    <dgm:cxn modelId="{BF2D79E1-1346-452D-84A4-35CBC926F258}" srcId="{850C50F9-C140-4359-A024-754646575291}" destId="{C1E6DCCA-4942-4D77-A103-513A6EB769DC}" srcOrd="4" destOrd="0" parTransId="{EC2F4862-3BA4-4242-8922-F67C831D9829}" sibTransId="{3B31C1AA-A5D6-4A60-99FA-D2D53374001A}"/>
    <dgm:cxn modelId="{7E575DED-EE20-415A-B1BD-3E1650C02BA7}" srcId="{850C50F9-C140-4359-A024-754646575291}" destId="{D1D6023D-D8DC-405F-940A-26124FAC0657}" srcOrd="3" destOrd="0" parTransId="{18AD3AA0-C0C0-4B3E-8191-8415EA201733}" sibTransId="{55E1C8A2-93AB-4187-96A6-BAB11B58AD0F}"/>
    <dgm:cxn modelId="{0F4DD4C0-D172-4B70-8D7E-934B40E1C722}" type="presParOf" srcId="{56B13C96-028C-46DF-8760-DB359E44377A}" destId="{AE63B91F-CBF8-4DDF-BDAC-578A9A4F284D}" srcOrd="0" destOrd="0" presId="urn:microsoft.com/office/officeart/2005/8/layout/cycle1"/>
    <dgm:cxn modelId="{7FAA9F13-A116-4794-88C8-F36832E1F212}" type="presParOf" srcId="{56B13C96-028C-46DF-8760-DB359E44377A}" destId="{5BC0409D-2C7A-4EFE-9CAB-2CE9B79CD395}" srcOrd="1" destOrd="0" presId="urn:microsoft.com/office/officeart/2005/8/layout/cycle1"/>
    <dgm:cxn modelId="{2F81FC32-B87E-40F1-86BA-F76CFA28D532}" type="presParOf" srcId="{56B13C96-028C-46DF-8760-DB359E44377A}" destId="{73201CB0-3463-4766-AA1E-66577E2EA546}" srcOrd="2" destOrd="0" presId="urn:microsoft.com/office/officeart/2005/8/layout/cycle1"/>
    <dgm:cxn modelId="{2F02C459-CA97-4CDE-BD91-B16505E7600E}" type="presParOf" srcId="{56B13C96-028C-46DF-8760-DB359E44377A}" destId="{D553DEEE-12F1-4440-A699-DFC151F892CE}" srcOrd="3" destOrd="0" presId="urn:microsoft.com/office/officeart/2005/8/layout/cycle1"/>
    <dgm:cxn modelId="{92451E11-44E6-4E23-AE6B-C54F7A215076}" type="presParOf" srcId="{56B13C96-028C-46DF-8760-DB359E44377A}" destId="{F0907BC4-799F-44BD-B3A0-0CB48AA14224}" srcOrd="4" destOrd="0" presId="urn:microsoft.com/office/officeart/2005/8/layout/cycle1"/>
    <dgm:cxn modelId="{985697B3-89C3-467F-B88C-216D8918AF7D}" type="presParOf" srcId="{56B13C96-028C-46DF-8760-DB359E44377A}" destId="{1D497FCA-78C7-4F28-9802-A33E01ADF4A4}" srcOrd="5" destOrd="0" presId="urn:microsoft.com/office/officeart/2005/8/layout/cycle1"/>
    <dgm:cxn modelId="{86BE67CF-13E9-4AF6-858F-0AB06E4E089A}" type="presParOf" srcId="{56B13C96-028C-46DF-8760-DB359E44377A}" destId="{8CD3FF40-8C46-471A-93B8-E7E4D5B5511C}" srcOrd="6" destOrd="0" presId="urn:microsoft.com/office/officeart/2005/8/layout/cycle1"/>
    <dgm:cxn modelId="{1198F4BA-6B22-4608-ACA6-06D40D8C83E4}" type="presParOf" srcId="{56B13C96-028C-46DF-8760-DB359E44377A}" destId="{274C1C6A-069E-4AFD-8ACB-5F29F26C0270}" srcOrd="7" destOrd="0" presId="urn:microsoft.com/office/officeart/2005/8/layout/cycle1"/>
    <dgm:cxn modelId="{EE02CD97-2BBF-4965-897B-9170994FC378}" type="presParOf" srcId="{56B13C96-028C-46DF-8760-DB359E44377A}" destId="{232619C7-9F3A-48FF-A42C-85B41F2E8E5B}" srcOrd="8" destOrd="0" presId="urn:microsoft.com/office/officeart/2005/8/layout/cycle1"/>
    <dgm:cxn modelId="{4A9F7080-9896-4F3D-986B-2AEC510FA34B}" type="presParOf" srcId="{56B13C96-028C-46DF-8760-DB359E44377A}" destId="{1E502711-5396-4EBA-BAAF-A1E5BE006E16}" srcOrd="9" destOrd="0" presId="urn:microsoft.com/office/officeart/2005/8/layout/cycle1"/>
    <dgm:cxn modelId="{CBCF8F8A-4903-4DEB-B10A-39DF976EFD64}" type="presParOf" srcId="{56B13C96-028C-46DF-8760-DB359E44377A}" destId="{B01F986E-4218-4E7B-9867-B19ACAE4C8E2}" srcOrd="10" destOrd="0" presId="urn:microsoft.com/office/officeart/2005/8/layout/cycle1"/>
    <dgm:cxn modelId="{801CAE11-4450-4B3D-BB92-55307F82605A}" type="presParOf" srcId="{56B13C96-028C-46DF-8760-DB359E44377A}" destId="{3A9F40A8-C45B-42C0-8830-95676B84D7D3}" srcOrd="11" destOrd="0" presId="urn:microsoft.com/office/officeart/2005/8/layout/cycle1"/>
    <dgm:cxn modelId="{7D602053-1418-46F3-B03D-273DF8653E0D}" type="presParOf" srcId="{56B13C96-028C-46DF-8760-DB359E44377A}" destId="{716B7177-6EA8-47E2-83AD-17AF8AAA4EA6}" srcOrd="12" destOrd="0" presId="urn:microsoft.com/office/officeart/2005/8/layout/cycle1"/>
    <dgm:cxn modelId="{074FEC53-AD38-45A0-820B-E05E0B2C0772}" type="presParOf" srcId="{56B13C96-028C-46DF-8760-DB359E44377A}" destId="{2154A155-5B4B-4D4E-8099-031AC43C9729}" srcOrd="13" destOrd="0" presId="urn:microsoft.com/office/officeart/2005/8/layout/cycle1"/>
    <dgm:cxn modelId="{E8861AA6-B977-4B60-8F95-2F865D6F4531}" type="presParOf" srcId="{56B13C96-028C-46DF-8760-DB359E44377A}" destId="{37F608BB-D548-4E41-852F-DFD25AC3F3FE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50C50F9-C140-4359-A024-754646575291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F66419C5-7D7B-4A05-AAEC-E8C13EF93572}">
      <dgm:prSet phldrT="[Text]"/>
      <dgm:spPr/>
      <dgm:t>
        <a:bodyPr/>
        <a:lstStyle/>
        <a:p>
          <a:r>
            <a:rPr lang="en-US" dirty="0"/>
            <a:t> </a:t>
          </a:r>
          <a:endParaRPr lang="LID4096" dirty="0"/>
        </a:p>
      </dgm:t>
    </dgm:pt>
    <dgm:pt modelId="{4826D8AD-C95E-42A8-8F56-25B1CE6D3D90}" type="parTrans" cxnId="{E00DA6C3-DBFD-47BA-8513-44600833D9A3}">
      <dgm:prSet/>
      <dgm:spPr/>
      <dgm:t>
        <a:bodyPr/>
        <a:lstStyle/>
        <a:p>
          <a:endParaRPr lang="LID4096"/>
        </a:p>
      </dgm:t>
    </dgm:pt>
    <dgm:pt modelId="{3812DA7B-9D2D-4D18-BC5D-AD42F44EF571}" type="sibTrans" cxnId="{E00DA6C3-DBFD-47BA-8513-44600833D9A3}">
      <dgm:prSet/>
      <dgm:spPr/>
      <dgm:t>
        <a:bodyPr/>
        <a:lstStyle/>
        <a:p>
          <a:endParaRPr lang="LID4096"/>
        </a:p>
      </dgm:t>
    </dgm:pt>
    <dgm:pt modelId="{7E61CECE-0F99-471A-BE8E-D61920169743}">
      <dgm:prSet phldrT="[Text]"/>
      <dgm:spPr/>
      <dgm:t>
        <a:bodyPr/>
        <a:lstStyle/>
        <a:p>
          <a:r>
            <a:rPr lang="en-US" dirty="0"/>
            <a:t> </a:t>
          </a:r>
          <a:endParaRPr lang="LID4096" dirty="0"/>
        </a:p>
      </dgm:t>
    </dgm:pt>
    <dgm:pt modelId="{E3227D51-547D-484C-A44D-58EC392BA858}" type="sibTrans" cxnId="{61579759-685E-44C3-9647-646ACE5673AB}">
      <dgm:prSet/>
      <dgm:spPr/>
      <dgm:t>
        <a:bodyPr/>
        <a:lstStyle/>
        <a:p>
          <a:endParaRPr lang="LID4096"/>
        </a:p>
      </dgm:t>
    </dgm:pt>
    <dgm:pt modelId="{A8808DD2-6451-4716-A3C2-8A7563427BBC}" type="parTrans" cxnId="{61579759-685E-44C3-9647-646ACE5673AB}">
      <dgm:prSet/>
      <dgm:spPr/>
      <dgm:t>
        <a:bodyPr/>
        <a:lstStyle/>
        <a:p>
          <a:endParaRPr lang="LID4096"/>
        </a:p>
      </dgm:t>
    </dgm:pt>
    <dgm:pt modelId="{603B984B-94E2-44F4-9A9F-4ADB6E6BA143}">
      <dgm:prSet phldrT="[Text]"/>
      <dgm:spPr/>
      <dgm:t>
        <a:bodyPr/>
        <a:lstStyle/>
        <a:p>
          <a:r>
            <a:rPr lang="en-US" dirty="0"/>
            <a:t> </a:t>
          </a:r>
          <a:endParaRPr lang="LID4096" dirty="0"/>
        </a:p>
      </dgm:t>
    </dgm:pt>
    <dgm:pt modelId="{A3DB75B0-88F6-46C0-86F8-4D0655D27B57}" type="sibTrans" cxnId="{16566C03-2951-4B09-9485-C0776E3B4AB6}">
      <dgm:prSet/>
      <dgm:spPr/>
      <dgm:t>
        <a:bodyPr/>
        <a:lstStyle/>
        <a:p>
          <a:endParaRPr lang="LID4096"/>
        </a:p>
      </dgm:t>
    </dgm:pt>
    <dgm:pt modelId="{31221D9F-945B-4871-8794-6E880E49C4A1}" type="parTrans" cxnId="{16566C03-2951-4B09-9485-C0776E3B4AB6}">
      <dgm:prSet/>
      <dgm:spPr/>
      <dgm:t>
        <a:bodyPr/>
        <a:lstStyle/>
        <a:p>
          <a:endParaRPr lang="LID4096"/>
        </a:p>
      </dgm:t>
    </dgm:pt>
    <dgm:pt modelId="{D1D6023D-D8DC-405F-940A-26124FAC0657}">
      <dgm:prSet phldrT="[Text]"/>
      <dgm:spPr/>
      <dgm:t>
        <a:bodyPr/>
        <a:lstStyle/>
        <a:p>
          <a:r>
            <a:rPr lang="en-US" dirty="0"/>
            <a:t> </a:t>
          </a:r>
          <a:endParaRPr lang="LID4096" dirty="0"/>
        </a:p>
      </dgm:t>
    </dgm:pt>
    <dgm:pt modelId="{55E1C8A2-93AB-4187-96A6-BAB11B58AD0F}" type="sibTrans" cxnId="{7E575DED-EE20-415A-B1BD-3E1650C02BA7}">
      <dgm:prSet/>
      <dgm:spPr/>
      <dgm:t>
        <a:bodyPr/>
        <a:lstStyle/>
        <a:p>
          <a:endParaRPr lang="LID4096"/>
        </a:p>
      </dgm:t>
    </dgm:pt>
    <dgm:pt modelId="{18AD3AA0-C0C0-4B3E-8191-8415EA201733}" type="parTrans" cxnId="{7E575DED-EE20-415A-B1BD-3E1650C02BA7}">
      <dgm:prSet/>
      <dgm:spPr/>
      <dgm:t>
        <a:bodyPr/>
        <a:lstStyle/>
        <a:p>
          <a:endParaRPr lang="LID4096"/>
        </a:p>
      </dgm:t>
    </dgm:pt>
    <dgm:pt modelId="{C1E6DCCA-4942-4D77-A103-513A6EB769DC}">
      <dgm:prSet phldrT="[Text]"/>
      <dgm:spPr/>
      <dgm:t>
        <a:bodyPr/>
        <a:lstStyle/>
        <a:p>
          <a:r>
            <a:rPr lang="en-US" dirty="0"/>
            <a:t> </a:t>
          </a:r>
          <a:endParaRPr lang="LID4096" dirty="0"/>
        </a:p>
      </dgm:t>
    </dgm:pt>
    <dgm:pt modelId="{3B31C1AA-A5D6-4A60-99FA-D2D53374001A}" type="sibTrans" cxnId="{BF2D79E1-1346-452D-84A4-35CBC926F258}">
      <dgm:prSet/>
      <dgm:spPr/>
      <dgm:t>
        <a:bodyPr/>
        <a:lstStyle/>
        <a:p>
          <a:endParaRPr lang="LID4096"/>
        </a:p>
      </dgm:t>
    </dgm:pt>
    <dgm:pt modelId="{EC2F4862-3BA4-4242-8922-F67C831D9829}" type="parTrans" cxnId="{BF2D79E1-1346-452D-84A4-35CBC926F258}">
      <dgm:prSet/>
      <dgm:spPr/>
      <dgm:t>
        <a:bodyPr/>
        <a:lstStyle/>
        <a:p>
          <a:endParaRPr lang="LID4096"/>
        </a:p>
      </dgm:t>
    </dgm:pt>
    <dgm:pt modelId="{56B13C96-028C-46DF-8760-DB359E44377A}" type="pres">
      <dgm:prSet presAssocID="{850C50F9-C140-4359-A024-754646575291}" presName="cycle" presStyleCnt="0">
        <dgm:presLayoutVars>
          <dgm:dir/>
          <dgm:resizeHandles val="exact"/>
        </dgm:presLayoutVars>
      </dgm:prSet>
      <dgm:spPr/>
    </dgm:pt>
    <dgm:pt modelId="{AE63B91F-CBF8-4DDF-BDAC-578A9A4F284D}" type="pres">
      <dgm:prSet presAssocID="{F66419C5-7D7B-4A05-AAEC-E8C13EF93572}" presName="dummy" presStyleCnt="0"/>
      <dgm:spPr/>
    </dgm:pt>
    <dgm:pt modelId="{5BC0409D-2C7A-4EFE-9CAB-2CE9B79CD395}" type="pres">
      <dgm:prSet presAssocID="{F66419C5-7D7B-4A05-AAEC-E8C13EF93572}" presName="node" presStyleLbl="revTx" presStyleIdx="0" presStyleCnt="5">
        <dgm:presLayoutVars>
          <dgm:bulletEnabled val="1"/>
        </dgm:presLayoutVars>
      </dgm:prSet>
      <dgm:spPr/>
    </dgm:pt>
    <dgm:pt modelId="{73201CB0-3463-4766-AA1E-66577E2EA546}" type="pres">
      <dgm:prSet presAssocID="{3812DA7B-9D2D-4D18-BC5D-AD42F44EF571}" presName="sibTrans" presStyleLbl="node1" presStyleIdx="0" presStyleCnt="5"/>
      <dgm:spPr/>
    </dgm:pt>
    <dgm:pt modelId="{D553DEEE-12F1-4440-A699-DFC151F892CE}" type="pres">
      <dgm:prSet presAssocID="{7E61CECE-0F99-471A-BE8E-D61920169743}" presName="dummy" presStyleCnt="0"/>
      <dgm:spPr/>
    </dgm:pt>
    <dgm:pt modelId="{F0907BC4-799F-44BD-B3A0-0CB48AA14224}" type="pres">
      <dgm:prSet presAssocID="{7E61CECE-0F99-471A-BE8E-D61920169743}" presName="node" presStyleLbl="revTx" presStyleIdx="1" presStyleCnt="5">
        <dgm:presLayoutVars>
          <dgm:bulletEnabled val="1"/>
        </dgm:presLayoutVars>
      </dgm:prSet>
      <dgm:spPr/>
    </dgm:pt>
    <dgm:pt modelId="{1D497FCA-78C7-4F28-9802-A33E01ADF4A4}" type="pres">
      <dgm:prSet presAssocID="{E3227D51-547D-484C-A44D-58EC392BA858}" presName="sibTrans" presStyleLbl="node1" presStyleIdx="1" presStyleCnt="5"/>
      <dgm:spPr/>
    </dgm:pt>
    <dgm:pt modelId="{8CD3FF40-8C46-471A-93B8-E7E4D5B5511C}" type="pres">
      <dgm:prSet presAssocID="{603B984B-94E2-44F4-9A9F-4ADB6E6BA143}" presName="dummy" presStyleCnt="0"/>
      <dgm:spPr/>
    </dgm:pt>
    <dgm:pt modelId="{274C1C6A-069E-4AFD-8ACB-5F29F26C0270}" type="pres">
      <dgm:prSet presAssocID="{603B984B-94E2-44F4-9A9F-4ADB6E6BA143}" presName="node" presStyleLbl="revTx" presStyleIdx="2" presStyleCnt="5">
        <dgm:presLayoutVars>
          <dgm:bulletEnabled val="1"/>
        </dgm:presLayoutVars>
      </dgm:prSet>
      <dgm:spPr/>
    </dgm:pt>
    <dgm:pt modelId="{232619C7-9F3A-48FF-A42C-85B41F2E8E5B}" type="pres">
      <dgm:prSet presAssocID="{A3DB75B0-88F6-46C0-86F8-4D0655D27B57}" presName="sibTrans" presStyleLbl="node1" presStyleIdx="2" presStyleCnt="5"/>
      <dgm:spPr/>
    </dgm:pt>
    <dgm:pt modelId="{1E502711-5396-4EBA-BAAF-A1E5BE006E16}" type="pres">
      <dgm:prSet presAssocID="{D1D6023D-D8DC-405F-940A-26124FAC0657}" presName="dummy" presStyleCnt="0"/>
      <dgm:spPr/>
    </dgm:pt>
    <dgm:pt modelId="{B01F986E-4218-4E7B-9867-B19ACAE4C8E2}" type="pres">
      <dgm:prSet presAssocID="{D1D6023D-D8DC-405F-940A-26124FAC0657}" presName="node" presStyleLbl="revTx" presStyleIdx="3" presStyleCnt="5">
        <dgm:presLayoutVars>
          <dgm:bulletEnabled val="1"/>
        </dgm:presLayoutVars>
      </dgm:prSet>
      <dgm:spPr/>
    </dgm:pt>
    <dgm:pt modelId="{3A9F40A8-C45B-42C0-8830-95676B84D7D3}" type="pres">
      <dgm:prSet presAssocID="{55E1C8A2-93AB-4187-96A6-BAB11B58AD0F}" presName="sibTrans" presStyleLbl="node1" presStyleIdx="3" presStyleCnt="5"/>
      <dgm:spPr/>
    </dgm:pt>
    <dgm:pt modelId="{716B7177-6EA8-47E2-83AD-17AF8AAA4EA6}" type="pres">
      <dgm:prSet presAssocID="{C1E6DCCA-4942-4D77-A103-513A6EB769DC}" presName="dummy" presStyleCnt="0"/>
      <dgm:spPr/>
    </dgm:pt>
    <dgm:pt modelId="{2154A155-5B4B-4D4E-8099-031AC43C9729}" type="pres">
      <dgm:prSet presAssocID="{C1E6DCCA-4942-4D77-A103-513A6EB769DC}" presName="node" presStyleLbl="revTx" presStyleIdx="4" presStyleCnt="5">
        <dgm:presLayoutVars>
          <dgm:bulletEnabled val="1"/>
        </dgm:presLayoutVars>
      </dgm:prSet>
      <dgm:spPr/>
    </dgm:pt>
    <dgm:pt modelId="{37F608BB-D548-4E41-852F-DFD25AC3F3FE}" type="pres">
      <dgm:prSet presAssocID="{3B31C1AA-A5D6-4A60-99FA-D2D53374001A}" presName="sibTrans" presStyleLbl="node1" presStyleIdx="4" presStyleCnt="5"/>
      <dgm:spPr/>
    </dgm:pt>
  </dgm:ptLst>
  <dgm:cxnLst>
    <dgm:cxn modelId="{16566C03-2951-4B09-9485-C0776E3B4AB6}" srcId="{850C50F9-C140-4359-A024-754646575291}" destId="{603B984B-94E2-44F4-9A9F-4ADB6E6BA143}" srcOrd="2" destOrd="0" parTransId="{31221D9F-945B-4871-8794-6E880E49C4A1}" sibTransId="{A3DB75B0-88F6-46C0-86F8-4D0655D27B57}"/>
    <dgm:cxn modelId="{B8EDDA11-E38C-4574-9C4F-944A3E27411F}" type="presOf" srcId="{850C50F9-C140-4359-A024-754646575291}" destId="{56B13C96-028C-46DF-8760-DB359E44377A}" srcOrd="0" destOrd="0" presId="urn:microsoft.com/office/officeart/2005/8/layout/cycle1"/>
    <dgm:cxn modelId="{29889915-F3E5-42AE-89D0-EE6547D29DA4}" type="presOf" srcId="{D1D6023D-D8DC-405F-940A-26124FAC0657}" destId="{B01F986E-4218-4E7B-9867-B19ACAE4C8E2}" srcOrd="0" destOrd="0" presId="urn:microsoft.com/office/officeart/2005/8/layout/cycle1"/>
    <dgm:cxn modelId="{76A9E623-54DE-484C-9F77-F5A1988C12B1}" type="presOf" srcId="{55E1C8A2-93AB-4187-96A6-BAB11B58AD0F}" destId="{3A9F40A8-C45B-42C0-8830-95676B84D7D3}" srcOrd="0" destOrd="0" presId="urn:microsoft.com/office/officeart/2005/8/layout/cycle1"/>
    <dgm:cxn modelId="{833AE832-B66E-4A76-936E-BE8BBE0BC0FA}" type="presOf" srcId="{C1E6DCCA-4942-4D77-A103-513A6EB769DC}" destId="{2154A155-5B4B-4D4E-8099-031AC43C9729}" srcOrd="0" destOrd="0" presId="urn:microsoft.com/office/officeart/2005/8/layout/cycle1"/>
    <dgm:cxn modelId="{27E1E677-2867-4F1F-B4AF-C2B0F6DFEE99}" type="presOf" srcId="{A3DB75B0-88F6-46C0-86F8-4D0655D27B57}" destId="{232619C7-9F3A-48FF-A42C-85B41F2E8E5B}" srcOrd="0" destOrd="0" presId="urn:microsoft.com/office/officeart/2005/8/layout/cycle1"/>
    <dgm:cxn modelId="{61579759-685E-44C3-9647-646ACE5673AB}" srcId="{850C50F9-C140-4359-A024-754646575291}" destId="{7E61CECE-0F99-471A-BE8E-D61920169743}" srcOrd="1" destOrd="0" parTransId="{A8808DD2-6451-4716-A3C2-8A7563427BBC}" sibTransId="{E3227D51-547D-484C-A44D-58EC392BA858}"/>
    <dgm:cxn modelId="{EBC23C7E-5B94-4B63-B001-1C733B13C81B}" type="presOf" srcId="{7E61CECE-0F99-471A-BE8E-D61920169743}" destId="{F0907BC4-799F-44BD-B3A0-0CB48AA14224}" srcOrd="0" destOrd="0" presId="urn:microsoft.com/office/officeart/2005/8/layout/cycle1"/>
    <dgm:cxn modelId="{6084FE80-E0DC-4B2C-B2D9-6284A49C4D47}" type="presOf" srcId="{F66419C5-7D7B-4A05-AAEC-E8C13EF93572}" destId="{5BC0409D-2C7A-4EFE-9CAB-2CE9B79CD395}" srcOrd="0" destOrd="0" presId="urn:microsoft.com/office/officeart/2005/8/layout/cycle1"/>
    <dgm:cxn modelId="{38DFF081-D015-4C29-AD42-9867C99B19A4}" type="presOf" srcId="{3812DA7B-9D2D-4D18-BC5D-AD42F44EF571}" destId="{73201CB0-3463-4766-AA1E-66577E2EA546}" srcOrd="0" destOrd="0" presId="urn:microsoft.com/office/officeart/2005/8/layout/cycle1"/>
    <dgm:cxn modelId="{E5C2598D-DE4B-4E37-AB84-825E0D06279A}" type="presOf" srcId="{E3227D51-547D-484C-A44D-58EC392BA858}" destId="{1D497FCA-78C7-4F28-9802-A33E01ADF4A4}" srcOrd="0" destOrd="0" presId="urn:microsoft.com/office/officeart/2005/8/layout/cycle1"/>
    <dgm:cxn modelId="{E82112BF-2D0A-4C9B-AF16-09D430525FB3}" type="presOf" srcId="{3B31C1AA-A5D6-4A60-99FA-D2D53374001A}" destId="{37F608BB-D548-4E41-852F-DFD25AC3F3FE}" srcOrd="0" destOrd="0" presId="urn:microsoft.com/office/officeart/2005/8/layout/cycle1"/>
    <dgm:cxn modelId="{E00DA6C3-DBFD-47BA-8513-44600833D9A3}" srcId="{850C50F9-C140-4359-A024-754646575291}" destId="{F66419C5-7D7B-4A05-AAEC-E8C13EF93572}" srcOrd="0" destOrd="0" parTransId="{4826D8AD-C95E-42A8-8F56-25B1CE6D3D90}" sibTransId="{3812DA7B-9D2D-4D18-BC5D-AD42F44EF571}"/>
    <dgm:cxn modelId="{EC927CC5-D889-40C8-8FAC-1B02D815F5D8}" type="presOf" srcId="{603B984B-94E2-44F4-9A9F-4ADB6E6BA143}" destId="{274C1C6A-069E-4AFD-8ACB-5F29F26C0270}" srcOrd="0" destOrd="0" presId="urn:microsoft.com/office/officeart/2005/8/layout/cycle1"/>
    <dgm:cxn modelId="{BF2D79E1-1346-452D-84A4-35CBC926F258}" srcId="{850C50F9-C140-4359-A024-754646575291}" destId="{C1E6DCCA-4942-4D77-A103-513A6EB769DC}" srcOrd="4" destOrd="0" parTransId="{EC2F4862-3BA4-4242-8922-F67C831D9829}" sibTransId="{3B31C1AA-A5D6-4A60-99FA-D2D53374001A}"/>
    <dgm:cxn modelId="{7E575DED-EE20-415A-B1BD-3E1650C02BA7}" srcId="{850C50F9-C140-4359-A024-754646575291}" destId="{D1D6023D-D8DC-405F-940A-26124FAC0657}" srcOrd="3" destOrd="0" parTransId="{18AD3AA0-C0C0-4B3E-8191-8415EA201733}" sibTransId="{55E1C8A2-93AB-4187-96A6-BAB11B58AD0F}"/>
    <dgm:cxn modelId="{0F4DD4C0-D172-4B70-8D7E-934B40E1C722}" type="presParOf" srcId="{56B13C96-028C-46DF-8760-DB359E44377A}" destId="{AE63B91F-CBF8-4DDF-BDAC-578A9A4F284D}" srcOrd="0" destOrd="0" presId="urn:microsoft.com/office/officeart/2005/8/layout/cycle1"/>
    <dgm:cxn modelId="{7FAA9F13-A116-4794-88C8-F36832E1F212}" type="presParOf" srcId="{56B13C96-028C-46DF-8760-DB359E44377A}" destId="{5BC0409D-2C7A-4EFE-9CAB-2CE9B79CD395}" srcOrd="1" destOrd="0" presId="urn:microsoft.com/office/officeart/2005/8/layout/cycle1"/>
    <dgm:cxn modelId="{2F81FC32-B87E-40F1-86BA-F76CFA28D532}" type="presParOf" srcId="{56B13C96-028C-46DF-8760-DB359E44377A}" destId="{73201CB0-3463-4766-AA1E-66577E2EA546}" srcOrd="2" destOrd="0" presId="urn:microsoft.com/office/officeart/2005/8/layout/cycle1"/>
    <dgm:cxn modelId="{2F02C459-CA97-4CDE-BD91-B16505E7600E}" type="presParOf" srcId="{56B13C96-028C-46DF-8760-DB359E44377A}" destId="{D553DEEE-12F1-4440-A699-DFC151F892CE}" srcOrd="3" destOrd="0" presId="urn:microsoft.com/office/officeart/2005/8/layout/cycle1"/>
    <dgm:cxn modelId="{92451E11-44E6-4E23-AE6B-C54F7A215076}" type="presParOf" srcId="{56B13C96-028C-46DF-8760-DB359E44377A}" destId="{F0907BC4-799F-44BD-B3A0-0CB48AA14224}" srcOrd="4" destOrd="0" presId="urn:microsoft.com/office/officeart/2005/8/layout/cycle1"/>
    <dgm:cxn modelId="{985697B3-89C3-467F-B88C-216D8918AF7D}" type="presParOf" srcId="{56B13C96-028C-46DF-8760-DB359E44377A}" destId="{1D497FCA-78C7-4F28-9802-A33E01ADF4A4}" srcOrd="5" destOrd="0" presId="urn:microsoft.com/office/officeart/2005/8/layout/cycle1"/>
    <dgm:cxn modelId="{86BE67CF-13E9-4AF6-858F-0AB06E4E089A}" type="presParOf" srcId="{56B13C96-028C-46DF-8760-DB359E44377A}" destId="{8CD3FF40-8C46-471A-93B8-E7E4D5B5511C}" srcOrd="6" destOrd="0" presId="urn:microsoft.com/office/officeart/2005/8/layout/cycle1"/>
    <dgm:cxn modelId="{1198F4BA-6B22-4608-ACA6-06D40D8C83E4}" type="presParOf" srcId="{56B13C96-028C-46DF-8760-DB359E44377A}" destId="{274C1C6A-069E-4AFD-8ACB-5F29F26C0270}" srcOrd="7" destOrd="0" presId="urn:microsoft.com/office/officeart/2005/8/layout/cycle1"/>
    <dgm:cxn modelId="{EE02CD97-2BBF-4965-897B-9170994FC378}" type="presParOf" srcId="{56B13C96-028C-46DF-8760-DB359E44377A}" destId="{232619C7-9F3A-48FF-A42C-85B41F2E8E5B}" srcOrd="8" destOrd="0" presId="urn:microsoft.com/office/officeart/2005/8/layout/cycle1"/>
    <dgm:cxn modelId="{4A9F7080-9896-4F3D-986B-2AEC510FA34B}" type="presParOf" srcId="{56B13C96-028C-46DF-8760-DB359E44377A}" destId="{1E502711-5396-4EBA-BAAF-A1E5BE006E16}" srcOrd="9" destOrd="0" presId="urn:microsoft.com/office/officeart/2005/8/layout/cycle1"/>
    <dgm:cxn modelId="{CBCF8F8A-4903-4DEB-B10A-39DF976EFD64}" type="presParOf" srcId="{56B13C96-028C-46DF-8760-DB359E44377A}" destId="{B01F986E-4218-4E7B-9867-B19ACAE4C8E2}" srcOrd="10" destOrd="0" presId="urn:microsoft.com/office/officeart/2005/8/layout/cycle1"/>
    <dgm:cxn modelId="{801CAE11-4450-4B3D-BB92-55307F82605A}" type="presParOf" srcId="{56B13C96-028C-46DF-8760-DB359E44377A}" destId="{3A9F40A8-C45B-42C0-8830-95676B84D7D3}" srcOrd="11" destOrd="0" presId="urn:microsoft.com/office/officeart/2005/8/layout/cycle1"/>
    <dgm:cxn modelId="{7D602053-1418-46F3-B03D-273DF8653E0D}" type="presParOf" srcId="{56B13C96-028C-46DF-8760-DB359E44377A}" destId="{716B7177-6EA8-47E2-83AD-17AF8AAA4EA6}" srcOrd="12" destOrd="0" presId="urn:microsoft.com/office/officeart/2005/8/layout/cycle1"/>
    <dgm:cxn modelId="{074FEC53-AD38-45A0-820B-E05E0B2C0772}" type="presParOf" srcId="{56B13C96-028C-46DF-8760-DB359E44377A}" destId="{2154A155-5B4B-4D4E-8099-031AC43C9729}" srcOrd="13" destOrd="0" presId="urn:microsoft.com/office/officeart/2005/8/layout/cycle1"/>
    <dgm:cxn modelId="{E8861AA6-B977-4B60-8F95-2F865D6F4531}" type="presParOf" srcId="{56B13C96-028C-46DF-8760-DB359E44377A}" destId="{37F608BB-D548-4E41-852F-DFD25AC3F3FE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50C50F9-C140-4359-A024-754646575291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F66419C5-7D7B-4A05-AAEC-E8C13EF93572}">
      <dgm:prSet phldrT="[Text]"/>
      <dgm:spPr/>
      <dgm:t>
        <a:bodyPr/>
        <a:lstStyle/>
        <a:p>
          <a:r>
            <a:rPr lang="en-US" dirty="0"/>
            <a:t> </a:t>
          </a:r>
          <a:endParaRPr lang="LID4096" dirty="0"/>
        </a:p>
      </dgm:t>
    </dgm:pt>
    <dgm:pt modelId="{4826D8AD-C95E-42A8-8F56-25B1CE6D3D90}" type="parTrans" cxnId="{E00DA6C3-DBFD-47BA-8513-44600833D9A3}">
      <dgm:prSet/>
      <dgm:spPr/>
      <dgm:t>
        <a:bodyPr/>
        <a:lstStyle/>
        <a:p>
          <a:endParaRPr lang="LID4096"/>
        </a:p>
      </dgm:t>
    </dgm:pt>
    <dgm:pt modelId="{3812DA7B-9D2D-4D18-BC5D-AD42F44EF571}" type="sibTrans" cxnId="{E00DA6C3-DBFD-47BA-8513-44600833D9A3}">
      <dgm:prSet/>
      <dgm:spPr/>
      <dgm:t>
        <a:bodyPr/>
        <a:lstStyle/>
        <a:p>
          <a:endParaRPr lang="LID4096"/>
        </a:p>
      </dgm:t>
    </dgm:pt>
    <dgm:pt modelId="{7E61CECE-0F99-471A-BE8E-D61920169743}">
      <dgm:prSet phldrT="[Text]"/>
      <dgm:spPr/>
      <dgm:t>
        <a:bodyPr/>
        <a:lstStyle/>
        <a:p>
          <a:r>
            <a:rPr lang="en-US" dirty="0"/>
            <a:t> </a:t>
          </a:r>
          <a:endParaRPr lang="LID4096" dirty="0"/>
        </a:p>
      </dgm:t>
    </dgm:pt>
    <dgm:pt modelId="{E3227D51-547D-484C-A44D-58EC392BA858}" type="sibTrans" cxnId="{61579759-685E-44C3-9647-646ACE5673AB}">
      <dgm:prSet/>
      <dgm:spPr/>
      <dgm:t>
        <a:bodyPr/>
        <a:lstStyle/>
        <a:p>
          <a:endParaRPr lang="LID4096"/>
        </a:p>
      </dgm:t>
    </dgm:pt>
    <dgm:pt modelId="{A8808DD2-6451-4716-A3C2-8A7563427BBC}" type="parTrans" cxnId="{61579759-685E-44C3-9647-646ACE5673AB}">
      <dgm:prSet/>
      <dgm:spPr/>
      <dgm:t>
        <a:bodyPr/>
        <a:lstStyle/>
        <a:p>
          <a:endParaRPr lang="LID4096"/>
        </a:p>
      </dgm:t>
    </dgm:pt>
    <dgm:pt modelId="{603B984B-94E2-44F4-9A9F-4ADB6E6BA143}">
      <dgm:prSet phldrT="[Text]"/>
      <dgm:spPr/>
      <dgm:t>
        <a:bodyPr/>
        <a:lstStyle/>
        <a:p>
          <a:r>
            <a:rPr lang="en-US" dirty="0"/>
            <a:t> </a:t>
          </a:r>
          <a:endParaRPr lang="LID4096" dirty="0"/>
        </a:p>
      </dgm:t>
    </dgm:pt>
    <dgm:pt modelId="{A3DB75B0-88F6-46C0-86F8-4D0655D27B57}" type="sibTrans" cxnId="{16566C03-2951-4B09-9485-C0776E3B4AB6}">
      <dgm:prSet/>
      <dgm:spPr/>
      <dgm:t>
        <a:bodyPr/>
        <a:lstStyle/>
        <a:p>
          <a:endParaRPr lang="LID4096"/>
        </a:p>
      </dgm:t>
    </dgm:pt>
    <dgm:pt modelId="{31221D9F-945B-4871-8794-6E880E49C4A1}" type="parTrans" cxnId="{16566C03-2951-4B09-9485-C0776E3B4AB6}">
      <dgm:prSet/>
      <dgm:spPr/>
      <dgm:t>
        <a:bodyPr/>
        <a:lstStyle/>
        <a:p>
          <a:endParaRPr lang="LID4096"/>
        </a:p>
      </dgm:t>
    </dgm:pt>
    <dgm:pt modelId="{D1D6023D-D8DC-405F-940A-26124FAC0657}">
      <dgm:prSet phldrT="[Text]"/>
      <dgm:spPr/>
      <dgm:t>
        <a:bodyPr/>
        <a:lstStyle/>
        <a:p>
          <a:r>
            <a:rPr lang="en-US" dirty="0"/>
            <a:t> </a:t>
          </a:r>
          <a:endParaRPr lang="LID4096" dirty="0"/>
        </a:p>
      </dgm:t>
    </dgm:pt>
    <dgm:pt modelId="{55E1C8A2-93AB-4187-96A6-BAB11B58AD0F}" type="sibTrans" cxnId="{7E575DED-EE20-415A-B1BD-3E1650C02BA7}">
      <dgm:prSet/>
      <dgm:spPr/>
      <dgm:t>
        <a:bodyPr/>
        <a:lstStyle/>
        <a:p>
          <a:endParaRPr lang="LID4096"/>
        </a:p>
      </dgm:t>
    </dgm:pt>
    <dgm:pt modelId="{18AD3AA0-C0C0-4B3E-8191-8415EA201733}" type="parTrans" cxnId="{7E575DED-EE20-415A-B1BD-3E1650C02BA7}">
      <dgm:prSet/>
      <dgm:spPr/>
      <dgm:t>
        <a:bodyPr/>
        <a:lstStyle/>
        <a:p>
          <a:endParaRPr lang="LID4096"/>
        </a:p>
      </dgm:t>
    </dgm:pt>
    <dgm:pt modelId="{C1E6DCCA-4942-4D77-A103-513A6EB769DC}">
      <dgm:prSet phldrT="[Text]"/>
      <dgm:spPr/>
      <dgm:t>
        <a:bodyPr/>
        <a:lstStyle/>
        <a:p>
          <a:r>
            <a:rPr lang="en-US" dirty="0"/>
            <a:t> </a:t>
          </a:r>
          <a:endParaRPr lang="LID4096" dirty="0"/>
        </a:p>
      </dgm:t>
    </dgm:pt>
    <dgm:pt modelId="{3B31C1AA-A5D6-4A60-99FA-D2D53374001A}" type="sibTrans" cxnId="{BF2D79E1-1346-452D-84A4-35CBC926F258}">
      <dgm:prSet/>
      <dgm:spPr/>
      <dgm:t>
        <a:bodyPr/>
        <a:lstStyle/>
        <a:p>
          <a:endParaRPr lang="LID4096"/>
        </a:p>
      </dgm:t>
    </dgm:pt>
    <dgm:pt modelId="{EC2F4862-3BA4-4242-8922-F67C831D9829}" type="parTrans" cxnId="{BF2D79E1-1346-452D-84A4-35CBC926F258}">
      <dgm:prSet/>
      <dgm:spPr/>
      <dgm:t>
        <a:bodyPr/>
        <a:lstStyle/>
        <a:p>
          <a:endParaRPr lang="LID4096"/>
        </a:p>
      </dgm:t>
    </dgm:pt>
    <dgm:pt modelId="{56B13C96-028C-46DF-8760-DB359E44377A}" type="pres">
      <dgm:prSet presAssocID="{850C50F9-C140-4359-A024-754646575291}" presName="cycle" presStyleCnt="0">
        <dgm:presLayoutVars>
          <dgm:dir/>
          <dgm:resizeHandles val="exact"/>
        </dgm:presLayoutVars>
      </dgm:prSet>
      <dgm:spPr/>
    </dgm:pt>
    <dgm:pt modelId="{AE63B91F-CBF8-4DDF-BDAC-578A9A4F284D}" type="pres">
      <dgm:prSet presAssocID="{F66419C5-7D7B-4A05-AAEC-E8C13EF93572}" presName="dummy" presStyleCnt="0"/>
      <dgm:spPr/>
    </dgm:pt>
    <dgm:pt modelId="{5BC0409D-2C7A-4EFE-9CAB-2CE9B79CD395}" type="pres">
      <dgm:prSet presAssocID="{F66419C5-7D7B-4A05-AAEC-E8C13EF93572}" presName="node" presStyleLbl="revTx" presStyleIdx="0" presStyleCnt="5">
        <dgm:presLayoutVars>
          <dgm:bulletEnabled val="1"/>
        </dgm:presLayoutVars>
      </dgm:prSet>
      <dgm:spPr/>
    </dgm:pt>
    <dgm:pt modelId="{73201CB0-3463-4766-AA1E-66577E2EA546}" type="pres">
      <dgm:prSet presAssocID="{3812DA7B-9D2D-4D18-BC5D-AD42F44EF571}" presName="sibTrans" presStyleLbl="node1" presStyleIdx="0" presStyleCnt="5"/>
      <dgm:spPr/>
    </dgm:pt>
    <dgm:pt modelId="{D553DEEE-12F1-4440-A699-DFC151F892CE}" type="pres">
      <dgm:prSet presAssocID="{7E61CECE-0F99-471A-BE8E-D61920169743}" presName="dummy" presStyleCnt="0"/>
      <dgm:spPr/>
    </dgm:pt>
    <dgm:pt modelId="{F0907BC4-799F-44BD-B3A0-0CB48AA14224}" type="pres">
      <dgm:prSet presAssocID="{7E61CECE-0F99-471A-BE8E-D61920169743}" presName="node" presStyleLbl="revTx" presStyleIdx="1" presStyleCnt="5">
        <dgm:presLayoutVars>
          <dgm:bulletEnabled val="1"/>
        </dgm:presLayoutVars>
      </dgm:prSet>
      <dgm:spPr/>
    </dgm:pt>
    <dgm:pt modelId="{1D497FCA-78C7-4F28-9802-A33E01ADF4A4}" type="pres">
      <dgm:prSet presAssocID="{E3227D51-547D-484C-A44D-58EC392BA858}" presName="sibTrans" presStyleLbl="node1" presStyleIdx="1" presStyleCnt="5"/>
      <dgm:spPr/>
    </dgm:pt>
    <dgm:pt modelId="{8CD3FF40-8C46-471A-93B8-E7E4D5B5511C}" type="pres">
      <dgm:prSet presAssocID="{603B984B-94E2-44F4-9A9F-4ADB6E6BA143}" presName="dummy" presStyleCnt="0"/>
      <dgm:spPr/>
    </dgm:pt>
    <dgm:pt modelId="{274C1C6A-069E-4AFD-8ACB-5F29F26C0270}" type="pres">
      <dgm:prSet presAssocID="{603B984B-94E2-44F4-9A9F-4ADB6E6BA143}" presName="node" presStyleLbl="revTx" presStyleIdx="2" presStyleCnt="5">
        <dgm:presLayoutVars>
          <dgm:bulletEnabled val="1"/>
        </dgm:presLayoutVars>
      </dgm:prSet>
      <dgm:spPr/>
    </dgm:pt>
    <dgm:pt modelId="{232619C7-9F3A-48FF-A42C-85B41F2E8E5B}" type="pres">
      <dgm:prSet presAssocID="{A3DB75B0-88F6-46C0-86F8-4D0655D27B57}" presName="sibTrans" presStyleLbl="node1" presStyleIdx="2" presStyleCnt="5"/>
      <dgm:spPr/>
    </dgm:pt>
    <dgm:pt modelId="{1E502711-5396-4EBA-BAAF-A1E5BE006E16}" type="pres">
      <dgm:prSet presAssocID="{D1D6023D-D8DC-405F-940A-26124FAC0657}" presName="dummy" presStyleCnt="0"/>
      <dgm:spPr/>
    </dgm:pt>
    <dgm:pt modelId="{B01F986E-4218-4E7B-9867-B19ACAE4C8E2}" type="pres">
      <dgm:prSet presAssocID="{D1D6023D-D8DC-405F-940A-26124FAC0657}" presName="node" presStyleLbl="revTx" presStyleIdx="3" presStyleCnt="5">
        <dgm:presLayoutVars>
          <dgm:bulletEnabled val="1"/>
        </dgm:presLayoutVars>
      </dgm:prSet>
      <dgm:spPr/>
    </dgm:pt>
    <dgm:pt modelId="{3A9F40A8-C45B-42C0-8830-95676B84D7D3}" type="pres">
      <dgm:prSet presAssocID="{55E1C8A2-93AB-4187-96A6-BAB11B58AD0F}" presName="sibTrans" presStyleLbl="node1" presStyleIdx="3" presStyleCnt="5"/>
      <dgm:spPr/>
    </dgm:pt>
    <dgm:pt modelId="{716B7177-6EA8-47E2-83AD-17AF8AAA4EA6}" type="pres">
      <dgm:prSet presAssocID="{C1E6DCCA-4942-4D77-A103-513A6EB769DC}" presName="dummy" presStyleCnt="0"/>
      <dgm:spPr/>
    </dgm:pt>
    <dgm:pt modelId="{2154A155-5B4B-4D4E-8099-031AC43C9729}" type="pres">
      <dgm:prSet presAssocID="{C1E6DCCA-4942-4D77-A103-513A6EB769DC}" presName="node" presStyleLbl="revTx" presStyleIdx="4" presStyleCnt="5">
        <dgm:presLayoutVars>
          <dgm:bulletEnabled val="1"/>
        </dgm:presLayoutVars>
      </dgm:prSet>
      <dgm:spPr/>
    </dgm:pt>
    <dgm:pt modelId="{37F608BB-D548-4E41-852F-DFD25AC3F3FE}" type="pres">
      <dgm:prSet presAssocID="{3B31C1AA-A5D6-4A60-99FA-D2D53374001A}" presName="sibTrans" presStyleLbl="node1" presStyleIdx="4" presStyleCnt="5"/>
      <dgm:spPr/>
    </dgm:pt>
  </dgm:ptLst>
  <dgm:cxnLst>
    <dgm:cxn modelId="{16566C03-2951-4B09-9485-C0776E3B4AB6}" srcId="{850C50F9-C140-4359-A024-754646575291}" destId="{603B984B-94E2-44F4-9A9F-4ADB6E6BA143}" srcOrd="2" destOrd="0" parTransId="{31221D9F-945B-4871-8794-6E880E49C4A1}" sibTransId="{A3DB75B0-88F6-46C0-86F8-4D0655D27B57}"/>
    <dgm:cxn modelId="{B8EDDA11-E38C-4574-9C4F-944A3E27411F}" type="presOf" srcId="{850C50F9-C140-4359-A024-754646575291}" destId="{56B13C96-028C-46DF-8760-DB359E44377A}" srcOrd="0" destOrd="0" presId="urn:microsoft.com/office/officeart/2005/8/layout/cycle1"/>
    <dgm:cxn modelId="{29889915-F3E5-42AE-89D0-EE6547D29DA4}" type="presOf" srcId="{D1D6023D-D8DC-405F-940A-26124FAC0657}" destId="{B01F986E-4218-4E7B-9867-B19ACAE4C8E2}" srcOrd="0" destOrd="0" presId="urn:microsoft.com/office/officeart/2005/8/layout/cycle1"/>
    <dgm:cxn modelId="{76A9E623-54DE-484C-9F77-F5A1988C12B1}" type="presOf" srcId="{55E1C8A2-93AB-4187-96A6-BAB11B58AD0F}" destId="{3A9F40A8-C45B-42C0-8830-95676B84D7D3}" srcOrd="0" destOrd="0" presId="urn:microsoft.com/office/officeart/2005/8/layout/cycle1"/>
    <dgm:cxn modelId="{833AE832-B66E-4A76-936E-BE8BBE0BC0FA}" type="presOf" srcId="{C1E6DCCA-4942-4D77-A103-513A6EB769DC}" destId="{2154A155-5B4B-4D4E-8099-031AC43C9729}" srcOrd="0" destOrd="0" presId="urn:microsoft.com/office/officeart/2005/8/layout/cycle1"/>
    <dgm:cxn modelId="{27E1E677-2867-4F1F-B4AF-C2B0F6DFEE99}" type="presOf" srcId="{A3DB75B0-88F6-46C0-86F8-4D0655D27B57}" destId="{232619C7-9F3A-48FF-A42C-85B41F2E8E5B}" srcOrd="0" destOrd="0" presId="urn:microsoft.com/office/officeart/2005/8/layout/cycle1"/>
    <dgm:cxn modelId="{61579759-685E-44C3-9647-646ACE5673AB}" srcId="{850C50F9-C140-4359-A024-754646575291}" destId="{7E61CECE-0F99-471A-BE8E-D61920169743}" srcOrd="1" destOrd="0" parTransId="{A8808DD2-6451-4716-A3C2-8A7563427BBC}" sibTransId="{E3227D51-547D-484C-A44D-58EC392BA858}"/>
    <dgm:cxn modelId="{EBC23C7E-5B94-4B63-B001-1C733B13C81B}" type="presOf" srcId="{7E61CECE-0F99-471A-BE8E-D61920169743}" destId="{F0907BC4-799F-44BD-B3A0-0CB48AA14224}" srcOrd="0" destOrd="0" presId="urn:microsoft.com/office/officeart/2005/8/layout/cycle1"/>
    <dgm:cxn modelId="{6084FE80-E0DC-4B2C-B2D9-6284A49C4D47}" type="presOf" srcId="{F66419C5-7D7B-4A05-AAEC-E8C13EF93572}" destId="{5BC0409D-2C7A-4EFE-9CAB-2CE9B79CD395}" srcOrd="0" destOrd="0" presId="urn:microsoft.com/office/officeart/2005/8/layout/cycle1"/>
    <dgm:cxn modelId="{38DFF081-D015-4C29-AD42-9867C99B19A4}" type="presOf" srcId="{3812DA7B-9D2D-4D18-BC5D-AD42F44EF571}" destId="{73201CB0-3463-4766-AA1E-66577E2EA546}" srcOrd="0" destOrd="0" presId="urn:microsoft.com/office/officeart/2005/8/layout/cycle1"/>
    <dgm:cxn modelId="{E5C2598D-DE4B-4E37-AB84-825E0D06279A}" type="presOf" srcId="{E3227D51-547D-484C-A44D-58EC392BA858}" destId="{1D497FCA-78C7-4F28-9802-A33E01ADF4A4}" srcOrd="0" destOrd="0" presId="urn:microsoft.com/office/officeart/2005/8/layout/cycle1"/>
    <dgm:cxn modelId="{E82112BF-2D0A-4C9B-AF16-09D430525FB3}" type="presOf" srcId="{3B31C1AA-A5D6-4A60-99FA-D2D53374001A}" destId="{37F608BB-D548-4E41-852F-DFD25AC3F3FE}" srcOrd="0" destOrd="0" presId="urn:microsoft.com/office/officeart/2005/8/layout/cycle1"/>
    <dgm:cxn modelId="{E00DA6C3-DBFD-47BA-8513-44600833D9A3}" srcId="{850C50F9-C140-4359-A024-754646575291}" destId="{F66419C5-7D7B-4A05-AAEC-E8C13EF93572}" srcOrd="0" destOrd="0" parTransId="{4826D8AD-C95E-42A8-8F56-25B1CE6D3D90}" sibTransId="{3812DA7B-9D2D-4D18-BC5D-AD42F44EF571}"/>
    <dgm:cxn modelId="{EC927CC5-D889-40C8-8FAC-1B02D815F5D8}" type="presOf" srcId="{603B984B-94E2-44F4-9A9F-4ADB6E6BA143}" destId="{274C1C6A-069E-4AFD-8ACB-5F29F26C0270}" srcOrd="0" destOrd="0" presId="urn:microsoft.com/office/officeart/2005/8/layout/cycle1"/>
    <dgm:cxn modelId="{BF2D79E1-1346-452D-84A4-35CBC926F258}" srcId="{850C50F9-C140-4359-A024-754646575291}" destId="{C1E6DCCA-4942-4D77-A103-513A6EB769DC}" srcOrd="4" destOrd="0" parTransId="{EC2F4862-3BA4-4242-8922-F67C831D9829}" sibTransId="{3B31C1AA-A5D6-4A60-99FA-D2D53374001A}"/>
    <dgm:cxn modelId="{7E575DED-EE20-415A-B1BD-3E1650C02BA7}" srcId="{850C50F9-C140-4359-A024-754646575291}" destId="{D1D6023D-D8DC-405F-940A-26124FAC0657}" srcOrd="3" destOrd="0" parTransId="{18AD3AA0-C0C0-4B3E-8191-8415EA201733}" sibTransId="{55E1C8A2-93AB-4187-96A6-BAB11B58AD0F}"/>
    <dgm:cxn modelId="{0F4DD4C0-D172-4B70-8D7E-934B40E1C722}" type="presParOf" srcId="{56B13C96-028C-46DF-8760-DB359E44377A}" destId="{AE63B91F-CBF8-4DDF-BDAC-578A9A4F284D}" srcOrd="0" destOrd="0" presId="urn:microsoft.com/office/officeart/2005/8/layout/cycle1"/>
    <dgm:cxn modelId="{7FAA9F13-A116-4794-88C8-F36832E1F212}" type="presParOf" srcId="{56B13C96-028C-46DF-8760-DB359E44377A}" destId="{5BC0409D-2C7A-4EFE-9CAB-2CE9B79CD395}" srcOrd="1" destOrd="0" presId="urn:microsoft.com/office/officeart/2005/8/layout/cycle1"/>
    <dgm:cxn modelId="{2F81FC32-B87E-40F1-86BA-F76CFA28D532}" type="presParOf" srcId="{56B13C96-028C-46DF-8760-DB359E44377A}" destId="{73201CB0-3463-4766-AA1E-66577E2EA546}" srcOrd="2" destOrd="0" presId="urn:microsoft.com/office/officeart/2005/8/layout/cycle1"/>
    <dgm:cxn modelId="{2F02C459-CA97-4CDE-BD91-B16505E7600E}" type="presParOf" srcId="{56B13C96-028C-46DF-8760-DB359E44377A}" destId="{D553DEEE-12F1-4440-A699-DFC151F892CE}" srcOrd="3" destOrd="0" presId="urn:microsoft.com/office/officeart/2005/8/layout/cycle1"/>
    <dgm:cxn modelId="{92451E11-44E6-4E23-AE6B-C54F7A215076}" type="presParOf" srcId="{56B13C96-028C-46DF-8760-DB359E44377A}" destId="{F0907BC4-799F-44BD-B3A0-0CB48AA14224}" srcOrd="4" destOrd="0" presId="urn:microsoft.com/office/officeart/2005/8/layout/cycle1"/>
    <dgm:cxn modelId="{985697B3-89C3-467F-B88C-216D8918AF7D}" type="presParOf" srcId="{56B13C96-028C-46DF-8760-DB359E44377A}" destId="{1D497FCA-78C7-4F28-9802-A33E01ADF4A4}" srcOrd="5" destOrd="0" presId="urn:microsoft.com/office/officeart/2005/8/layout/cycle1"/>
    <dgm:cxn modelId="{86BE67CF-13E9-4AF6-858F-0AB06E4E089A}" type="presParOf" srcId="{56B13C96-028C-46DF-8760-DB359E44377A}" destId="{8CD3FF40-8C46-471A-93B8-E7E4D5B5511C}" srcOrd="6" destOrd="0" presId="urn:microsoft.com/office/officeart/2005/8/layout/cycle1"/>
    <dgm:cxn modelId="{1198F4BA-6B22-4608-ACA6-06D40D8C83E4}" type="presParOf" srcId="{56B13C96-028C-46DF-8760-DB359E44377A}" destId="{274C1C6A-069E-4AFD-8ACB-5F29F26C0270}" srcOrd="7" destOrd="0" presId="urn:microsoft.com/office/officeart/2005/8/layout/cycle1"/>
    <dgm:cxn modelId="{EE02CD97-2BBF-4965-897B-9170994FC378}" type="presParOf" srcId="{56B13C96-028C-46DF-8760-DB359E44377A}" destId="{232619C7-9F3A-48FF-A42C-85B41F2E8E5B}" srcOrd="8" destOrd="0" presId="urn:microsoft.com/office/officeart/2005/8/layout/cycle1"/>
    <dgm:cxn modelId="{4A9F7080-9896-4F3D-986B-2AEC510FA34B}" type="presParOf" srcId="{56B13C96-028C-46DF-8760-DB359E44377A}" destId="{1E502711-5396-4EBA-BAAF-A1E5BE006E16}" srcOrd="9" destOrd="0" presId="urn:microsoft.com/office/officeart/2005/8/layout/cycle1"/>
    <dgm:cxn modelId="{CBCF8F8A-4903-4DEB-B10A-39DF976EFD64}" type="presParOf" srcId="{56B13C96-028C-46DF-8760-DB359E44377A}" destId="{B01F986E-4218-4E7B-9867-B19ACAE4C8E2}" srcOrd="10" destOrd="0" presId="urn:microsoft.com/office/officeart/2005/8/layout/cycle1"/>
    <dgm:cxn modelId="{801CAE11-4450-4B3D-BB92-55307F82605A}" type="presParOf" srcId="{56B13C96-028C-46DF-8760-DB359E44377A}" destId="{3A9F40A8-C45B-42C0-8830-95676B84D7D3}" srcOrd="11" destOrd="0" presId="urn:microsoft.com/office/officeart/2005/8/layout/cycle1"/>
    <dgm:cxn modelId="{7D602053-1418-46F3-B03D-273DF8653E0D}" type="presParOf" srcId="{56B13C96-028C-46DF-8760-DB359E44377A}" destId="{716B7177-6EA8-47E2-83AD-17AF8AAA4EA6}" srcOrd="12" destOrd="0" presId="urn:microsoft.com/office/officeart/2005/8/layout/cycle1"/>
    <dgm:cxn modelId="{074FEC53-AD38-45A0-820B-E05E0B2C0772}" type="presParOf" srcId="{56B13C96-028C-46DF-8760-DB359E44377A}" destId="{2154A155-5B4B-4D4E-8099-031AC43C9729}" srcOrd="13" destOrd="0" presId="urn:microsoft.com/office/officeart/2005/8/layout/cycle1"/>
    <dgm:cxn modelId="{E8861AA6-B977-4B60-8F95-2F865D6F4531}" type="presParOf" srcId="{56B13C96-028C-46DF-8760-DB359E44377A}" destId="{37F608BB-D548-4E41-852F-DFD25AC3F3FE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50C50F9-C140-4359-A024-754646575291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F66419C5-7D7B-4A05-AAEC-E8C13EF93572}">
      <dgm:prSet phldrT="[Text]"/>
      <dgm:spPr/>
      <dgm:t>
        <a:bodyPr/>
        <a:lstStyle/>
        <a:p>
          <a:r>
            <a:rPr lang="en-US" dirty="0"/>
            <a:t> </a:t>
          </a:r>
          <a:endParaRPr lang="LID4096" dirty="0"/>
        </a:p>
      </dgm:t>
    </dgm:pt>
    <dgm:pt modelId="{4826D8AD-C95E-42A8-8F56-25B1CE6D3D90}" type="parTrans" cxnId="{E00DA6C3-DBFD-47BA-8513-44600833D9A3}">
      <dgm:prSet/>
      <dgm:spPr/>
      <dgm:t>
        <a:bodyPr/>
        <a:lstStyle/>
        <a:p>
          <a:endParaRPr lang="LID4096"/>
        </a:p>
      </dgm:t>
    </dgm:pt>
    <dgm:pt modelId="{3812DA7B-9D2D-4D18-BC5D-AD42F44EF571}" type="sibTrans" cxnId="{E00DA6C3-DBFD-47BA-8513-44600833D9A3}">
      <dgm:prSet/>
      <dgm:spPr/>
      <dgm:t>
        <a:bodyPr/>
        <a:lstStyle/>
        <a:p>
          <a:endParaRPr lang="LID4096"/>
        </a:p>
      </dgm:t>
    </dgm:pt>
    <dgm:pt modelId="{7E61CECE-0F99-471A-BE8E-D61920169743}">
      <dgm:prSet phldrT="[Text]"/>
      <dgm:spPr/>
      <dgm:t>
        <a:bodyPr/>
        <a:lstStyle/>
        <a:p>
          <a:r>
            <a:rPr lang="en-US" dirty="0"/>
            <a:t> </a:t>
          </a:r>
          <a:endParaRPr lang="LID4096" dirty="0"/>
        </a:p>
      </dgm:t>
    </dgm:pt>
    <dgm:pt modelId="{E3227D51-547D-484C-A44D-58EC392BA858}" type="sibTrans" cxnId="{61579759-685E-44C3-9647-646ACE5673AB}">
      <dgm:prSet/>
      <dgm:spPr/>
      <dgm:t>
        <a:bodyPr/>
        <a:lstStyle/>
        <a:p>
          <a:endParaRPr lang="LID4096"/>
        </a:p>
      </dgm:t>
    </dgm:pt>
    <dgm:pt modelId="{A8808DD2-6451-4716-A3C2-8A7563427BBC}" type="parTrans" cxnId="{61579759-685E-44C3-9647-646ACE5673AB}">
      <dgm:prSet/>
      <dgm:spPr/>
      <dgm:t>
        <a:bodyPr/>
        <a:lstStyle/>
        <a:p>
          <a:endParaRPr lang="LID4096"/>
        </a:p>
      </dgm:t>
    </dgm:pt>
    <dgm:pt modelId="{603B984B-94E2-44F4-9A9F-4ADB6E6BA143}">
      <dgm:prSet phldrT="[Text]"/>
      <dgm:spPr/>
      <dgm:t>
        <a:bodyPr/>
        <a:lstStyle/>
        <a:p>
          <a:r>
            <a:rPr lang="en-US" dirty="0"/>
            <a:t> </a:t>
          </a:r>
          <a:endParaRPr lang="LID4096" dirty="0"/>
        </a:p>
      </dgm:t>
    </dgm:pt>
    <dgm:pt modelId="{A3DB75B0-88F6-46C0-86F8-4D0655D27B57}" type="sibTrans" cxnId="{16566C03-2951-4B09-9485-C0776E3B4AB6}">
      <dgm:prSet/>
      <dgm:spPr/>
      <dgm:t>
        <a:bodyPr/>
        <a:lstStyle/>
        <a:p>
          <a:endParaRPr lang="LID4096"/>
        </a:p>
      </dgm:t>
    </dgm:pt>
    <dgm:pt modelId="{31221D9F-945B-4871-8794-6E880E49C4A1}" type="parTrans" cxnId="{16566C03-2951-4B09-9485-C0776E3B4AB6}">
      <dgm:prSet/>
      <dgm:spPr/>
      <dgm:t>
        <a:bodyPr/>
        <a:lstStyle/>
        <a:p>
          <a:endParaRPr lang="LID4096"/>
        </a:p>
      </dgm:t>
    </dgm:pt>
    <dgm:pt modelId="{D1D6023D-D8DC-405F-940A-26124FAC0657}">
      <dgm:prSet phldrT="[Text]"/>
      <dgm:spPr/>
      <dgm:t>
        <a:bodyPr/>
        <a:lstStyle/>
        <a:p>
          <a:r>
            <a:rPr lang="en-US" dirty="0"/>
            <a:t> </a:t>
          </a:r>
          <a:endParaRPr lang="LID4096" dirty="0"/>
        </a:p>
      </dgm:t>
    </dgm:pt>
    <dgm:pt modelId="{55E1C8A2-93AB-4187-96A6-BAB11B58AD0F}" type="sibTrans" cxnId="{7E575DED-EE20-415A-B1BD-3E1650C02BA7}">
      <dgm:prSet/>
      <dgm:spPr/>
      <dgm:t>
        <a:bodyPr/>
        <a:lstStyle/>
        <a:p>
          <a:endParaRPr lang="LID4096"/>
        </a:p>
      </dgm:t>
    </dgm:pt>
    <dgm:pt modelId="{18AD3AA0-C0C0-4B3E-8191-8415EA201733}" type="parTrans" cxnId="{7E575DED-EE20-415A-B1BD-3E1650C02BA7}">
      <dgm:prSet/>
      <dgm:spPr/>
      <dgm:t>
        <a:bodyPr/>
        <a:lstStyle/>
        <a:p>
          <a:endParaRPr lang="LID4096"/>
        </a:p>
      </dgm:t>
    </dgm:pt>
    <dgm:pt modelId="{C1E6DCCA-4942-4D77-A103-513A6EB769DC}">
      <dgm:prSet phldrT="[Text]"/>
      <dgm:spPr/>
      <dgm:t>
        <a:bodyPr/>
        <a:lstStyle/>
        <a:p>
          <a:r>
            <a:rPr lang="en-US" dirty="0"/>
            <a:t> </a:t>
          </a:r>
          <a:endParaRPr lang="LID4096" dirty="0"/>
        </a:p>
      </dgm:t>
    </dgm:pt>
    <dgm:pt modelId="{3B31C1AA-A5D6-4A60-99FA-D2D53374001A}" type="sibTrans" cxnId="{BF2D79E1-1346-452D-84A4-35CBC926F258}">
      <dgm:prSet/>
      <dgm:spPr/>
      <dgm:t>
        <a:bodyPr/>
        <a:lstStyle/>
        <a:p>
          <a:endParaRPr lang="LID4096"/>
        </a:p>
      </dgm:t>
    </dgm:pt>
    <dgm:pt modelId="{EC2F4862-3BA4-4242-8922-F67C831D9829}" type="parTrans" cxnId="{BF2D79E1-1346-452D-84A4-35CBC926F258}">
      <dgm:prSet/>
      <dgm:spPr/>
      <dgm:t>
        <a:bodyPr/>
        <a:lstStyle/>
        <a:p>
          <a:endParaRPr lang="LID4096"/>
        </a:p>
      </dgm:t>
    </dgm:pt>
    <dgm:pt modelId="{56B13C96-028C-46DF-8760-DB359E44377A}" type="pres">
      <dgm:prSet presAssocID="{850C50F9-C140-4359-A024-754646575291}" presName="cycle" presStyleCnt="0">
        <dgm:presLayoutVars>
          <dgm:dir/>
          <dgm:resizeHandles val="exact"/>
        </dgm:presLayoutVars>
      </dgm:prSet>
      <dgm:spPr/>
    </dgm:pt>
    <dgm:pt modelId="{AE63B91F-CBF8-4DDF-BDAC-578A9A4F284D}" type="pres">
      <dgm:prSet presAssocID="{F66419C5-7D7B-4A05-AAEC-E8C13EF93572}" presName="dummy" presStyleCnt="0"/>
      <dgm:spPr/>
    </dgm:pt>
    <dgm:pt modelId="{5BC0409D-2C7A-4EFE-9CAB-2CE9B79CD395}" type="pres">
      <dgm:prSet presAssocID="{F66419C5-7D7B-4A05-AAEC-E8C13EF93572}" presName="node" presStyleLbl="revTx" presStyleIdx="0" presStyleCnt="5">
        <dgm:presLayoutVars>
          <dgm:bulletEnabled val="1"/>
        </dgm:presLayoutVars>
      </dgm:prSet>
      <dgm:spPr/>
    </dgm:pt>
    <dgm:pt modelId="{73201CB0-3463-4766-AA1E-66577E2EA546}" type="pres">
      <dgm:prSet presAssocID="{3812DA7B-9D2D-4D18-BC5D-AD42F44EF571}" presName="sibTrans" presStyleLbl="node1" presStyleIdx="0" presStyleCnt="5"/>
      <dgm:spPr/>
    </dgm:pt>
    <dgm:pt modelId="{D553DEEE-12F1-4440-A699-DFC151F892CE}" type="pres">
      <dgm:prSet presAssocID="{7E61CECE-0F99-471A-BE8E-D61920169743}" presName="dummy" presStyleCnt="0"/>
      <dgm:spPr/>
    </dgm:pt>
    <dgm:pt modelId="{F0907BC4-799F-44BD-B3A0-0CB48AA14224}" type="pres">
      <dgm:prSet presAssocID="{7E61CECE-0F99-471A-BE8E-D61920169743}" presName="node" presStyleLbl="revTx" presStyleIdx="1" presStyleCnt="5">
        <dgm:presLayoutVars>
          <dgm:bulletEnabled val="1"/>
        </dgm:presLayoutVars>
      </dgm:prSet>
      <dgm:spPr/>
    </dgm:pt>
    <dgm:pt modelId="{1D497FCA-78C7-4F28-9802-A33E01ADF4A4}" type="pres">
      <dgm:prSet presAssocID="{E3227D51-547D-484C-A44D-58EC392BA858}" presName="sibTrans" presStyleLbl="node1" presStyleIdx="1" presStyleCnt="5"/>
      <dgm:spPr/>
    </dgm:pt>
    <dgm:pt modelId="{8CD3FF40-8C46-471A-93B8-E7E4D5B5511C}" type="pres">
      <dgm:prSet presAssocID="{603B984B-94E2-44F4-9A9F-4ADB6E6BA143}" presName="dummy" presStyleCnt="0"/>
      <dgm:spPr/>
    </dgm:pt>
    <dgm:pt modelId="{274C1C6A-069E-4AFD-8ACB-5F29F26C0270}" type="pres">
      <dgm:prSet presAssocID="{603B984B-94E2-44F4-9A9F-4ADB6E6BA143}" presName="node" presStyleLbl="revTx" presStyleIdx="2" presStyleCnt="5">
        <dgm:presLayoutVars>
          <dgm:bulletEnabled val="1"/>
        </dgm:presLayoutVars>
      </dgm:prSet>
      <dgm:spPr/>
    </dgm:pt>
    <dgm:pt modelId="{232619C7-9F3A-48FF-A42C-85B41F2E8E5B}" type="pres">
      <dgm:prSet presAssocID="{A3DB75B0-88F6-46C0-86F8-4D0655D27B57}" presName="sibTrans" presStyleLbl="node1" presStyleIdx="2" presStyleCnt="5"/>
      <dgm:spPr/>
    </dgm:pt>
    <dgm:pt modelId="{1E502711-5396-4EBA-BAAF-A1E5BE006E16}" type="pres">
      <dgm:prSet presAssocID="{D1D6023D-D8DC-405F-940A-26124FAC0657}" presName="dummy" presStyleCnt="0"/>
      <dgm:spPr/>
    </dgm:pt>
    <dgm:pt modelId="{B01F986E-4218-4E7B-9867-B19ACAE4C8E2}" type="pres">
      <dgm:prSet presAssocID="{D1D6023D-D8DC-405F-940A-26124FAC0657}" presName="node" presStyleLbl="revTx" presStyleIdx="3" presStyleCnt="5">
        <dgm:presLayoutVars>
          <dgm:bulletEnabled val="1"/>
        </dgm:presLayoutVars>
      </dgm:prSet>
      <dgm:spPr/>
    </dgm:pt>
    <dgm:pt modelId="{3A9F40A8-C45B-42C0-8830-95676B84D7D3}" type="pres">
      <dgm:prSet presAssocID="{55E1C8A2-93AB-4187-96A6-BAB11B58AD0F}" presName="sibTrans" presStyleLbl="node1" presStyleIdx="3" presStyleCnt="5"/>
      <dgm:spPr/>
    </dgm:pt>
    <dgm:pt modelId="{716B7177-6EA8-47E2-83AD-17AF8AAA4EA6}" type="pres">
      <dgm:prSet presAssocID="{C1E6DCCA-4942-4D77-A103-513A6EB769DC}" presName="dummy" presStyleCnt="0"/>
      <dgm:spPr/>
    </dgm:pt>
    <dgm:pt modelId="{2154A155-5B4B-4D4E-8099-031AC43C9729}" type="pres">
      <dgm:prSet presAssocID="{C1E6DCCA-4942-4D77-A103-513A6EB769DC}" presName="node" presStyleLbl="revTx" presStyleIdx="4" presStyleCnt="5">
        <dgm:presLayoutVars>
          <dgm:bulletEnabled val="1"/>
        </dgm:presLayoutVars>
      </dgm:prSet>
      <dgm:spPr/>
    </dgm:pt>
    <dgm:pt modelId="{37F608BB-D548-4E41-852F-DFD25AC3F3FE}" type="pres">
      <dgm:prSet presAssocID="{3B31C1AA-A5D6-4A60-99FA-D2D53374001A}" presName="sibTrans" presStyleLbl="node1" presStyleIdx="4" presStyleCnt="5"/>
      <dgm:spPr/>
    </dgm:pt>
  </dgm:ptLst>
  <dgm:cxnLst>
    <dgm:cxn modelId="{16566C03-2951-4B09-9485-C0776E3B4AB6}" srcId="{850C50F9-C140-4359-A024-754646575291}" destId="{603B984B-94E2-44F4-9A9F-4ADB6E6BA143}" srcOrd="2" destOrd="0" parTransId="{31221D9F-945B-4871-8794-6E880E49C4A1}" sibTransId="{A3DB75B0-88F6-46C0-86F8-4D0655D27B57}"/>
    <dgm:cxn modelId="{B8EDDA11-E38C-4574-9C4F-944A3E27411F}" type="presOf" srcId="{850C50F9-C140-4359-A024-754646575291}" destId="{56B13C96-028C-46DF-8760-DB359E44377A}" srcOrd="0" destOrd="0" presId="urn:microsoft.com/office/officeart/2005/8/layout/cycle1"/>
    <dgm:cxn modelId="{29889915-F3E5-42AE-89D0-EE6547D29DA4}" type="presOf" srcId="{D1D6023D-D8DC-405F-940A-26124FAC0657}" destId="{B01F986E-4218-4E7B-9867-B19ACAE4C8E2}" srcOrd="0" destOrd="0" presId="urn:microsoft.com/office/officeart/2005/8/layout/cycle1"/>
    <dgm:cxn modelId="{76A9E623-54DE-484C-9F77-F5A1988C12B1}" type="presOf" srcId="{55E1C8A2-93AB-4187-96A6-BAB11B58AD0F}" destId="{3A9F40A8-C45B-42C0-8830-95676B84D7D3}" srcOrd="0" destOrd="0" presId="urn:microsoft.com/office/officeart/2005/8/layout/cycle1"/>
    <dgm:cxn modelId="{833AE832-B66E-4A76-936E-BE8BBE0BC0FA}" type="presOf" srcId="{C1E6DCCA-4942-4D77-A103-513A6EB769DC}" destId="{2154A155-5B4B-4D4E-8099-031AC43C9729}" srcOrd="0" destOrd="0" presId="urn:microsoft.com/office/officeart/2005/8/layout/cycle1"/>
    <dgm:cxn modelId="{27E1E677-2867-4F1F-B4AF-C2B0F6DFEE99}" type="presOf" srcId="{A3DB75B0-88F6-46C0-86F8-4D0655D27B57}" destId="{232619C7-9F3A-48FF-A42C-85B41F2E8E5B}" srcOrd="0" destOrd="0" presId="urn:microsoft.com/office/officeart/2005/8/layout/cycle1"/>
    <dgm:cxn modelId="{61579759-685E-44C3-9647-646ACE5673AB}" srcId="{850C50F9-C140-4359-A024-754646575291}" destId="{7E61CECE-0F99-471A-BE8E-D61920169743}" srcOrd="1" destOrd="0" parTransId="{A8808DD2-6451-4716-A3C2-8A7563427BBC}" sibTransId="{E3227D51-547D-484C-A44D-58EC392BA858}"/>
    <dgm:cxn modelId="{EBC23C7E-5B94-4B63-B001-1C733B13C81B}" type="presOf" srcId="{7E61CECE-0F99-471A-BE8E-D61920169743}" destId="{F0907BC4-799F-44BD-B3A0-0CB48AA14224}" srcOrd="0" destOrd="0" presId="urn:microsoft.com/office/officeart/2005/8/layout/cycle1"/>
    <dgm:cxn modelId="{6084FE80-E0DC-4B2C-B2D9-6284A49C4D47}" type="presOf" srcId="{F66419C5-7D7B-4A05-AAEC-E8C13EF93572}" destId="{5BC0409D-2C7A-4EFE-9CAB-2CE9B79CD395}" srcOrd="0" destOrd="0" presId="urn:microsoft.com/office/officeart/2005/8/layout/cycle1"/>
    <dgm:cxn modelId="{38DFF081-D015-4C29-AD42-9867C99B19A4}" type="presOf" srcId="{3812DA7B-9D2D-4D18-BC5D-AD42F44EF571}" destId="{73201CB0-3463-4766-AA1E-66577E2EA546}" srcOrd="0" destOrd="0" presId="urn:microsoft.com/office/officeart/2005/8/layout/cycle1"/>
    <dgm:cxn modelId="{E5C2598D-DE4B-4E37-AB84-825E0D06279A}" type="presOf" srcId="{E3227D51-547D-484C-A44D-58EC392BA858}" destId="{1D497FCA-78C7-4F28-9802-A33E01ADF4A4}" srcOrd="0" destOrd="0" presId="urn:microsoft.com/office/officeart/2005/8/layout/cycle1"/>
    <dgm:cxn modelId="{E82112BF-2D0A-4C9B-AF16-09D430525FB3}" type="presOf" srcId="{3B31C1AA-A5D6-4A60-99FA-D2D53374001A}" destId="{37F608BB-D548-4E41-852F-DFD25AC3F3FE}" srcOrd="0" destOrd="0" presId="urn:microsoft.com/office/officeart/2005/8/layout/cycle1"/>
    <dgm:cxn modelId="{E00DA6C3-DBFD-47BA-8513-44600833D9A3}" srcId="{850C50F9-C140-4359-A024-754646575291}" destId="{F66419C5-7D7B-4A05-AAEC-E8C13EF93572}" srcOrd="0" destOrd="0" parTransId="{4826D8AD-C95E-42A8-8F56-25B1CE6D3D90}" sibTransId="{3812DA7B-9D2D-4D18-BC5D-AD42F44EF571}"/>
    <dgm:cxn modelId="{EC927CC5-D889-40C8-8FAC-1B02D815F5D8}" type="presOf" srcId="{603B984B-94E2-44F4-9A9F-4ADB6E6BA143}" destId="{274C1C6A-069E-4AFD-8ACB-5F29F26C0270}" srcOrd="0" destOrd="0" presId="urn:microsoft.com/office/officeart/2005/8/layout/cycle1"/>
    <dgm:cxn modelId="{BF2D79E1-1346-452D-84A4-35CBC926F258}" srcId="{850C50F9-C140-4359-A024-754646575291}" destId="{C1E6DCCA-4942-4D77-A103-513A6EB769DC}" srcOrd="4" destOrd="0" parTransId="{EC2F4862-3BA4-4242-8922-F67C831D9829}" sibTransId="{3B31C1AA-A5D6-4A60-99FA-D2D53374001A}"/>
    <dgm:cxn modelId="{7E575DED-EE20-415A-B1BD-3E1650C02BA7}" srcId="{850C50F9-C140-4359-A024-754646575291}" destId="{D1D6023D-D8DC-405F-940A-26124FAC0657}" srcOrd="3" destOrd="0" parTransId="{18AD3AA0-C0C0-4B3E-8191-8415EA201733}" sibTransId="{55E1C8A2-93AB-4187-96A6-BAB11B58AD0F}"/>
    <dgm:cxn modelId="{0F4DD4C0-D172-4B70-8D7E-934B40E1C722}" type="presParOf" srcId="{56B13C96-028C-46DF-8760-DB359E44377A}" destId="{AE63B91F-CBF8-4DDF-BDAC-578A9A4F284D}" srcOrd="0" destOrd="0" presId="urn:microsoft.com/office/officeart/2005/8/layout/cycle1"/>
    <dgm:cxn modelId="{7FAA9F13-A116-4794-88C8-F36832E1F212}" type="presParOf" srcId="{56B13C96-028C-46DF-8760-DB359E44377A}" destId="{5BC0409D-2C7A-4EFE-9CAB-2CE9B79CD395}" srcOrd="1" destOrd="0" presId="urn:microsoft.com/office/officeart/2005/8/layout/cycle1"/>
    <dgm:cxn modelId="{2F81FC32-B87E-40F1-86BA-F76CFA28D532}" type="presParOf" srcId="{56B13C96-028C-46DF-8760-DB359E44377A}" destId="{73201CB0-3463-4766-AA1E-66577E2EA546}" srcOrd="2" destOrd="0" presId="urn:microsoft.com/office/officeart/2005/8/layout/cycle1"/>
    <dgm:cxn modelId="{2F02C459-CA97-4CDE-BD91-B16505E7600E}" type="presParOf" srcId="{56B13C96-028C-46DF-8760-DB359E44377A}" destId="{D553DEEE-12F1-4440-A699-DFC151F892CE}" srcOrd="3" destOrd="0" presId="urn:microsoft.com/office/officeart/2005/8/layout/cycle1"/>
    <dgm:cxn modelId="{92451E11-44E6-4E23-AE6B-C54F7A215076}" type="presParOf" srcId="{56B13C96-028C-46DF-8760-DB359E44377A}" destId="{F0907BC4-799F-44BD-B3A0-0CB48AA14224}" srcOrd="4" destOrd="0" presId="urn:microsoft.com/office/officeart/2005/8/layout/cycle1"/>
    <dgm:cxn modelId="{985697B3-89C3-467F-B88C-216D8918AF7D}" type="presParOf" srcId="{56B13C96-028C-46DF-8760-DB359E44377A}" destId="{1D497FCA-78C7-4F28-9802-A33E01ADF4A4}" srcOrd="5" destOrd="0" presId="urn:microsoft.com/office/officeart/2005/8/layout/cycle1"/>
    <dgm:cxn modelId="{86BE67CF-13E9-4AF6-858F-0AB06E4E089A}" type="presParOf" srcId="{56B13C96-028C-46DF-8760-DB359E44377A}" destId="{8CD3FF40-8C46-471A-93B8-E7E4D5B5511C}" srcOrd="6" destOrd="0" presId="urn:microsoft.com/office/officeart/2005/8/layout/cycle1"/>
    <dgm:cxn modelId="{1198F4BA-6B22-4608-ACA6-06D40D8C83E4}" type="presParOf" srcId="{56B13C96-028C-46DF-8760-DB359E44377A}" destId="{274C1C6A-069E-4AFD-8ACB-5F29F26C0270}" srcOrd="7" destOrd="0" presId="urn:microsoft.com/office/officeart/2005/8/layout/cycle1"/>
    <dgm:cxn modelId="{EE02CD97-2BBF-4965-897B-9170994FC378}" type="presParOf" srcId="{56B13C96-028C-46DF-8760-DB359E44377A}" destId="{232619C7-9F3A-48FF-A42C-85B41F2E8E5B}" srcOrd="8" destOrd="0" presId="urn:microsoft.com/office/officeart/2005/8/layout/cycle1"/>
    <dgm:cxn modelId="{4A9F7080-9896-4F3D-986B-2AEC510FA34B}" type="presParOf" srcId="{56B13C96-028C-46DF-8760-DB359E44377A}" destId="{1E502711-5396-4EBA-BAAF-A1E5BE006E16}" srcOrd="9" destOrd="0" presId="urn:microsoft.com/office/officeart/2005/8/layout/cycle1"/>
    <dgm:cxn modelId="{CBCF8F8A-4903-4DEB-B10A-39DF976EFD64}" type="presParOf" srcId="{56B13C96-028C-46DF-8760-DB359E44377A}" destId="{B01F986E-4218-4E7B-9867-B19ACAE4C8E2}" srcOrd="10" destOrd="0" presId="urn:microsoft.com/office/officeart/2005/8/layout/cycle1"/>
    <dgm:cxn modelId="{801CAE11-4450-4B3D-BB92-55307F82605A}" type="presParOf" srcId="{56B13C96-028C-46DF-8760-DB359E44377A}" destId="{3A9F40A8-C45B-42C0-8830-95676B84D7D3}" srcOrd="11" destOrd="0" presId="urn:microsoft.com/office/officeart/2005/8/layout/cycle1"/>
    <dgm:cxn modelId="{7D602053-1418-46F3-B03D-273DF8653E0D}" type="presParOf" srcId="{56B13C96-028C-46DF-8760-DB359E44377A}" destId="{716B7177-6EA8-47E2-83AD-17AF8AAA4EA6}" srcOrd="12" destOrd="0" presId="urn:microsoft.com/office/officeart/2005/8/layout/cycle1"/>
    <dgm:cxn modelId="{074FEC53-AD38-45A0-820B-E05E0B2C0772}" type="presParOf" srcId="{56B13C96-028C-46DF-8760-DB359E44377A}" destId="{2154A155-5B4B-4D4E-8099-031AC43C9729}" srcOrd="13" destOrd="0" presId="urn:microsoft.com/office/officeart/2005/8/layout/cycle1"/>
    <dgm:cxn modelId="{E8861AA6-B977-4B60-8F95-2F865D6F4531}" type="presParOf" srcId="{56B13C96-028C-46DF-8760-DB359E44377A}" destId="{37F608BB-D548-4E41-852F-DFD25AC3F3FE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50C50F9-C140-4359-A024-754646575291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F66419C5-7D7B-4A05-AAEC-E8C13EF93572}">
      <dgm:prSet phldrT="[Text]"/>
      <dgm:spPr/>
      <dgm:t>
        <a:bodyPr/>
        <a:lstStyle/>
        <a:p>
          <a:r>
            <a:rPr lang="en-US" dirty="0"/>
            <a:t> </a:t>
          </a:r>
          <a:endParaRPr lang="LID4096" dirty="0"/>
        </a:p>
      </dgm:t>
    </dgm:pt>
    <dgm:pt modelId="{4826D8AD-C95E-42A8-8F56-25B1CE6D3D90}" type="parTrans" cxnId="{E00DA6C3-DBFD-47BA-8513-44600833D9A3}">
      <dgm:prSet/>
      <dgm:spPr/>
      <dgm:t>
        <a:bodyPr/>
        <a:lstStyle/>
        <a:p>
          <a:endParaRPr lang="LID4096"/>
        </a:p>
      </dgm:t>
    </dgm:pt>
    <dgm:pt modelId="{3812DA7B-9D2D-4D18-BC5D-AD42F44EF571}" type="sibTrans" cxnId="{E00DA6C3-DBFD-47BA-8513-44600833D9A3}">
      <dgm:prSet/>
      <dgm:spPr/>
      <dgm:t>
        <a:bodyPr/>
        <a:lstStyle/>
        <a:p>
          <a:endParaRPr lang="LID4096"/>
        </a:p>
      </dgm:t>
    </dgm:pt>
    <dgm:pt modelId="{7E61CECE-0F99-471A-BE8E-D61920169743}">
      <dgm:prSet phldrT="[Text]"/>
      <dgm:spPr/>
      <dgm:t>
        <a:bodyPr/>
        <a:lstStyle/>
        <a:p>
          <a:r>
            <a:rPr lang="en-US" dirty="0"/>
            <a:t> </a:t>
          </a:r>
          <a:endParaRPr lang="LID4096" dirty="0"/>
        </a:p>
      </dgm:t>
    </dgm:pt>
    <dgm:pt modelId="{E3227D51-547D-484C-A44D-58EC392BA858}" type="sibTrans" cxnId="{61579759-685E-44C3-9647-646ACE5673AB}">
      <dgm:prSet/>
      <dgm:spPr/>
      <dgm:t>
        <a:bodyPr/>
        <a:lstStyle/>
        <a:p>
          <a:endParaRPr lang="LID4096"/>
        </a:p>
      </dgm:t>
    </dgm:pt>
    <dgm:pt modelId="{A8808DD2-6451-4716-A3C2-8A7563427BBC}" type="parTrans" cxnId="{61579759-685E-44C3-9647-646ACE5673AB}">
      <dgm:prSet/>
      <dgm:spPr/>
      <dgm:t>
        <a:bodyPr/>
        <a:lstStyle/>
        <a:p>
          <a:endParaRPr lang="LID4096"/>
        </a:p>
      </dgm:t>
    </dgm:pt>
    <dgm:pt modelId="{603B984B-94E2-44F4-9A9F-4ADB6E6BA143}">
      <dgm:prSet phldrT="[Text]"/>
      <dgm:spPr/>
      <dgm:t>
        <a:bodyPr/>
        <a:lstStyle/>
        <a:p>
          <a:r>
            <a:rPr lang="en-US" dirty="0"/>
            <a:t> </a:t>
          </a:r>
          <a:endParaRPr lang="LID4096" dirty="0"/>
        </a:p>
      </dgm:t>
    </dgm:pt>
    <dgm:pt modelId="{A3DB75B0-88F6-46C0-86F8-4D0655D27B57}" type="sibTrans" cxnId="{16566C03-2951-4B09-9485-C0776E3B4AB6}">
      <dgm:prSet/>
      <dgm:spPr/>
      <dgm:t>
        <a:bodyPr/>
        <a:lstStyle/>
        <a:p>
          <a:endParaRPr lang="LID4096"/>
        </a:p>
      </dgm:t>
    </dgm:pt>
    <dgm:pt modelId="{31221D9F-945B-4871-8794-6E880E49C4A1}" type="parTrans" cxnId="{16566C03-2951-4B09-9485-C0776E3B4AB6}">
      <dgm:prSet/>
      <dgm:spPr/>
      <dgm:t>
        <a:bodyPr/>
        <a:lstStyle/>
        <a:p>
          <a:endParaRPr lang="LID4096"/>
        </a:p>
      </dgm:t>
    </dgm:pt>
    <dgm:pt modelId="{D1D6023D-D8DC-405F-940A-26124FAC0657}">
      <dgm:prSet phldrT="[Text]"/>
      <dgm:spPr/>
      <dgm:t>
        <a:bodyPr/>
        <a:lstStyle/>
        <a:p>
          <a:r>
            <a:rPr lang="en-US" dirty="0"/>
            <a:t> </a:t>
          </a:r>
          <a:endParaRPr lang="LID4096" dirty="0"/>
        </a:p>
      </dgm:t>
    </dgm:pt>
    <dgm:pt modelId="{55E1C8A2-93AB-4187-96A6-BAB11B58AD0F}" type="sibTrans" cxnId="{7E575DED-EE20-415A-B1BD-3E1650C02BA7}">
      <dgm:prSet/>
      <dgm:spPr/>
      <dgm:t>
        <a:bodyPr/>
        <a:lstStyle/>
        <a:p>
          <a:endParaRPr lang="LID4096"/>
        </a:p>
      </dgm:t>
    </dgm:pt>
    <dgm:pt modelId="{18AD3AA0-C0C0-4B3E-8191-8415EA201733}" type="parTrans" cxnId="{7E575DED-EE20-415A-B1BD-3E1650C02BA7}">
      <dgm:prSet/>
      <dgm:spPr/>
      <dgm:t>
        <a:bodyPr/>
        <a:lstStyle/>
        <a:p>
          <a:endParaRPr lang="LID4096"/>
        </a:p>
      </dgm:t>
    </dgm:pt>
    <dgm:pt modelId="{C1E6DCCA-4942-4D77-A103-513A6EB769DC}">
      <dgm:prSet phldrT="[Text]"/>
      <dgm:spPr/>
      <dgm:t>
        <a:bodyPr/>
        <a:lstStyle/>
        <a:p>
          <a:r>
            <a:rPr lang="en-US" dirty="0"/>
            <a:t> </a:t>
          </a:r>
          <a:endParaRPr lang="LID4096" dirty="0"/>
        </a:p>
      </dgm:t>
    </dgm:pt>
    <dgm:pt modelId="{3B31C1AA-A5D6-4A60-99FA-D2D53374001A}" type="sibTrans" cxnId="{BF2D79E1-1346-452D-84A4-35CBC926F258}">
      <dgm:prSet/>
      <dgm:spPr/>
      <dgm:t>
        <a:bodyPr/>
        <a:lstStyle/>
        <a:p>
          <a:endParaRPr lang="LID4096"/>
        </a:p>
      </dgm:t>
    </dgm:pt>
    <dgm:pt modelId="{EC2F4862-3BA4-4242-8922-F67C831D9829}" type="parTrans" cxnId="{BF2D79E1-1346-452D-84A4-35CBC926F258}">
      <dgm:prSet/>
      <dgm:spPr/>
      <dgm:t>
        <a:bodyPr/>
        <a:lstStyle/>
        <a:p>
          <a:endParaRPr lang="LID4096"/>
        </a:p>
      </dgm:t>
    </dgm:pt>
    <dgm:pt modelId="{56B13C96-028C-46DF-8760-DB359E44377A}" type="pres">
      <dgm:prSet presAssocID="{850C50F9-C140-4359-A024-754646575291}" presName="cycle" presStyleCnt="0">
        <dgm:presLayoutVars>
          <dgm:dir/>
          <dgm:resizeHandles val="exact"/>
        </dgm:presLayoutVars>
      </dgm:prSet>
      <dgm:spPr/>
    </dgm:pt>
    <dgm:pt modelId="{AE63B91F-CBF8-4DDF-BDAC-578A9A4F284D}" type="pres">
      <dgm:prSet presAssocID="{F66419C5-7D7B-4A05-AAEC-E8C13EF93572}" presName="dummy" presStyleCnt="0"/>
      <dgm:spPr/>
    </dgm:pt>
    <dgm:pt modelId="{5BC0409D-2C7A-4EFE-9CAB-2CE9B79CD395}" type="pres">
      <dgm:prSet presAssocID="{F66419C5-7D7B-4A05-AAEC-E8C13EF93572}" presName="node" presStyleLbl="revTx" presStyleIdx="0" presStyleCnt="5">
        <dgm:presLayoutVars>
          <dgm:bulletEnabled val="1"/>
        </dgm:presLayoutVars>
      </dgm:prSet>
      <dgm:spPr/>
    </dgm:pt>
    <dgm:pt modelId="{73201CB0-3463-4766-AA1E-66577E2EA546}" type="pres">
      <dgm:prSet presAssocID="{3812DA7B-9D2D-4D18-BC5D-AD42F44EF571}" presName="sibTrans" presStyleLbl="node1" presStyleIdx="0" presStyleCnt="5"/>
      <dgm:spPr/>
    </dgm:pt>
    <dgm:pt modelId="{D553DEEE-12F1-4440-A699-DFC151F892CE}" type="pres">
      <dgm:prSet presAssocID="{7E61CECE-0F99-471A-BE8E-D61920169743}" presName="dummy" presStyleCnt="0"/>
      <dgm:spPr/>
    </dgm:pt>
    <dgm:pt modelId="{F0907BC4-799F-44BD-B3A0-0CB48AA14224}" type="pres">
      <dgm:prSet presAssocID="{7E61CECE-0F99-471A-BE8E-D61920169743}" presName="node" presStyleLbl="revTx" presStyleIdx="1" presStyleCnt="5">
        <dgm:presLayoutVars>
          <dgm:bulletEnabled val="1"/>
        </dgm:presLayoutVars>
      </dgm:prSet>
      <dgm:spPr/>
    </dgm:pt>
    <dgm:pt modelId="{1D497FCA-78C7-4F28-9802-A33E01ADF4A4}" type="pres">
      <dgm:prSet presAssocID="{E3227D51-547D-484C-A44D-58EC392BA858}" presName="sibTrans" presStyleLbl="node1" presStyleIdx="1" presStyleCnt="5"/>
      <dgm:spPr/>
    </dgm:pt>
    <dgm:pt modelId="{8CD3FF40-8C46-471A-93B8-E7E4D5B5511C}" type="pres">
      <dgm:prSet presAssocID="{603B984B-94E2-44F4-9A9F-4ADB6E6BA143}" presName="dummy" presStyleCnt="0"/>
      <dgm:spPr/>
    </dgm:pt>
    <dgm:pt modelId="{274C1C6A-069E-4AFD-8ACB-5F29F26C0270}" type="pres">
      <dgm:prSet presAssocID="{603B984B-94E2-44F4-9A9F-4ADB6E6BA143}" presName="node" presStyleLbl="revTx" presStyleIdx="2" presStyleCnt="5">
        <dgm:presLayoutVars>
          <dgm:bulletEnabled val="1"/>
        </dgm:presLayoutVars>
      </dgm:prSet>
      <dgm:spPr/>
    </dgm:pt>
    <dgm:pt modelId="{232619C7-9F3A-48FF-A42C-85B41F2E8E5B}" type="pres">
      <dgm:prSet presAssocID="{A3DB75B0-88F6-46C0-86F8-4D0655D27B57}" presName="sibTrans" presStyleLbl="node1" presStyleIdx="2" presStyleCnt="5"/>
      <dgm:spPr/>
    </dgm:pt>
    <dgm:pt modelId="{1E502711-5396-4EBA-BAAF-A1E5BE006E16}" type="pres">
      <dgm:prSet presAssocID="{D1D6023D-D8DC-405F-940A-26124FAC0657}" presName="dummy" presStyleCnt="0"/>
      <dgm:spPr/>
    </dgm:pt>
    <dgm:pt modelId="{B01F986E-4218-4E7B-9867-B19ACAE4C8E2}" type="pres">
      <dgm:prSet presAssocID="{D1D6023D-D8DC-405F-940A-26124FAC0657}" presName="node" presStyleLbl="revTx" presStyleIdx="3" presStyleCnt="5">
        <dgm:presLayoutVars>
          <dgm:bulletEnabled val="1"/>
        </dgm:presLayoutVars>
      </dgm:prSet>
      <dgm:spPr/>
    </dgm:pt>
    <dgm:pt modelId="{3A9F40A8-C45B-42C0-8830-95676B84D7D3}" type="pres">
      <dgm:prSet presAssocID="{55E1C8A2-93AB-4187-96A6-BAB11B58AD0F}" presName="sibTrans" presStyleLbl="node1" presStyleIdx="3" presStyleCnt="5"/>
      <dgm:spPr/>
    </dgm:pt>
    <dgm:pt modelId="{716B7177-6EA8-47E2-83AD-17AF8AAA4EA6}" type="pres">
      <dgm:prSet presAssocID="{C1E6DCCA-4942-4D77-A103-513A6EB769DC}" presName="dummy" presStyleCnt="0"/>
      <dgm:spPr/>
    </dgm:pt>
    <dgm:pt modelId="{2154A155-5B4B-4D4E-8099-031AC43C9729}" type="pres">
      <dgm:prSet presAssocID="{C1E6DCCA-4942-4D77-A103-513A6EB769DC}" presName="node" presStyleLbl="revTx" presStyleIdx="4" presStyleCnt="5">
        <dgm:presLayoutVars>
          <dgm:bulletEnabled val="1"/>
        </dgm:presLayoutVars>
      </dgm:prSet>
      <dgm:spPr/>
    </dgm:pt>
    <dgm:pt modelId="{37F608BB-D548-4E41-852F-DFD25AC3F3FE}" type="pres">
      <dgm:prSet presAssocID="{3B31C1AA-A5D6-4A60-99FA-D2D53374001A}" presName="sibTrans" presStyleLbl="node1" presStyleIdx="4" presStyleCnt="5"/>
      <dgm:spPr/>
    </dgm:pt>
  </dgm:ptLst>
  <dgm:cxnLst>
    <dgm:cxn modelId="{16566C03-2951-4B09-9485-C0776E3B4AB6}" srcId="{850C50F9-C140-4359-A024-754646575291}" destId="{603B984B-94E2-44F4-9A9F-4ADB6E6BA143}" srcOrd="2" destOrd="0" parTransId="{31221D9F-945B-4871-8794-6E880E49C4A1}" sibTransId="{A3DB75B0-88F6-46C0-86F8-4D0655D27B57}"/>
    <dgm:cxn modelId="{B8EDDA11-E38C-4574-9C4F-944A3E27411F}" type="presOf" srcId="{850C50F9-C140-4359-A024-754646575291}" destId="{56B13C96-028C-46DF-8760-DB359E44377A}" srcOrd="0" destOrd="0" presId="urn:microsoft.com/office/officeart/2005/8/layout/cycle1"/>
    <dgm:cxn modelId="{29889915-F3E5-42AE-89D0-EE6547D29DA4}" type="presOf" srcId="{D1D6023D-D8DC-405F-940A-26124FAC0657}" destId="{B01F986E-4218-4E7B-9867-B19ACAE4C8E2}" srcOrd="0" destOrd="0" presId="urn:microsoft.com/office/officeart/2005/8/layout/cycle1"/>
    <dgm:cxn modelId="{76A9E623-54DE-484C-9F77-F5A1988C12B1}" type="presOf" srcId="{55E1C8A2-93AB-4187-96A6-BAB11B58AD0F}" destId="{3A9F40A8-C45B-42C0-8830-95676B84D7D3}" srcOrd="0" destOrd="0" presId="urn:microsoft.com/office/officeart/2005/8/layout/cycle1"/>
    <dgm:cxn modelId="{833AE832-B66E-4A76-936E-BE8BBE0BC0FA}" type="presOf" srcId="{C1E6DCCA-4942-4D77-A103-513A6EB769DC}" destId="{2154A155-5B4B-4D4E-8099-031AC43C9729}" srcOrd="0" destOrd="0" presId="urn:microsoft.com/office/officeart/2005/8/layout/cycle1"/>
    <dgm:cxn modelId="{27E1E677-2867-4F1F-B4AF-C2B0F6DFEE99}" type="presOf" srcId="{A3DB75B0-88F6-46C0-86F8-4D0655D27B57}" destId="{232619C7-9F3A-48FF-A42C-85B41F2E8E5B}" srcOrd="0" destOrd="0" presId="urn:microsoft.com/office/officeart/2005/8/layout/cycle1"/>
    <dgm:cxn modelId="{61579759-685E-44C3-9647-646ACE5673AB}" srcId="{850C50F9-C140-4359-A024-754646575291}" destId="{7E61CECE-0F99-471A-BE8E-D61920169743}" srcOrd="1" destOrd="0" parTransId="{A8808DD2-6451-4716-A3C2-8A7563427BBC}" sibTransId="{E3227D51-547D-484C-A44D-58EC392BA858}"/>
    <dgm:cxn modelId="{EBC23C7E-5B94-4B63-B001-1C733B13C81B}" type="presOf" srcId="{7E61CECE-0F99-471A-BE8E-D61920169743}" destId="{F0907BC4-799F-44BD-B3A0-0CB48AA14224}" srcOrd="0" destOrd="0" presId="urn:microsoft.com/office/officeart/2005/8/layout/cycle1"/>
    <dgm:cxn modelId="{6084FE80-E0DC-4B2C-B2D9-6284A49C4D47}" type="presOf" srcId="{F66419C5-7D7B-4A05-AAEC-E8C13EF93572}" destId="{5BC0409D-2C7A-4EFE-9CAB-2CE9B79CD395}" srcOrd="0" destOrd="0" presId="urn:microsoft.com/office/officeart/2005/8/layout/cycle1"/>
    <dgm:cxn modelId="{38DFF081-D015-4C29-AD42-9867C99B19A4}" type="presOf" srcId="{3812DA7B-9D2D-4D18-BC5D-AD42F44EF571}" destId="{73201CB0-3463-4766-AA1E-66577E2EA546}" srcOrd="0" destOrd="0" presId="urn:microsoft.com/office/officeart/2005/8/layout/cycle1"/>
    <dgm:cxn modelId="{E5C2598D-DE4B-4E37-AB84-825E0D06279A}" type="presOf" srcId="{E3227D51-547D-484C-A44D-58EC392BA858}" destId="{1D497FCA-78C7-4F28-9802-A33E01ADF4A4}" srcOrd="0" destOrd="0" presId="urn:microsoft.com/office/officeart/2005/8/layout/cycle1"/>
    <dgm:cxn modelId="{E82112BF-2D0A-4C9B-AF16-09D430525FB3}" type="presOf" srcId="{3B31C1AA-A5D6-4A60-99FA-D2D53374001A}" destId="{37F608BB-D548-4E41-852F-DFD25AC3F3FE}" srcOrd="0" destOrd="0" presId="urn:microsoft.com/office/officeart/2005/8/layout/cycle1"/>
    <dgm:cxn modelId="{E00DA6C3-DBFD-47BA-8513-44600833D9A3}" srcId="{850C50F9-C140-4359-A024-754646575291}" destId="{F66419C5-7D7B-4A05-AAEC-E8C13EF93572}" srcOrd="0" destOrd="0" parTransId="{4826D8AD-C95E-42A8-8F56-25B1CE6D3D90}" sibTransId="{3812DA7B-9D2D-4D18-BC5D-AD42F44EF571}"/>
    <dgm:cxn modelId="{EC927CC5-D889-40C8-8FAC-1B02D815F5D8}" type="presOf" srcId="{603B984B-94E2-44F4-9A9F-4ADB6E6BA143}" destId="{274C1C6A-069E-4AFD-8ACB-5F29F26C0270}" srcOrd="0" destOrd="0" presId="urn:microsoft.com/office/officeart/2005/8/layout/cycle1"/>
    <dgm:cxn modelId="{BF2D79E1-1346-452D-84A4-35CBC926F258}" srcId="{850C50F9-C140-4359-A024-754646575291}" destId="{C1E6DCCA-4942-4D77-A103-513A6EB769DC}" srcOrd="4" destOrd="0" parTransId="{EC2F4862-3BA4-4242-8922-F67C831D9829}" sibTransId="{3B31C1AA-A5D6-4A60-99FA-D2D53374001A}"/>
    <dgm:cxn modelId="{7E575DED-EE20-415A-B1BD-3E1650C02BA7}" srcId="{850C50F9-C140-4359-A024-754646575291}" destId="{D1D6023D-D8DC-405F-940A-26124FAC0657}" srcOrd="3" destOrd="0" parTransId="{18AD3AA0-C0C0-4B3E-8191-8415EA201733}" sibTransId="{55E1C8A2-93AB-4187-96A6-BAB11B58AD0F}"/>
    <dgm:cxn modelId="{0F4DD4C0-D172-4B70-8D7E-934B40E1C722}" type="presParOf" srcId="{56B13C96-028C-46DF-8760-DB359E44377A}" destId="{AE63B91F-CBF8-4DDF-BDAC-578A9A4F284D}" srcOrd="0" destOrd="0" presId="urn:microsoft.com/office/officeart/2005/8/layout/cycle1"/>
    <dgm:cxn modelId="{7FAA9F13-A116-4794-88C8-F36832E1F212}" type="presParOf" srcId="{56B13C96-028C-46DF-8760-DB359E44377A}" destId="{5BC0409D-2C7A-4EFE-9CAB-2CE9B79CD395}" srcOrd="1" destOrd="0" presId="urn:microsoft.com/office/officeart/2005/8/layout/cycle1"/>
    <dgm:cxn modelId="{2F81FC32-B87E-40F1-86BA-F76CFA28D532}" type="presParOf" srcId="{56B13C96-028C-46DF-8760-DB359E44377A}" destId="{73201CB0-3463-4766-AA1E-66577E2EA546}" srcOrd="2" destOrd="0" presId="urn:microsoft.com/office/officeart/2005/8/layout/cycle1"/>
    <dgm:cxn modelId="{2F02C459-CA97-4CDE-BD91-B16505E7600E}" type="presParOf" srcId="{56B13C96-028C-46DF-8760-DB359E44377A}" destId="{D553DEEE-12F1-4440-A699-DFC151F892CE}" srcOrd="3" destOrd="0" presId="urn:microsoft.com/office/officeart/2005/8/layout/cycle1"/>
    <dgm:cxn modelId="{92451E11-44E6-4E23-AE6B-C54F7A215076}" type="presParOf" srcId="{56B13C96-028C-46DF-8760-DB359E44377A}" destId="{F0907BC4-799F-44BD-B3A0-0CB48AA14224}" srcOrd="4" destOrd="0" presId="urn:microsoft.com/office/officeart/2005/8/layout/cycle1"/>
    <dgm:cxn modelId="{985697B3-89C3-467F-B88C-216D8918AF7D}" type="presParOf" srcId="{56B13C96-028C-46DF-8760-DB359E44377A}" destId="{1D497FCA-78C7-4F28-9802-A33E01ADF4A4}" srcOrd="5" destOrd="0" presId="urn:microsoft.com/office/officeart/2005/8/layout/cycle1"/>
    <dgm:cxn modelId="{86BE67CF-13E9-4AF6-858F-0AB06E4E089A}" type="presParOf" srcId="{56B13C96-028C-46DF-8760-DB359E44377A}" destId="{8CD3FF40-8C46-471A-93B8-E7E4D5B5511C}" srcOrd="6" destOrd="0" presId="urn:microsoft.com/office/officeart/2005/8/layout/cycle1"/>
    <dgm:cxn modelId="{1198F4BA-6B22-4608-ACA6-06D40D8C83E4}" type="presParOf" srcId="{56B13C96-028C-46DF-8760-DB359E44377A}" destId="{274C1C6A-069E-4AFD-8ACB-5F29F26C0270}" srcOrd="7" destOrd="0" presId="urn:microsoft.com/office/officeart/2005/8/layout/cycle1"/>
    <dgm:cxn modelId="{EE02CD97-2BBF-4965-897B-9170994FC378}" type="presParOf" srcId="{56B13C96-028C-46DF-8760-DB359E44377A}" destId="{232619C7-9F3A-48FF-A42C-85B41F2E8E5B}" srcOrd="8" destOrd="0" presId="urn:microsoft.com/office/officeart/2005/8/layout/cycle1"/>
    <dgm:cxn modelId="{4A9F7080-9896-4F3D-986B-2AEC510FA34B}" type="presParOf" srcId="{56B13C96-028C-46DF-8760-DB359E44377A}" destId="{1E502711-5396-4EBA-BAAF-A1E5BE006E16}" srcOrd="9" destOrd="0" presId="urn:microsoft.com/office/officeart/2005/8/layout/cycle1"/>
    <dgm:cxn modelId="{CBCF8F8A-4903-4DEB-B10A-39DF976EFD64}" type="presParOf" srcId="{56B13C96-028C-46DF-8760-DB359E44377A}" destId="{B01F986E-4218-4E7B-9867-B19ACAE4C8E2}" srcOrd="10" destOrd="0" presId="urn:microsoft.com/office/officeart/2005/8/layout/cycle1"/>
    <dgm:cxn modelId="{801CAE11-4450-4B3D-BB92-55307F82605A}" type="presParOf" srcId="{56B13C96-028C-46DF-8760-DB359E44377A}" destId="{3A9F40A8-C45B-42C0-8830-95676B84D7D3}" srcOrd="11" destOrd="0" presId="urn:microsoft.com/office/officeart/2005/8/layout/cycle1"/>
    <dgm:cxn modelId="{7D602053-1418-46F3-B03D-273DF8653E0D}" type="presParOf" srcId="{56B13C96-028C-46DF-8760-DB359E44377A}" destId="{716B7177-6EA8-47E2-83AD-17AF8AAA4EA6}" srcOrd="12" destOrd="0" presId="urn:microsoft.com/office/officeart/2005/8/layout/cycle1"/>
    <dgm:cxn modelId="{074FEC53-AD38-45A0-820B-E05E0B2C0772}" type="presParOf" srcId="{56B13C96-028C-46DF-8760-DB359E44377A}" destId="{2154A155-5B4B-4D4E-8099-031AC43C9729}" srcOrd="13" destOrd="0" presId="urn:microsoft.com/office/officeart/2005/8/layout/cycle1"/>
    <dgm:cxn modelId="{E8861AA6-B977-4B60-8F95-2F865D6F4531}" type="presParOf" srcId="{56B13C96-028C-46DF-8760-DB359E44377A}" destId="{37F608BB-D548-4E41-852F-DFD25AC3F3FE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850C50F9-C140-4359-A024-754646575291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F66419C5-7D7B-4A05-AAEC-E8C13EF93572}">
      <dgm:prSet phldrT="[Text]"/>
      <dgm:spPr/>
      <dgm:t>
        <a:bodyPr/>
        <a:lstStyle/>
        <a:p>
          <a:r>
            <a:rPr lang="en-US" dirty="0"/>
            <a:t> </a:t>
          </a:r>
          <a:endParaRPr lang="LID4096" dirty="0"/>
        </a:p>
      </dgm:t>
    </dgm:pt>
    <dgm:pt modelId="{4826D8AD-C95E-42A8-8F56-25B1CE6D3D90}" type="parTrans" cxnId="{E00DA6C3-DBFD-47BA-8513-44600833D9A3}">
      <dgm:prSet/>
      <dgm:spPr/>
      <dgm:t>
        <a:bodyPr/>
        <a:lstStyle/>
        <a:p>
          <a:endParaRPr lang="LID4096"/>
        </a:p>
      </dgm:t>
    </dgm:pt>
    <dgm:pt modelId="{3812DA7B-9D2D-4D18-BC5D-AD42F44EF571}" type="sibTrans" cxnId="{E00DA6C3-DBFD-47BA-8513-44600833D9A3}">
      <dgm:prSet/>
      <dgm:spPr/>
      <dgm:t>
        <a:bodyPr/>
        <a:lstStyle/>
        <a:p>
          <a:endParaRPr lang="LID4096"/>
        </a:p>
      </dgm:t>
    </dgm:pt>
    <dgm:pt modelId="{7E61CECE-0F99-471A-BE8E-D61920169743}">
      <dgm:prSet phldrT="[Text]"/>
      <dgm:spPr/>
      <dgm:t>
        <a:bodyPr/>
        <a:lstStyle/>
        <a:p>
          <a:r>
            <a:rPr lang="en-US" dirty="0"/>
            <a:t> </a:t>
          </a:r>
          <a:endParaRPr lang="LID4096" dirty="0"/>
        </a:p>
      </dgm:t>
    </dgm:pt>
    <dgm:pt modelId="{E3227D51-547D-484C-A44D-58EC392BA858}" type="sibTrans" cxnId="{61579759-685E-44C3-9647-646ACE5673AB}">
      <dgm:prSet/>
      <dgm:spPr/>
      <dgm:t>
        <a:bodyPr/>
        <a:lstStyle/>
        <a:p>
          <a:endParaRPr lang="LID4096"/>
        </a:p>
      </dgm:t>
    </dgm:pt>
    <dgm:pt modelId="{A8808DD2-6451-4716-A3C2-8A7563427BBC}" type="parTrans" cxnId="{61579759-685E-44C3-9647-646ACE5673AB}">
      <dgm:prSet/>
      <dgm:spPr/>
      <dgm:t>
        <a:bodyPr/>
        <a:lstStyle/>
        <a:p>
          <a:endParaRPr lang="LID4096"/>
        </a:p>
      </dgm:t>
    </dgm:pt>
    <dgm:pt modelId="{603B984B-94E2-44F4-9A9F-4ADB6E6BA143}">
      <dgm:prSet phldrT="[Text]"/>
      <dgm:spPr/>
      <dgm:t>
        <a:bodyPr/>
        <a:lstStyle/>
        <a:p>
          <a:r>
            <a:rPr lang="en-US" dirty="0"/>
            <a:t> </a:t>
          </a:r>
          <a:endParaRPr lang="LID4096" dirty="0"/>
        </a:p>
      </dgm:t>
    </dgm:pt>
    <dgm:pt modelId="{A3DB75B0-88F6-46C0-86F8-4D0655D27B57}" type="sibTrans" cxnId="{16566C03-2951-4B09-9485-C0776E3B4AB6}">
      <dgm:prSet/>
      <dgm:spPr/>
      <dgm:t>
        <a:bodyPr/>
        <a:lstStyle/>
        <a:p>
          <a:endParaRPr lang="LID4096"/>
        </a:p>
      </dgm:t>
    </dgm:pt>
    <dgm:pt modelId="{31221D9F-945B-4871-8794-6E880E49C4A1}" type="parTrans" cxnId="{16566C03-2951-4B09-9485-C0776E3B4AB6}">
      <dgm:prSet/>
      <dgm:spPr/>
      <dgm:t>
        <a:bodyPr/>
        <a:lstStyle/>
        <a:p>
          <a:endParaRPr lang="LID4096"/>
        </a:p>
      </dgm:t>
    </dgm:pt>
    <dgm:pt modelId="{D1D6023D-D8DC-405F-940A-26124FAC0657}">
      <dgm:prSet phldrT="[Text]"/>
      <dgm:spPr/>
      <dgm:t>
        <a:bodyPr/>
        <a:lstStyle/>
        <a:p>
          <a:r>
            <a:rPr lang="en-US" dirty="0"/>
            <a:t> </a:t>
          </a:r>
          <a:endParaRPr lang="LID4096" dirty="0"/>
        </a:p>
      </dgm:t>
    </dgm:pt>
    <dgm:pt modelId="{55E1C8A2-93AB-4187-96A6-BAB11B58AD0F}" type="sibTrans" cxnId="{7E575DED-EE20-415A-B1BD-3E1650C02BA7}">
      <dgm:prSet/>
      <dgm:spPr/>
      <dgm:t>
        <a:bodyPr/>
        <a:lstStyle/>
        <a:p>
          <a:endParaRPr lang="LID4096"/>
        </a:p>
      </dgm:t>
    </dgm:pt>
    <dgm:pt modelId="{18AD3AA0-C0C0-4B3E-8191-8415EA201733}" type="parTrans" cxnId="{7E575DED-EE20-415A-B1BD-3E1650C02BA7}">
      <dgm:prSet/>
      <dgm:spPr/>
      <dgm:t>
        <a:bodyPr/>
        <a:lstStyle/>
        <a:p>
          <a:endParaRPr lang="LID4096"/>
        </a:p>
      </dgm:t>
    </dgm:pt>
    <dgm:pt modelId="{C1E6DCCA-4942-4D77-A103-513A6EB769DC}">
      <dgm:prSet phldrT="[Text]"/>
      <dgm:spPr/>
      <dgm:t>
        <a:bodyPr/>
        <a:lstStyle/>
        <a:p>
          <a:r>
            <a:rPr lang="en-US" dirty="0"/>
            <a:t> </a:t>
          </a:r>
          <a:endParaRPr lang="LID4096" dirty="0"/>
        </a:p>
      </dgm:t>
    </dgm:pt>
    <dgm:pt modelId="{3B31C1AA-A5D6-4A60-99FA-D2D53374001A}" type="sibTrans" cxnId="{BF2D79E1-1346-452D-84A4-35CBC926F258}">
      <dgm:prSet/>
      <dgm:spPr/>
      <dgm:t>
        <a:bodyPr/>
        <a:lstStyle/>
        <a:p>
          <a:endParaRPr lang="LID4096"/>
        </a:p>
      </dgm:t>
    </dgm:pt>
    <dgm:pt modelId="{EC2F4862-3BA4-4242-8922-F67C831D9829}" type="parTrans" cxnId="{BF2D79E1-1346-452D-84A4-35CBC926F258}">
      <dgm:prSet/>
      <dgm:spPr/>
      <dgm:t>
        <a:bodyPr/>
        <a:lstStyle/>
        <a:p>
          <a:endParaRPr lang="LID4096"/>
        </a:p>
      </dgm:t>
    </dgm:pt>
    <dgm:pt modelId="{56B13C96-028C-46DF-8760-DB359E44377A}" type="pres">
      <dgm:prSet presAssocID="{850C50F9-C140-4359-A024-754646575291}" presName="cycle" presStyleCnt="0">
        <dgm:presLayoutVars>
          <dgm:dir/>
          <dgm:resizeHandles val="exact"/>
        </dgm:presLayoutVars>
      </dgm:prSet>
      <dgm:spPr/>
    </dgm:pt>
    <dgm:pt modelId="{AE63B91F-CBF8-4DDF-BDAC-578A9A4F284D}" type="pres">
      <dgm:prSet presAssocID="{F66419C5-7D7B-4A05-AAEC-E8C13EF93572}" presName="dummy" presStyleCnt="0"/>
      <dgm:spPr/>
    </dgm:pt>
    <dgm:pt modelId="{5BC0409D-2C7A-4EFE-9CAB-2CE9B79CD395}" type="pres">
      <dgm:prSet presAssocID="{F66419C5-7D7B-4A05-AAEC-E8C13EF93572}" presName="node" presStyleLbl="revTx" presStyleIdx="0" presStyleCnt="5">
        <dgm:presLayoutVars>
          <dgm:bulletEnabled val="1"/>
        </dgm:presLayoutVars>
      </dgm:prSet>
      <dgm:spPr/>
    </dgm:pt>
    <dgm:pt modelId="{73201CB0-3463-4766-AA1E-66577E2EA546}" type="pres">
      <dgm:prSet presAssocID="{3812DA7B-9D2D-4D18-BC5D-AD42F44EF571}" presName="sibTrans" presStyleLbl="node1" presStyleIdx="0" presStyleCnt="5"/>
      <dgm:spPr/>
    </dgm:pt>
    <dgm:pt modelId="{D553DEEE-12F1-4440-A699-DFC151F892CE}" type="pres">
      <dgm:prSet presAssocID="{7E61CECE-0F99-471A-BE8E-D61920169743}" presName="dummy" presStyleCnt="0"/>
      <dgm:spPr/>
    </dgm:pt>
    <dgm:pt modelId="{F0907BC4-799F-44BD-B3A0-0CB48AA14224}" type="pres">
      <dgm:prSet presAssocID="{7E61CECE-0F99-471A-BE8E-D61920169743}" presName="node" presStyleLbl="revTx" presStyleIdx="1" presStyleCnt="5">
        <dgm:presLayoutVars>
          <dgm:bulletEnabled val="1"/>
        </dgm:presLayoutVars>
      </dgm:prSet>
      <dgm:spPr/>
    </dgm:pt>
    <dgm:pt modelId="{1D497FCA-78C7-4F28-9802-A33E01ADF4A4}" type="pres">
      <dgm:prSet presAssocID="{E3227D51-547D-484C-A44D-58EC392BA858}" presName="sibTrans" presStyleLbl="node1" presStyleIdx="1" presStyleCnt="5"/>
      <dgm:spPr/>
    </dgm:pt>
    <dgm:pt modelId="{8CD3FF40-8C46-471A-93B8-E7E4D5B5511C}" type="pres">
      <dgm:prSet presAssocID="{603B984B-94E2-44F4-9A9F-4ADB6E6BA143}" presName="dummy" presStyleCnt="0"/>
      <dgm:spPr/>
    </dgm:pt>
    <dgm:pt modelId="{274C1C6A-069E-4AFD-8ACB-5F29F26C0270}" type="pres">
      <dgm:prSet presAssocID="{603B984B-94E2-44F4-9A9F-4ADB6E6BA143}" presName="node" presStyleLbl="revTx" presStyleIdx="2" presStyleCnt="5">
        <dgm:presLayoutVars>
          <dgm:bulletEnabled val="1"/>
        </dgm:presLayoutVars>
      </dgm:prSet>
      <dgm:spPr/>
    </dgm:pt>
    <dgm:pt modelId="{232619C7-9F3A-48FF-A42C-85B41F2E8E5B}" type="pres">
      <dgm:prSet presAssocID="{A3DB75B0-88F6-46C0-86F8-4D0655D27B57}" presName="sibTrans" presStyleLbl="node1" presStyleIdx="2" presStyleCnt="5"/>
      <dgm:spPr/>
    </dgm:pt>
    <dgm:pt modelId="{1E502711-5396-4EBA-BAAF-A1E5BE006E16}" type="pres">
      <dgm:prSet presAssocID="{D1D6023D-D8DC-405F-940A-26124FAC0657}" presName="dummy" presStyleCnt="0"/>
      <dgm:spPr/>
    </dgm:pt>
    <dgm:pt modelId="{B01F986E-4218-4E7B-9867-B19ACAE4C8E2}" type="pres">
      <dgm:prSet presAssocID="{D1D6023D-D8DC-405F-940A-26124FAC0657}" presName="node" presStyleLbl="revTx" presStyleIdx="3" presStyleCnt="5">
        <dgm:presLayoutVars>
          <dgm:bulletEnabled val="1"/>
        </dgm:presLayoutVars>
      </dgm:prSet>
      <dgm:spPr/>
    </dgm:pt>
    <dgm:pt modelId="{3A9F40A8-C45B-42C0-8830-95676B84D7D3}" type="pres">
      <dgm:prSet presAssocID="{55E1C8A2-93AB-4187-96A6-BAB11B58AD0F}" presName="sibTrans" presStyleLbl="node1" presStyleIdx="3" presStyleCnt="5"/>
      <dgm:spPr/>
    </dgm:pt>
    <dgm:pt modelId="{716B7177-6EA8-47E2-83AD-17AF8AAA4EA6}" type="pres">
      <dgm:prSet presAssocID="{C1E6DCCA-4942-4D77-A103-513A6EB769DC}" presName="dummy" presStyleCnt="0"/>
      <dgm:spPr/>
    </dgm:pt>
    <dgm:pt modelId="{2154A155-5B4B-4D4E-8099-031AC43C9729}" type="pres">
      <dgm:prSet presAssocID="{C1E6DCCA-4942-4D77-A103-513A6EB769DC}" presName="node" presStyleLbl="revTx" presStyleIdx="4" presStyleCnt="5">
        <dgm:presLayoutVars>
          <dgm:bulletEnabled val="1"/>
        </dgm:presLayoutVars>
      </dgm:prSet>
      <dgm:spPr/>
    </dgm:pt>
    <dgm:pt modelId="{37F608BB-D548-4E41-852F-DFD25AC3F3FE}" type="pres">
      <dgm:prSet presAssocID="{3B31C1AA-A5D6-4A60-99FA-D2D53374001A}" presName="sibTrans" presStyleLbl="node1" presStyleIdx="4" presStyleCnt="5"/>
      <dgm:spPr/>
    </dgm:pt>
  </dgm:ptLst>
  <dgm:cxnLst>
    <dgm:cxn modelId="{16566C03-2951-4B09-9485-C0776E3B4AB6}" srcId="{850C50F9-C140-4359-A024-754646575291}" destId="{603B984B-94E2-44F4-9A9F-4ADB6E6BA143}" srcOrd="2" destOrd="0" parTransId="{31221D9F-945B-4871-8794-6E880E49C4A1}" sibTransId="{A3DB75B0-88F6-46C0-86F8-4D0655D27B57}"/>
    <dgm:cxn modelId="{B8EDDA11-E38C-4574-9C4F-944A3E27411F}" type="presOf" srcId="{850C50F9-C140-4359-A024-754646575291}" destId="{56B13C96-028C-46DF-8760-DB359E44377A}" srcOrd="0" destOrd="0" presId="urn:microsoft.com/office/officeart/2005/8/layout/cycle1"/>
    <dgm:cxn modelId="{29889915-F3E5-42AE-89D0-EE6547D29DA4}" type="presOf" srcId="{D1D6023D-D8DC-405F-940A-26124FAC0657}" destId="{B01F986E-4218-4E7B-9867-B19ACAE4C8E2}" srcOrd="0" destOrd="0" presId="urn:microsoft.com/office/officeart/2005/8/layout/cycle1"/>
    <dgm:cxn modelId="{76A9E623-54DE-484C-9F77-F5A1988C12B1}" type="presOf" srcId="{55E1C8A2-93AB-4187-96A6-BAB11B58AD0F}" destId="{3A9F40A8-C45B-42C0-8830-95676B84D7D3}" srcOrd="0" destOrd="0" presId="urn:microsoft.com/office/officeart/2005/8/layout/cycle1"/>
    <dgm:cxn modelId="{833AE832-B66E-4A76-936E-BE8BBE0BC0FA}" type="presOf" srcId="{C1E6DCCA-4942-4D77-A103-513A6EB769DC}" destId="{2154A155-5B4B-4D4E-8099-031AC43C9729}" srcOrd="0" destOrd="0" presId="urn:microsoft.com/office/officeart/2005/8/layout/cycle1"/>
    <dgm:cxn modelId="{27E1E677-2867-4F1F-B4AF-C2B0F6DFEE99}" type="presOf" srcId="{A3DB75B0-88F6-46C0-86F8-4D0655D27B57}" destId="{232619C7-9F3A-48FF-A42C-85B41F2E8E5B}" srcOrd="0" destOrd="0" presId="urn:microsoft.com/office/officeart/2005/8/layout/cycle1"/>
    <dgm:cxn modelId="{61579759-685E-44C3-9647-646ACE5673AB}" srcId="{850C50F9-C140-4359-A024-754646575291}" destId="{7E61CECE-0F99-471A-BE8E-D61920169743}" srcOrd="1" destOrd="0" parTransId="{A8808DD2-6451-4716-A3C2-8A7563427BBC}" sibTransId="{E3227D51-547D-484C-A44D-58EC392BA858}"/>
    <dgm:cxn modelId="{EBC23C7E-5B94-4B63-B001-1C733B13C81B}" type="presOf" srcId="{7E61CECE-0F99-471A-BE8E-D61920169743}" destId="{F0907BC4-799F-44BD-B3A0-0CB48AA14224}" srcOrd="0" destOrd="0" presId="urn:microsoft.com/office/officeart/2005/8/layout/cycle1"/>
    <dgm:cxn modelId="{6084FE80-E0DC-4B2C-B2D9-6284A49C4D47}" type="presOf" srcId="{F66419C5-7D7B-4A05-AAEC-E8C13EF93572}" destId="{5BC0409D-2C7A-4EFE-9CAB-2CE9B79CD395}" srcOrd="0" destOrd="0" presId="urn:microsoft.com/office/officeart/2005/8/layout/cycle1"/>
    <dgm:cxn modelId="{38DFF081-D015-4C29-AD42-9867C99B19A4}" type="presOf" srcId="{3812DA7B-9D2D-4D18-BC5D-AD42F44EF571}" destId="{73201CB0-3463-4766-AA1E-66577E2EA546}" srcOrd="0" destOrd="0" presId="urn:microsoft.com/office/officeart/2005/8/layout/cycle1"/>
    <dgm:cxn modelId="{E5C2598D-DE4B-4E37-AB84-825E0D06279A}" type="presOf" srcId="{E3227D51-547D-484C-A44D-58EC392BA858}" destId="{1D497FCA-78C7-4F28-9802-A33E01ADF4A4}" srcOrd="0" destOrd="0" presId="urn:microsoft.com/office/officeart/2005/8/layout/cycle1"/>
    <dgm:cxn modelId="{E82112BF-2D0A-4C9B-AF16-09D430525FB3}" type="presOf" srcId="{3B31C1AA-A5D6-4A60-99FA-D2D53374001A}" destId="{37F608BB-D548-4E41-852F-DFD25AC3F3FE}" srcOrd="0" destOrd="0" presId="urn:microsoft.com/office/officeart/2005/8/layout/cycle1"/>
    <dgm:cxn modelId="{E00DA6C3-DBFD-47BA-8513-44600833D9A3}" srcId="{850C50F9-C140-4359-A024-754646575291}" destId="{F66419C5-7D7B-4A05-AAEC-E8C13EF93572}" srcOrd="0" destOrd="0" parTransId="{4826D8AD-C95E-42A8-8F56-25B1CE6D3D90}" sibTransId="{3812DA7B-9D2D-4D18-BC5D-AD42F44EF571}"/>
    <dgm:cxn modelId="{EC927CC5-D889-40C8-8FAC-1B02D815F5D8}" type="presOf" srcId="{603B984B-94E2-44F4-9A9F-4ADB6E6BA143}" destId="{274C1C6A-069E-4AFD-8ACB-5F29F26C0270}" srcOrd="0" destOrd="0" presId="urn:microsoft.com/office/officeart/2005/8/layout/cycle1"/>
    <dgm:cxn modelId="{BF2D79E1-1346-452D-84A4-35CBC926F258}" srcId="{850C50F9-C140-4359-A024-754646575291}" destId="{C1E6DCCA-4942-4D77-A103-513A6EB769DC}" srcOrd="4" destOrd="0" parTransId="{EC2F4862-3BA4-4242-8922-F67C831D9829}" sibTransId="{3B31C1AA-A5D6-4A60-99FA-D2D53374001A}"/>
    <dgm:cxn modelId="{7E575DED-EE20-415A-B1BD-3E1650C02BA7}" srcId="{850C50F9-C140-4359-A024-754646575291}" destId="{D1D6023D-D8DC-405F-940A-26124FAC0657}" srcOrd="3" destOrd="0" parTransId="{18AD3AA0-C0C0-4B3E-8191-8415EA201733}" sibTransId="{55E1C8A2-93AB-4187-96A6-BAB11B58AD0F}"/>
    <dgm:cxn modelId="{0F4DD4C0-D172-4B70-8D7E-934B40E1C722}" type="presParOf" srcId="{56B13C96-028C-46DF-8760-DB359E44377A}" destId="{AE63B91F-CBF8-4DDF-BDAC-578A9A4F284D}" srcOrd="0" destOrd="0" presId="urn:microsoft.com/office/officeart/2005/8/layout/cycle1"/>
    <dgm:cxn modelId="{7FAA9F13-A116-4794-88C8-F36832E1F212}" type="presParOf" srcId="{56B13C96-028C-46DF-8760-DB359E44377A}" destId="{5BC0409D-2C7A-4EFE-9CAB-2CE9B79CD395}" srcOrd="1" destOrd="0" presId="urn:microsoft.com/office/officeart/2005/8/layout/cycle1"/>
    <dgm:cxn modelId="{2F81FC32-B87E-40F1-86BA-F76CFA28D532}" type="presParOf" srcId="{56B13C96-028C-46DF-8760-DB359E44377A}" destId="{73201CB0-3463-4766-AA1E-66577E2EA546}" srcOrd="2" destOrd="0" presId="urn:microsoft.com/office/officeart/2005/8/layout/cycle1"/>
    <dgm:cxn modelId="{2F02C459-CA97-4CDE-BD91-B16505E7600E}" type="presParOf" srcId="{56B13C96-028C-46DF-8760-DB359E44377A}" destId="{D553DEEE-12F1-4440-A699-DFC151F892CE}" srcOrd="3" destOrd="0" presId="urn:microsoft.com/office/officeart/2005/8/layout/cycle1"/>
    <dgm:cxn modelId="{92451E11-44E6-4E23-AE6B-C54F7A215076}" type="presParOf" srcId="{56B13C96-028C-46DF-8760-DB359E44377A}" destId="{F0907BC4-799F-44BD-B3A0-0CB48AA14224}" srcOrd="4" destOrd="0" presId="urn:microsoft.com/office/officeart/2005/8/layout/cycle1"/>
    <dgm:cxn modelId="{985697B3-89C3-467F-B88C-216D8918AF7D}" type="presParOf" srcId="{56B13C96-028C-46DF-8760-DB359E44377A}" destId="{1D497FCA-78C7-4F28-9802-A33E01ADF4A4}" srcOrd="5" destOrd="0" presId="urn:microsoft.com/office/officeart/2005/8/layout/cycle1"/>
    <dgm:cxn modelId="{86BE67CF-13E9-4AF6-858F-0AB06E4E089A}" type="presParOf" srcId="{56B13C96-028C-46DF-8760-DB359E44377A}" destId="{8CD3FF40-8C46-471A-93B8-E7E4D5B5511C}" srcOrd="6" destOrd="0" presId="urn:microsoft.com/office/officeart/2005/8/layout/cycle1"/>
    <dgm:cxn modelId="{1198F4BA-6B22-4608-ACA6-06D40D8C83E4}" type="presParOf" srcId="{56B13C96-028C-46DF-8760-DB359E44377A}" destId="{274C1C6A-069E-4AFD-8ACB-5F29F26C0270}" srcOrd="7" destOrd="0" presId="urn:microsoft.com/office/officeart/2005/8/layout/cycle1"/>
    <dgm:cxn modelId="{EE02CD97-2BBF-4965-897B-9170994FC378}" type="presParOf" srcId="{56B13C96-028C-46DF-8760-DB359E44377A}" destId="{232619C7-9F3A-48FF-A42C-85B41F2E8E5B}" srcOrd="8" destOrd="0" presId="urn:microsoft.com/office/officeart/2005/8/layout/cycle1"/>
    <dgm:cxn modelId="{4A9F7080-9896-4F3D-986B-2AEC510FA34B}" type="presParOf" srcId="{56B13C96-028C-46DF-8760-DB359E44377A}" destId="{1E502711-5396-4EBA-BAAF-A1E5BE006E16}" srcOrd="9" destOrd="0" presId="urn:microsoft.com/office/officeart/2005/8/layout/cycle1"/>
    <dgm:cxn modelId="{CBCF8F8A-4903-4DEB-B10A-39DF976EFD64}" type="presParOf" srcId="{56B13C96-028C-46DF-8760-DB359E44377A}" destId="{B01F986E-4218-4E7B-9867-B19ACAE4C8E2}" srcOrd="10" destOrd="0" presId="urn:microsoft.com/office/officeart/2005/8/layout/cycle1"/>
    <dgm:cxn modelId="{801CAE11-4450-4B3D-BB92-55307F82605A}" type="presParOf" srcId="{56B13C96-028C-46DF-8760-DB359E44377A}" destId="{3A9F40A8-C45B-42C0-8830-95676B84D7D3}" srcOrd="11" destOrd="0" presId="urn:microsoft.com/office/officeart/2005/8/layout/cycle1"/>
    <dgm:cxn modelId="{7D602053-1418-46F3-B03D-273DF8653E0D}" type="presParOf" srcId="{56B13C96-028C-46DF-8760-DB359E44377A}" destId="{716B7177-6EA8-47E2-83AD-17AF8AAA4EA6}" srcOrd="12" destOrd="0" presId="urn:microsoft.com/office/officeart/2005/8/layout/cycle1"/>
    <dgm:cxn modelId="{074FEC53-AD38-45A0-820B-E05E0B2C0772}" type="presParOf" srcId="{56B13C96-028C-46DF-8760-DB359E44377A}" destId="{2154A155-5B4B-4D4E-8099-031AC43C9729}" srcOrd="13" destOrd="0" presId="urn:microsoft.com/office/officeart/2005/8/layout/cycle1"/>
    <dgm:cxn modelId="{E8861AA6-B977-4B60-8F95-2F865D6F4531}" type="presParOf" srcId="{56B13C96-028C-46DF-8760-DB359E44377A}" destId="{37F608BB-D548-4E41-852F-DFD25AC3F3FE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7137CA1C-2336-403A-8E81-0E7ABEA84AD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33D14E0A-46D6-421C-B988-C8F4654AE1B8}">
      <dgm:prSet phldrT="[Text]"/>
      <dgm:spPr/>
      <dgm:t>
        <a:bodyPr/>
        <a:lstStyle/>
        <a:p>
          <a:r>
            <a:rPr lang="en-US" dirty="0"/>
            <a:t> </a:t>
          </a:r>
          <a:endParaRPr lang="LID4096" dirty="0"/>
        </a:p>
      </dgm:t>
    </dgm:pt>
    <dgm:pt modelId="{96638105-BD5D-41D9-AFB9-D8E9405FE89A}" type="parTrans" cxnId="{4ABAEDF3-F0AC-41FD-BEB6-7C7740D9DF8A}">
      <dgm:prSet/>
      <dgm:spPr/>
      <dgm:t>
        <a:bodyPr/>
        <a:lstStyle/>
        <a:p>
          <a:endParaRPr lang="LID4096"/>
        </a:p>
      </dgm:t>
    </dgm:pt>
    <dgm:pt modelId="{FA42D86F-7114-42A3-8603-A6E289FC9847}" type="sibTrans" cxnId="{4ABAEDF3-F0AC-41FD-BEB6-7C7740D9DF8A}">
      <dgm:prSet/>
      <dgm:spPr/>
      <dgm:t>
        <a:bodyPr/>
        <a:lstStyle/>
        <a:p>
          <a:endParaRPr lang="LID4096"/>
        </a:p>
      </dgm:t>
    </dgm:pt>
    <dgm:pt modelId="{C98B86A7-F3E6-4CE7-814B-172C876D09CA}">
      <dgm:prSet phldrT="[Text]"/>
      <dgm:spPr/>
      <dgm:t>
        <a:bodyPr/>
        <a:lstStyle/>
        <a:p>
          <a:r>
            <a:rPr lang="en-US" dirty="0"/>
            <a:t> </a:t>
          </a:r>
          <a:endParaRPr lang="LID4096" dirty="0"/>
        </a:p>
      </dgm:t>
    </dgm:pt>
    <dgm:pt modelId="{AB133A0E-10F6-4A5B-950B-F8E5CA067DDF}" type="parTrans" cxnId="{60CC5E3B-6984-4921-9019-19CC615E2E16}">
      <dgm:prSet/>
      <dgm:spPr/>
      <dgm:t>
        <a:bodyPr/>
        <a:lstStyle/>
        <a:p>
          <a:endParaRPr lang="LID4096"/>
        </a:p>
      </dgm:t>
    </dgm:pt>
    <dgm:pt modelId="{DD3945A5-3BE1-49E5-B3E5-E7F6FD241E86}" type="sibTrans" cxnId="{60CC5E3B-6984-4921-9019-19CC615E2E16}">
      <dgm:prSet/>
      <dgm:spPr/>
      <dgm:t>
        <a:bodyPr/>
        <a:lstStyle/>
        <a:p>
          <a:endParaRPr lang="LID4096"/>
        </a:p>
      </dgm:t>
    </dgm:pt>
    <dgm:pt modelId="{43F535BD-CD59-41D8-94DC-71CDF8209577}">
      <dgm:prSet phldrT="[Text]"/>
      <dgm:spPr/>
      <dgm:t>
        <a:bodyPr/>
        <a:lstStyle/>
        <a:p>
          <a:r>
            <a:rPr lang="en-US" dirty="0"/>
            <a:t> </a:t>
          </a:r>
          <a:endParaRPr lang="LID4096" dirty="0"/>
        </a:p>
      </dgm:t>
    </dgm:pt>
    <dgm:pt modelId="{82C7EB3A-19F2-4226-9774-B3CDE718DAC6}" type="parTrans" cxnId="{3C242731-A3E2-4FF9-9A72-29E926AADA91}">
      <dgm:prSet/>
      <dgm:spPr/>
      <dgm:t>
        <a:bodyPr/>
        <a:lstStyle/>
        <a:p>
          <a:endParaRPr lang="LID4096"/>
        </a:p>
      </dgm:t>
    </dgm:pt>
    <dgm:pt modelId="{7420409F-306D-4EB8-9259-56FA947100F9}" type="sibTrans" cxnId="{3C242731-A3E2-4FF9-9A72-29E926AADA91}">
      <dgm:prSet/>
      <dgm:spPr/>
      <dgm:t>
        <a:bodyPr/>
        <a:lstStyle/>
        <a:p>
          <a:endParaRPr lang="LID4096"/>
        </a:p>
      </dgm:t>
    </dgm:pt>
    <dgm:pt modelId="{6BCA8DD3-3A1F-4FF0-8069-5D23CE778C36}">
      <dgm:prSet phldrT="[Text]"/>
      <dgm:spPr/>
      <dgm:t>
        <a:bodyPr/>
        <a:lstStyle/>
        <a:p>
          <a:r>
            <a:rPr lang="en-US" dirty="0"/>
            <a:t> </a:t>
          </a:r>
          <a:endParaRPr lang="LID4096" dirty="0"/>
        </a:p>
      </dgm:t>
    </dgm:pt>
    <dgm:pt modelId="{F7ACEB1C-6A71-4681-9771-A88575364A77}" type="parTrans" cxnId="{A28FEE00-6956-4019-9A58-626251AFA0E1}">
      <dgm:prSet/>
      <dgm:spPr/>
      <dgm:t>
        <a:bodyPr/>
        <a:lstStyle/>
        <a:p>
          <a:endParaRPr lang="LID4096"/>
        </a:p>
      </dgm:t>
    </dgm:pt>
    <dgm:pt modelId="{965D8913-D4FE-44B3-B7E0-11670258000A}" type="sibTrans" cxnId="{A28FEE00-6956-4019-9A58-626251AFA0E1}">
      <dgm:prSet/>
      <dgm:spPr/>
      <dgm:t>
        <a:bodyPr/>
        <a:lstStyle/>
        <a:p>
          <a:endParaRPr lang="LID4096"/>
        </a:p>
      </dgm:t>
    </dgm:pt>
    <dgm:pt modelId="{9F92FC70-EC1B-488F-A7F7-572D575E0B35}">
      <dgm:prSet phldrT="[Text]"/>
      <dgm:spPr/>
      <dgm:t>
        <a:bodyPr/>
        <a:lstStyle/>
        <a:p>
          <a:r>
            <a:rPr lang="en-US" dirty="0"/>
            <a:t> </a:t>
          </a:r>
          <a:endParaRPr lang="LID4096" dirty="0"/>
        </a:p>
      </dgm:t>
    </dgm:pt>
    <dgm:pt modelId="{B984413B-D4CD-4CD7-983E-A78E3285D818}" type="parTrans" cxnId="{9E0F7369-6C7B-4397-9EEA-2702A33425F9}">
      <dgm:prSet/>
      <dgm:spPr/>
      <dgm:t>
        <a:bodyPr/>
        <a:lstStyle/>
        <a:p>
          <a:endParaRPr lang="LID4096"/>
        </a:p>
      </dgm:t>
    </dgm:pt>
    <dgm:pt modelId="{171210EF-5C2F-444A-8D6F-8515DA655E30}" type="sibTrans" cxnId="{9E0F7369-6C7B-4397-9EEA-2702A33425F9}">
      <dgm:prSet/>
      <dgm:spPr/>
      <dgm:t>
        <a:bodyPr/>
        <a:lstStyle/>
        <a:p>
          <a:endParaRPr lang="LID4096"/>
        </a:p>
      </dgm:t>
    </dgm:pt>
    <dgm:pt modelId="{14ED1159-FE96-48F1-AE79-13C54AAD7A2C}" type="pres">
      <dgm:prSet presAssocID="{7137CA1C-2336-403A-8E81-0E7ABEA84AD7}" presName="Name0" presStyleCnt="0">
        <dgm:presLayoutVars>
          <dgm:dir/>
          <dgm:animLvl val="lvl"/>
          <dgm:resizeHandles val="exact"/>
        </dgm:presLayoutVars>
      </dgm:prSet>
      <dgm:spPr/>
    </dgm:pt>
    <dgm:pt modelId="{687DC578-E27F-4AF8-9894-47571BFD91BB}" type="pres">
      <dgm:prSet presAssocID="{33D14E0A-46D6-421C-B988-C8F4654AE1B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7B2E05C1-3154-4E33-9134-9DE8256509B3}" type="pres">
      <dgm:prSet presAssocID="{FA42D86F-7114-42A3-8603-A6E289FC9847}" presName="parTxOnlySpace" presStyleCnt="0"/>
      <dgm:spPr/>
    </dgm:pt>
    <dgm:pt modelId="{CD5EE2A5-B92A-4948-A211-99C5FB9080C9}" type="pres">
      <dgm:prSet presAssocID="{C98B86A7-F3E6-4CE7-814B-172C876D09C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E2EDD393-02A6-4BBE-AF7C-045B484829CA}" type="pres">
      <dgm:prSet presAssocID="{DD3945A5-3BE1-49E5-B3E5-E7F6FD241E86}" presName="parTxOnlySpace" presStyleCnt="0"/>
      <dgm:spPr/>
    </dgm:pt>
    <dgm:pt modelId="{D7F1D017-9E83-4F9A-87E7-1EBE6D8B51DD}" type="pres">
      <dgm:prSet presAssocID="{43F535BD-CD59-41D8-94DC-71CDF8209577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6E29CC52-1DF1-4DD8-926B-96E7DE17CDFE}" type="pres">
      <dgm:prSet presAssocID="{7420409F-306D-4EB8-9259-56FA947100F9}" presName="parTxOnlySpace" presStyleCnt="0"/>
      <dgm:spPr/>
    </dgm:pt>
    <dgm:pt modelId="{B5000076-A7F5-42AD-8768-24373C9494B6}" type="pres">
      <dgm:prSet presAssocID="{6BCA8DD3-3A1F-4FF0-8069-5D23CE778C36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8B9CE42E-4A26-4B71-9060-0F859E5D85FF}" type="pres">
      <dgm:prSet presAssocID="{965D8913-D4FE-44B3-B7E0-11670258000A}" presName="parTxOnlySpace" presStyleCnt="0"/>
      <dgm:spPr/>
    </dgm:pt>
    <dgm:pt modelId="{AF4CAE06-3D71-45A6-9FFB-54FBAB2DE754}" type="pres">
      <dgm:prSet presAssocID="{9F92FC70-EC1B-488F-A7F7-572D575E0B35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A28FEE00-6956-4019-9A58-626251AFA0E1}" srcId="{7137CA1C-2336-403A-8E81-0E7ABEA84AD7}" destId="{6BCA8DD3-3A1F-4FF0-8069-5D23CE778C36}" srcOrd="3" destOrd="0" parTransId="{F7ACEB1C-6A71-4681-9771-A88575364A77}" sibTransId="{965D8913-D4FE-44B3-B7E0-11670258000A}"/>
    <dgm:cxn modelId="{3C242731-A3E2-4FF9-9A72-29E926AADA91}" srcId="{7137CA1C-2336-403A-8E81-0E7ABEA84AD7}" destId="{43F535BD-CD59-41D8-94DC-71CDF8209577}" srcOrd="2" destOrd="0" parTransId="{82C7EB3A-19F2-4226-9774-B3CDE718DAC6}" sibTransId="{7420409F-306D-4EB8-9259-56FA947100F9}"/>
    <dgm:cxn modelId="{60CC5E3B-6984-4921-9019-19CC615E2E16}" srcId="{7137CA1C-2336-403A-8E81-0E7ABEA84AD7}" destId="{C98B86A7-F3E6-4CE7-814B-172C876D09CA}" srcOrd="1" destOrd="0" parTransId="{AB133A0E-10F6-4A5B-950B-F8E5CA067DDF}" sibTransId="{DD3945A5-3BE1-49E5-B3E5-E7F6FD241E86}"/>
    <dgm:cxn modelId="{9E0F7369-6C7B-4397-9EEA-2702A33425F9}" srcId="{7137CA1C-2336-403A-8E81-0E7ABEA84AD7}" destId="{9F92FC70-EC1B-488F-A7F7-572D575E0B35}" srcOrd="4" destOrd="0" parTransId="{B984413B-D4CD-4CD7-983E-A78E3285D818}" sibTransId="{171210EF-5C2F-444A-8D6F-8515DA655E30}"/>
    <dgm:cxn modelId="{6D05B28A-8FC7-4AC9-A1F9-D962FC5008E5}" type="presOf" srcId="{7137CA1C-2336-403A-8E81-0E7ABEA84AD7}" destId="{14ED1159-FE96-48F1-AE79-13C54AAD7A2C}" srcOrd="0" destOrd="0" presId="urn:microsoft.com/office/officeart/2005/8/layout/chevron1"/>
    <dgm:cxn modelId="{1F69F9B3-B9CF-4E30-97A9-55DCD96D5390}" type="presOf" srcId="{C98B86A7-F3E6-4CE7-814B-172C876D09CA}" destId="{CD5EE2A5-B92A-4948-A211-99C5FB9080C9}" srcOrd="0" destOrd="0" presId="urn:microsoft.com/office/officeart/2005/8/layout/chevron1"/>
    <dgm:cxn modelId="{85A19DC2-DDB0-4812-81C3-74996063691E}" type="presOf" srcId="{43F535BD-CD59-41D8-94DC-71CDF8209577}" destId="{D7F1D017-9E83-4F9A-87E7-1EBE6D8B51DD}" srcOrd="0" destOrd="0" presId="urn:microsoft.com/office/officeart/2005/8/layout/chevron1"/>
    <dgm:cxn modelId="{193DEDDA-54F3-42E2-997A-F7A90D5CF1A5}" type="presOf" srcId="{33D14E0A-46D6-421C-B988-C8F4654AE1B8}" destId="{687DC578-E27F-4AF8-9894-47571BFD91BB}" srcOrd="0" destOrd="0" presId="urn:microsoft.com/office/officeart/2005/8/layout/chevron1"/>
    <dgm:cxn modelId="{600565E8-2CE4-4137-B8DC-C27937B50F5A}" type="presOf" srcId="{9F92FC70-EC1B-488F-A7F7-572D575E0B35}" destId="{AF4CAE06-3D71-45A6-9FFB-54FBAB2DE754}" srcOrd="0" destOrd="0" presId="urn:microsoft.com/office/officeart/2005/8/layout/chevron1"/>
    <dgm:cxn modelId="{4ABAEDF3-F0AC-41FD-BEB6-7C7740D9DF8A}" srcId="{7137CA1C-2336-403A-8E81-0E7ABEA84AD7}" destId="{33D14E0A-46D6-421C-B988-C8F4654AE1B8}" srcOrd="0" destOrd="0" parTransId="{96638105-BD5D-41D9-AFB9-D8E9405FE89A}" sibTransId="{FA42D86F-7114-42A3-8603-A6E289FC9847}"/>
    <dgm:cxn modelId="{642F38FD-40CC-424A-8CF2-16BB192741C6}" type="presOf" srcId="{6BCA8DD3-3A1F-4FF0-8069-5D23CE778C36}" destId="{B5000076-A7F5-42AD-8768-24373C9494B6}" srcOrd="0" destOrd="0" presId="urn:microsoft.com/office/officeart/2005/8/layout/chevron1"/>
    <dgm:cxn modelId="{2128D956-7FEB-4E85-B6CB-1BD18DFC36F3}" type="presParOf" srcId="{14ED1159-FE96-48F1-AE79-13C54AAD7A2C}" destId="{687DC578-E27F-4AF8-9894-47571BFD91BB}" srcOrd="0" destOrd="0" presId="urn:microsoft.com/office/officeart/2005/8/layout/chevron1"/>
    <dgm:cxn modelId="{FEC120A0-03DC-4B0F-915B-3DB69E46B49B}" type="presParOf" srcId="{14ED1159-FE96-48F1-AE79-13C54AAD7A2C}" destId="{7B2E05C1-3154-4E33-9134-9DE8256509B3}" srcOrd="1" destOrd="0" presId="urn:microsoft.com/office/officeart/2005/8/layout/chevron1"/>
    <dgm:cxn modelId="{4F189467-54FB-4D7A-A768-CFC37593741B}" type="presParOf" srcId="{14ED1159-FE96-48F1-AE79-13C54AAD7A2C}" destId="{CD5EE2A5-B92A-4948-A211-99C5FB9080C9}" srcOrd="2" destOrd="0" presId="urn:microsoft.com/office/officeart/2005/8/layout/chevron1"/>
    <dgm:cxn modelId="{6ACD654D-E67D-4A3E-B32D-32965CC12A97}" type="presParOf" srcId="{14ED1159-FE96-48F1-AE79-13C54AAD7A2C}" destId="{E2EDD393-02A6-4BBE-AF7C-045B484829CA}" srcOrd="3" destOrd="0" presId="urn:microsoft.com/office/officeart/2005/8/layout/chevron1"/>
    <dgm:cxn modelId="{6CBA6FDB-49D5-43B0-A265-6D0CF5E0A2CC}" type="presParOf" srcId="{14ED1159-FE96-48F1-AE79-13C54AAD7A2C}" destId="{D7F1D017-9E83-4F9A-87E7-1EBE6D8B51DD}" srcOrd="4" destOrd="0" presId="urn:microsoft.com/office/officeart/2005/8/layout/chevron1"/>
    <dgm:cxn modelId="{8BC24863-82B4-42A0-B233-71C3CC17B5CF}" type="presParOf" srcId="{14ED1159-FE96-48F1-AE79-13C54AAD7A2C}" destId="{6E29CC52-1DF1-4DD8-926B-96E7DE17CDFE}" srcOrd="5" destOrd="0" presId="urn:microsoft.com/office/officeart/2005/8/layout/chevron1"/>
    <dgm:cxn modelId="{09F2C65C-59D7-4F52-AA1A-D3553539E14B}" type="presParOf" srcId="{14ED1159-FE96-48F1-AE79-13C54AAD7A2C}" destId="{B5000076-A7F5-42AD-8768-24373C9494B6}" srcOrd="6" destOrd="0" presId="urn:microsoft.com/office/officeart/2005/8/layout/chevron1"/>
    <dgm:cxn modelId="{D17E9DE1-3AC6-48FF-92D3-A7E786F480E1}" type="presParOf" srcId="{14ED1159-FE96-48F1-AE79-13C54AAD7A2C}" destId="{8B9CE42E-4A26-4B71-9060-0F859E5D85FF}" srcOrd="7" destOrd="0" presId="urn:microsoft.com/office/officeart/2005/8/layout/chevron1"/>
    <dgm:cxn modelId="{E4F4C320-03DE-4748-A028-66744E081C92}" type="presParOf" srcId="{14ED1159-FE96-48F1-AE79-13C54AAD7A2C}" destId="{AF4CAE06-3D71-45A6-9FFB-54FBAB2DE754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7137CA1C-2336-403A-8E81-0E7ABEA84AD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33D14E0A-46D6-421C-B988-C8F4654AE1B8}">
      <dgm:prSet phldrT="[Text]"/>
      <dgm:spPr/>
      <dgm:t>
        <a:bodyPr/>
        <a:lstStyle/>
        <a:p>
          <a:r>
            <a:rPr lang="en-US" dirty="0"/>
            <a:t> </a:t>
          </a:r>
          <a:endParaRPr lang="LID4096" dirty="0"/>
        </a:p>
      </dgm:t>
    </dgm:pt>
    <dgm:pt modelId="{96638105-BD5D-41D9-AFB9-D8E9405FE89A}" type="parTrans" cxnId="{4ABAEDF3-F0AC-41FD-BEB6-7C7740D9DF8A}">
      <dgm:prSet/>
      <dgm:spPr/>
      <dgm:t>
        <a:bodyPr/>
        <a:lstStyle/>
        <a:p>
          <a:endParaRPr lang="LID4096"/>
        </a:p>
      </dgm:t>
    </dgm:pt>
    <dgm:pt modelId="{FA42D86F-7114-42A3-8603-A6E289FC9847}" type="sibTrans" cxnId="{4ABAEDF3-F0AC-41FD-BEB6-7C7740D9DF8A}">
      <dgm:prSet/>
      <dgm:spPr/>
      <dgm:t>
        <a:bodyPr/>
        <a:lstStyle/>
        <a:p>
          <a:endParaRPr lang="LID4096"/>
        </a:p>
      </dgm:t>
    </dgm:pt>
    <dgm:pt modelId="{C98B86A7-F3E6-4CE7-814B-172C876D09CA}">
      <dgm:prSet phldrT="[Text]"/>
      <dgm:spPr/>
      <dgm:t>
        <a:bodyPr/>
        <a:lstStyle/>
        <a:p>
          <a:r>
            <a:rPr lang="en-US" dirty="0"/>
            <a:t> </a:t>
          </a:r>
          <a:endParaRPr lang="LID4096" dirty="0"/>
        </a:p>
      </dgm:t>
    </dgm:pt>
    <dgm:pt modelId="{AB133A0E-10F6-4A5B-950B-F8E5CA067DDF}" type="parTrans" cxnId="{60CC5E3B-6984-4921-9019-19CC615E2E16}">
      <dgm:prSet/>
      <dgm:spPr/>
      <dgm:t>
        <a:bodyPr/>
        <a:lstStyle/>
        <a:p>
          <a:endParaRPr lang="LID4096"/>
        </a:p>
      </dgm:t>
    </dgm:pt>
    <dgm:pt modelId="{DD3945A5-3BE1-49E5-B3E5-E7F6FD241E86}" type="sibTrans" cxnId="{60CC5E3B-6984-4921-9019-19CC615E2E16}">
      <dgm:prSet/>
      <dgm:spPr/>
      <dgm:t>
        <a:bodyPr/>
        <a:lstStyle/>
        <a:p>
          <a:endParaRPr lang="LID4096"/>
        </a:p>
      </dgm:t>
    </dgm:pt>
    <dgm:pt modelId="{43F535BD-CD59-41D8-94DC-71CDF8209577}">
      <dgm:prSet phldrT="[Text]"/>
      <dgm:spPr/>
      <dgm:t>
        <a:bodyPr/>
        <a:lstStyle/>
        <a:p>
          <a:r>
            <a:rPr lang="en-US" dirty="0"/>
            <a:t> </a:t>
          </a:r>
          <a:endParaRPr lang="LID4096" dirty="0"/>
        </a:p>
      </dgm:t>
    </dgm:pt>
    <dgm:pt modelId="{82C7EB3A-19F2-4226-9774-B3CDE718DAC6}" type="parTrans" cxnId="{3C242731-A3E2-4FF9-9A72-29E926AADA91}">
      <dgm:prSet/>
      <dgm:spPr/>
      <dgm:t>
        <a:bodyPr/>
        <a:lstStyle/>
        <a:p>
          <a:endParaRPr lang="LID4096"/>
        </a:p>
      </dgm:t>
    </dgm:pt>
    <dgm:pt modelId="{7420409F-306D-4EB8-9259-56FA947100F9}" type="sibTrans" cxnId="{3C242731-A3E2-4FF9-9A72-29E926AADA91}">
      <dgm:prSet/>
      <dgm:spPr/>
      <dgm:t>
        <a:bodyPr/>
        <a:lstStyle/>
        <a:p>
          <a:endParaRPr lang="LID4096"/>
        </a:p>
      </dgm:t>
    </dgm:pt>
    <dgm:pt modelId="{6BCA8DD3-3A1F-4FF0-8069-5D23CE778C36}">
      <dgm:prSet phldrT="[Text]"/>
      <dgm:spPr/>
      <dgm:t>
        <a:bodyPr/>
        <a:lstStyle/>
        <a:p>
          <a:r>
            <a:rPr lang="en-US" dirty="0"/>
            <a:t> </a:t>
          </a:r>
          <a:endParaRPr lang="LID4096" dirty="0"/>
        </a:p>
      </dgm:t>
    </dgm:pt>
    <dgm:pt modelId="{F7ACEB1C-6A71-4681-9771-A88575364A77}" type="parTrans" cxnId="{A28FEE00-6956-4019-9A58-626251AFA0E1}">
      <dgm:prSet/>
      <dgm:spPr/>
      <dgm:t>
        <a:bodyPr/>
        <a:lstStyle/>
        <a:p>
          <a:endParaRPr lang="LID4096"/>
        </a:p>
      </dgm:t>
    </dgm:pt>
    <dgm:pt modelId="{965D8913-D4FE-44B3-B7E0-11670258000A}" type="sibTrans" cxnId="{A28FEE00-6956-4019-9A58-626251AFA0E1}">
      <dgm:prSet/>
      <dgm:spPr/>
      <dgm:t>
        <a:bodyPr/>
        <a:lstStyle/>
        <a:p>
          <a:endParaRPr lang="LID4096"/>
        </a:p>
      </dgm:t>
    </dgm:pt>
    <dgm:pt modelId="{9F92FC70-EC1B-488F-A7F7-572D575E0B35}">
      <dgm:prSet phldrT="[Text]"/>
      <dgm:spPr/>
      <dgm:t>
        <a:bodyPr/>
        <a:lstStyle/>
        <a:p>
          <a:r>
            <a:rPr lang="en-US" dirty="0"/>
            <a:t> </a:t>
          </a:r>
          <a:endParaRPr lang="LID4096" dirty="0"/>
        </a:p>
      </dgm:t>
    </dgm:pt>
    <dgm:pt modelId="{B984413B-D4CD-4CD7-983E-A78E3285D818}" type="parTrans" cxnId="{9E0F7369-6C7B-4397-9EEA-2702A33425F9}">
      <dgm:prSet/>
      <dgm:spPr/>
      <dgm:t>
        <a:bodyPr/>
        <a:lstStyle/>
        <a:p>
          <a:endParaRPr lang="LID4096"/>
        </a:p>
      </dgm:t>
    </dgm:pt>
    <dgm:pt modelId="{171210EF-5C2F-444A-8D6F-8515DA655E30}" type="sibTrans" cxnId="{9E0F7369-6C7B-4397-9EEA-2702A33425F9}">
      <dgm:prSet/>
      <dgm:spPr/>
      <dgm:t>
        <a:bodyPr/>
        <a:lstStyle/>
        <a:p>
          <a:endParaRPr lang="LID4096"/>
        </a:p>
      </dgm:t>
    </dgm:pt>
    <dgm:pt modelId="{14ED1159-FE96-48F1-AE79-13C54AAD7A2C}" type="pres">
      <dgm:prSet presAssocID="{7137CA1C-2336-403A-8E81-0E7ABEA84AD7}" presName="Name0" presStyleCnt="0">
        <dgm:presLayoutVars>
          <dgm:dir/>
          <dgm:animLvl val="lvl"/>
          <dgm:resizeHandles val="exact"/>
        </dgm:presLayoutVars>
      </dgm:prSet>
      <dgm:spPr/>
    </dgm:pt>
    <dgm:pt modelId="{687DC578-E27F-4AF8-9894-47571BFD91BB}" type="pres">
      <dgm:prSet presAssocID="{33D14E0A-46D6-421C-B988-C8F4654AE1B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7B2E05C1-3154-4E33-9134-9DE8256509B3}" type="pres">
      <dgm:prSet presAssocID="{FA42D86F-7114-42A3-8603-A6E289FC9847}" presName="parTxOnlySpace" presStyleCnt="0"/>
      <dgm:spPr/>
    </dgm:pt>
    <dgm:pt modelId="{CD5EE2A5-B92A-4948-A211-99C5FB9080C9}" type="pres">
      <dgm:prSet presAssocID="{C98B86A7-F3E6-4CE7-814B-172C876D09C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E2EDD393-02A6-4BBE-AF7C-045B484829CA}" type="pres">
      <dgm:prSet presAssocID="{DD3945A5-3BE1-49E5-B3E5-E7F6FD241E86}" presName="parTxOnlySpace" presStyleCnt="0"/>
      <dgm:spPr/>
    </dgm:pt>
    <dgm:pt modelId="{D7F1D017-9E83-4F9A-87E7-1EBE6D8B51DD}" type="pres">
      <dgm:prSet presAssocID="{43F535BD-CD59-41D8-94DC-71CDF8209577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6E29CC52-1DF1-4DD8-926B-96E7DE17CDFE}" type="pres">
      <dgm:prSet presAssocID="{7420409F-306D-4EB8-9259-56FA947100F9}" presName="parTxOnlySpace" presStyleCnt="0"/>
      <dgm:spPr/>
    </dgm:pt>
    <dgm:pt modelId="{B5000076-A7F5-42AD-8768-24373C9494B6}" type="pres">
      <dgm:prSet presAssocID="{6BCA8DD3-3A1F-4FF0-8069-5D23CE778C36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8B9CE42E-4A26-4B71-9060-0F859E5D85FF}" type="pres">
      <dgm:prSet presAssocID="{965D8913-D4FE-44B3-B7E0-11670258000A}" presName="parTxOnlySpace" presStyleCnt="0"/>
      <dgm:spPr/>
    </dgm:pt>
    <dgm:pt modelId="{AF4CAE06-3D71-45A6-9FFB-54FBAB2DE754}" type="pres">
      <dgm:prSet presAssocID="{9F92FC70-EC1B-488F-A7F7-572D575E0B35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A28FEE00-6956-4019-9A58-626251AFA0E1}" srcId="{7137CA1C-2336-403A-8E81-0E7ABEA84AD7}" destId="{6BCA8DD3-3A1F-4FF0-8069-5D23CE778C36}" srcOrd="3" destOrd="0" parTransId="{F7ACEB1C-6A71-4681-9771-A88575364A77}" sibTransId="{965D8913-D4FE-44B3-B7E0-11670258000A}"/>
    <dgm:cxn modelId="{3C242731-A3E2-4FF9-9A72-29E926AADA91}" srcId="{7137CA1C-2336-403A-8E81-0E7ABEA84AD7}" destId="{43F535BD-CD59-41D8-94DC-71CDF8209577}" srcOrd="2" destOrd="0" parTransId="{82C7EB3A-19F2-4226-9774-B3CDE718DAC6}" sibTransId="{7420409F-306D-4EB8-9259-56FA947100F9}"/>
    <dgm:cxn modelId="{60CC5E3B-6984-4921-9019-19CC615E2E16}" srcId="{7137CA1C-2336-403A-8E81-0E7ABEA84AD7}" destId="{C98B86A7-F3E6-4CE7-814B-172C876D09CA}" srcOrd="1" destOrd="0" parTransId="{AB133A0E-10F6-4A5B-950B-F8E5CA067DDF}" sibTransId="{DD3945A5-3BE1-49E5-B3E5-E7F6FD241E86}"/>
    <dgm:cxn modelId="{9E0F7369-6C7B-4397-9EEA-2702A33425F9}" srcId="{7137CA1C-2336-403A-8E81-0E7ABEA84AD7}" destId="{9F92FC70-EC1B-488F-A7F7-572D575E0B35}" srcOrd="4" destOrd="0" parTransId="{B984413B-D4CD-4CD7-983E-A78E3285D818}" sibTransId="{171210EF-5C2F-444A-8D6F-8515DA655E30}"/>
    <dgm:cxn modelId="{6D05B28A-8FC7-4AC9-A1F9-D962FC5008E5}" type="presOf" srcId="{7137CA1C-2336-403A-8E81-0E7ABEA84AD7}" destId="{14ED1159-FE96-48F1-AE79-13C54AAD7A2C}" srcOrd="0" destOrd="0" presId="urn:microsoft.com/office/officeart/2005/8/layout/chevron1"/>
    <dgm:cxn modelId="{1F69F9B3-B9CF-4E30-97A9-55DCD96D5390}" type="presOf" srcId="{C98B86A7-F3E6-4CE7-814B-172C876D09CA}" destId="{CD5EE2A5-B92A-4948-A211-99C5FB9080C9}" srcOrd="0" destOrd="0" presId="urn:microsoft.com/office/officeart/2005/8/layout/chevron1"/>
    <dgm:cxn modelId="{85A19DC2-DDB0-4812-81C3-74996063691E}" type="presOf" srcId="{43F535BD-CD59-41D8-94DC-71CDF8209577}" destId="{D7F1D017-9E83-4F9A-87E7-1EBE6D8B51DD}" srcOrd="0" destOrd="0" presId="urn:microsoft.com/office/officeart/2005/8/layout/chevron1"/>
    <dgm:cxn modelId="{193DEDDA-54F3-42E2-997A-F7A90D5CF1A5}" type="presOf" srcId="{33D14E0A-46D6-421C-B988-C8F4654AE1B8}" destId="{687DC578-E27F-4AF8-9894-47571BFD91BB}" srcOrd="0" destOrd="0" presId="urn:microsoft.com/office/officeart/2005/8/layout/chevron1"/>
    <dgm:cxn modelId="{600565E8-2CE4-4137-B8DC-C27937B50F5A}" type="presOf" srcId="{9F92FC70-EC1B-488F-A7F7-572D575E0B35}" destId="{AF4CAE06-3D71-45A6-9FFB-54FBAB2DE754}" srcOrd="0" destOrd="0" presId="urn:microsoft.com/office/officeart/2005/8/layout/chevron1"/>
    <dgm:cxn modelId="{4ABAEDF3-F0AC-41FD-BEB6-7C7740D9DF8A}" srcId="{7137CA1C-2336-403A-8E81-0E7ABEA84AD7}" destId="{33D14E0A-46D6-421C-B988-C8F4654AE1B8}" srcOrd="0" destOrd="0" parTransId="{96638105-BD5D-41D9-AFB9-D8E9405FE89A}" sibTransId="{FA42D86F-7114-42A3-8603-A6E289FC9847}"/>
    <dgm:cxn modelId="{642F38FD-40CC-424A-8CF2-16BB192741C6}" type="presOf" srcId="{6BCA8DD3-3A1F-4FF0-8069-5D23CE778C36}" destId="{B5000076-A7F5-42AD-8768-24373C9494B6}" srcOrd="0" destOrd="0" presId="urn:microsoft.com/office/officeart/2005/8/layout/chevron1"/>
    <dgm:cxn modelId="{2128D956-7FEB-4E85-B6CB-1BD18DFC36F3}" type="presParOf" srcId="{14ED1159-FE96-48F1-AE79-13C54AAD7A2C}" destId="{687DC578-E27F-4AF8-9894-47571BFD91BB}" srcOrd="0" destOrd="0" presId="urn:microsoft.com/office/officeart/2005/8/layout/chevron1"/>
    <dgm:cxn modelId="{FEC120A0-03DC-4B0F-915B-3DB69E46B49B}" type="presParOf" srcId="{14ED1159-FE96-48F1-AE79-13C54AAD7A2C}" destId="{7B2E05C1-3154-4E33-9134-9DE8256509B3}" srcOrd="1" destOrd="0" presId="urn:microsoft.com/office/officeart/2005/8/layout/chevron1"/>
    <dgm:cxn modelId="{4F189467-54FB-4D7A-A768-CFC37593741B}" type="presParOf" srcId="{14ED1159-FE96-48F1-AE79-13C54AAD7A2C}" destId="{CD5EE2A5-B92A-4948-A211-99C5FB9080C9}" srcOrd="2" destOrd="0" presId="urn:microsoft.com/office/officeart/2005/8/layout/chevron1"/>
    <dgm:cxn modelId="{6ACD654D-E67D-4A3E-B32D-32965CC12A97}" type="presParOf" srcId="{14ED1159-FE96-48F1-AE79-13C54AAD7A2C}" destId="{E2EDD393-02A6-4BBE-AF7C-045B484829CA}" srcOrd="3" destOrd="0" presId="urn:microsoft.com/office/officeart/2005/8/layout/chevron1"/>
    <dgm:cxn modelId="{6CBA6FDB-49D5-43B0-A265-6D0CF5E0A2CC}" type="presParOf" srcId="{14ED1159-FE96-48F1-AE79-13C54AAD7A2C}" destId="{D7F1D017-9E83-4F9A-87E7-1EBE6D8B51DD}" srcOrd="4" destOrd="0" presId="urn:microsoft.com/office/officeart/2005/8/layout/chevron1"/>
    <dgm:cxn modelId="{8BC24863-82B4-42A0-B233-71C3CC17B5CF}" type="presParOf" srcId="{14ED1159-FE96-48F1-AE79-13C54AAD7A2C}" destId="{6E29CC52-1DF1-4DD8-926B-96E7DE17CDFE}" srcOrd="5" destOrd="0" presId="urn:microsoft.com/office/officeart/2005/8/layout/chevron1"/>
    <dgm:cxn modelId="{09F2C65C-59D7-4F52-AA1A-D3553539E14B}" type="presParOf" srcId="{14ED1159-FE96-48F1-AE79-13C54AAD7A2C}" destId="{B5000076-A7F5-42AD-8768-24373C9494B6}" srcOrd="6" destOrd="0" presId="urn:microsoft.com/office/officeart/2005/8/layout/chevron1"/>
    <dgm:cxn modelId="{D17E9DE1-3AC6-48FF-92D3-A7E786F480E1}" type="presParOf" srcId="{14ED1159-FE96-48F1-AE79-13C54AAD7A2C}" destId="{8B9CE42E-4A26-4B71-9060-0F859E5D85FF}" srcOrd="7" destOrd="0" presId="urn:microsoft.com/office/officeart/2005/8/layout/chevron1"/>
    <dgm:cxn modelId="{E4F4C320-03DE-4748-A028-66744E081C92}" type="presParOf" srcId="{14ED1159-FE96-48F1-AE79-13C54AAD7A2C}" destId="{AF4CAE06-3D71-45A6-9FFB-54FBAB2DE754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7137CA1C-2336-403A-8E81-0E7ABEA84AD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33D14E0A-46D6-421C-B988-C8F4654AE1B8}">
      <dgm:prSet phldrT="[Text]"/>
      <dgm:spPr/>
      <dgm:t>
        <a:bodyPr/>
        <a:lstStyle/>
        <a:p>
          <a:r>
            <a:rPr lang="en-US" dirty="0"/>
            <a:t> </a:t>
          </a:r>
          <a:endParaRPr lang="LID4096" dirty="0"/>
        </a:p>
      </dgm:t>
    </dgm:pt>
    <dgm:pt modelId="{96638105-BD5D-41D9-AFB9-D8E9405FE89A}" type="parTrans" cxnId="{4ABAEDF3-F0AC-41FD-BEB6-7C7740D9DF8A}">
      <dgm:prSet/>
      <dgm:spPr/>
      <dgm:t>
        <a:bodyPr/>
        <a:lstStyle/>
        <a:p>
          <a:endParaRPr lang="LID4096"/>
        </a:p>
      </dgm:t>
    </dgm:pt>
    <dgm:pt modelId="{FA42D86F-7114-42A3-8603-A6E289FC9847}" type="sibTrans" cxnId="{4ABAEDF3-F0AC-41FD-BEB6-7C7740D9DF8A}">
      <dgm:prSet/>
      <dgm:spPr/>
      <dgm:t>
        <a:bodyPr/>
        <a:lstStyle/>
        <a:p>
          <a:endParaRPr lang="LID4096"/>
        </a:p>
      </dgm:t>
    </dgm:pt>
    <dgm:pt modelId="{C98B86A7-F3E6-4CE7-814B-172C876D09CA}">
      <dgm:prSet phldrT="[Text]"/>
      <dgm:spPr/>
      <dgm:t>
        <a:bodyPr/>
        <a:lstStyle/>
        <a:p>
          <a:r>
            <a:rPr lang="en-US" dirty="0"/>
            <a:t> </a:t>
          </a:r>
          <a:endParaRPr lang="LID4096" dirty="0"/>
        </a:p>
      </dgm:t>
    </dgm:pt>
    <dgm:pt modelId="{AB133A0E-10F6-4A5B-950B-F8E5CA067DDF}" type="parTrans" cxnId="{60CC5E3B-6984-4921-9019-19CC615E2E16}">
      <dgm:prSet/>
      <dgm:spPr/>
      <dgm:t>
        <a:bodyPr/>
        <a:lstStyle/>
        <a:p>
          <a:endParaRPr lang="LID4096"/>
        </a:p>
      </dgm:t>
    </dgm:pt>
    <dgm:pt modelId="{DD3945A5-3BE1-49E5-B3E5-E7F6FD241E86}" type="sibTrans" cxnId="{60CC5E3B-6984-4921-9019-19CC615E2E16}">
      <dgm:prSet/>
      <dgm:spPr/>
      <dgm:t>
        <a:bodyPr/>
        <a:lstStyle/>
        <a:p>
          <a:endParaRPr lang="LID4096"/>
        </a:p>
      </dgm:t>
    </dgm:pt>
    <dgm:pt modelId="{43F535BD-CD59-41D8-94DC-71CDF8209577}">
      <dgm:prSet phldrT="[Text]"/>
      <dgm:spPr/>
      <dgm:t>
        <a:bodyPr/>
        <a:lstStyle/>
        <a:p>
          <a:r>
            <a:rPr lang="en-US" dirty="0"/>
            <a:t> </a:t>
          </a:r>
          <a:endParaRPr lang="LID4096" dirty="0"/>
        </a:p>
      </dgm:t>
    </dgm:pt>
    <dgm:pt modelId="{82C7EB3A-19F2-4226-9774-B3CDE718DAC6}" type="parTrans" cxnId="{3C242731-A3E2-4FF9-9A72-29E926AADA91}">
      <dgm:prSet/>
      <dgm:spPr/>
      <dgm:t>
        <a:bodyPr/>
        <a:lstStyle/>
        <a:p>
          <a:endParaRPr lang="LID4096"/>
        </a:p>
      </dgm:t>
    </dgm:pt>
    <dgm:pt modelId="{7420409F-306D-4EB8-9259-56FA947100F9}" type="sibTrans" cxnId="{3C242731-A3E2-4FF9-9A72-29E926AADA91}">
      <dgm:prSet/>
      <dgm:spPr/>
      <dgm:t>
        <a:bodyPr/>
        <a:lstStyle/>
        <a:p>
          <a:endParaRPr lang="LID4096"/>
        </a:p>
      </dgm:t>
    </dgm:pt>
    <dgm:pt modelId="{6BCA8DD3-3A1F-4FF0-8069-5D23CE778C36}">
      <dgm:prSet phldrT="[Text]"/>
      <dgm:spPr/>
      <dgm:t>
        <a:bodyPr/>
        <a:lstStyle/>
        <a:p>
          <a:r>
            <a:rPr lang="en-US" dirty="0"/>
            <a:t> </a:t>
          </a:r>
          <a:endParaRPr lang="LID4096" dirty="0"/>
        </a:p>
      </dgm:t>
    </dgm:pt>
    <dgm:pt modelId="{F7ACEB1C-6A71-4681-9771-A88575364A77}" type="parTrans" cxnId="{A28FEE00-6956-4019-9A58-626251AFA0E1}">
      <dgm:prSet/>
      <dgm:spPr/>
      <dgm:t>
        <a:bodyPr/>
        <a:lstStyle/>
        <a:p>
          <a:endParaRPr lang="LID4096"/>
        </a:p>
      </dgm:t>
    </dgm:pt>
    <dgm:pt modelId="{965D8913-D4FE-44B3-B7E0-11670258000A}" type="sibTrans" cxnId="{A28FEE00-6956-4019-9A58-626251AFA0E1}">
      <dgm:prSet/>
      <dgm:spPr/>
      <dgm:t>
        <a:bodyPr/>
        <a:lstStyle/>
        <a:p>
          <a:endParaRPr lang="LID4096"/>
        </a:p>
      </dgm:t>
    </dgm:pt>
    <dgm:pt modelId="{9F92FC70-EC1B-488F-A7F7-572D575E0B35}">
      <dgm:prSet phldrT="[Text]"/>
      <dgm:spPr/>
      <dgm:t>
        <a:bodyPr/>
        <a:lstStyle/>
        <a:p>
          <a:r>
            <a:rPr lang="en-US" dirty="0"/>
            <a:t> </a:t>
          </a:r>
          <a:endParaRPr lang="LID4096" dirty="0"/>
        </a:p>
      </dgm:t>
    </dgm:pt>
    <dgm:pt modelId="{B984413B-D4CD-4CD7-983E-A78E3285D818}" type="parTrans" cxnId="{9E0F7369-6C7B-4397-9EEA-2702A33425F9}">
      <dgm:prSet/>
      <dgm:spPr/>
      <dgm:t>
        <a:bodyPr/>
        <a:lstStyle/>
        <a:p>
          <a:endParaRPr lang="LID4096"/>
        </a:p>
      </dgm:t>
    </dgm:pt>
    <dgm:pt modelId="{171210EF-5C2F-444A-8D6F-8515DA655E30}" type="sibTrans" cxnId="{9E0F7369-6C7B-4397-9EEA-2702A33425F9}">
      <dgm:prSet/>
      <dgm:spPr/>
      <dgm:t>
        <a:bodyPr/>
        <a:lstStyle/>
        <a:p>
          <a:endParaRPr lang="LID4096"/>
        </a:p>
      </dgm:t>
    </dgm:pt>
    <dgm:pt modelId="{14ED1159-FE96-48F1-AE79-13C54AAD7A2C}" type="pres">
      <dgm:prSet presAssocID="{7137CA1C-2336-403A-8E81-0E7ABEA84AD7}" presName="Name0" presStyleCnt="0">
        <dgm:presLayoutVars>
          <dgm:dir/>
          <dgm:animLvl val="lvl"/>
          <dgm:resizeHandles val="exact"/>
        </dgm:presLayoutVars>
      </dgm:prSet>
      <dgm:spPr/>
    </dgm:pt>
    <dgm:pt modelId="{687DC578-E27F-4AF8-9894-47571BFD91BB}" type="pres">
      <dgm:prSet presAssocID="{33D14E0A-46D6-421C-B988-C8F4654AE1B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7B2E05C1-3154-4E33-9134-9DE8256509B3}" type="pres">
      <dgm:prSet presAssocID="{FA42D86F-7114-42A3-8603-A6E289FC9847}" presName="parTxOnlySpace" presStyleCnt="0"/>
      <dgm:spPr/>
    </dgm:pt>
    <dgm:pt modelId="{CD5EE2A5-B92A-4948-A211-99C5FB9080C9}" type="pres">
      <dgm:prSet presAssocID="{C98B86A7-F3E6-4CE7-814B-172C876D09C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E2EDD393-02A6-4BBE-AF7C-045B484829CA}" type="pres">
      <dgm:prSet presAssocID="{DD3945A5-3BE1-49E5-B3E5-E7F6FD241E86}" presName="parTxOnlySpace" presStyleCnt="0"/>
      <dgm:spPr/>
    </dgm:pt>
    <dgm:pt modelId="{D7F1D017-9E83-4F9A-87E7-1EBE6D8B51DD}" type="pres">
      <dgm:prSet presAssocID="{43F535BD-CD59-41D8-94DC-71CDF8209577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6E29CC52-1DF1-4DD8-926B-96E7DE17CDFE}" type="pres">
      <dgm:prSet presAssocID="{7420409F-306D-4EB8-9259-56FA947100F9}" presName="parTxOnlySpace" presStyleCnt="0"/>
      <dgm:spPr/>
    </dgm:pt>
    <dgm:pt modelId="{B5000076-A7F5-42AD-8768-24373C9494B6}" type="pres">
      <dgm:prSet presAssocID="{6BCA8DD3-3A1F-4FF0-8069-5D23CE778C36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8B9CE42E-4A26-4B71-9060-0F859E5D85FF}" type="pres">
      <dgm:prSet presAssocID="{965D8913-D4FE-44B3-B7E0-11670258000A}" presName="parTxOnlySpace" presStyleCnt="0"/>
      <dgm:spPr/>
    </dgm:pt>
    <dgm:pt modelId="{AF4CAE06-3D71-45A6-9FFB-54FBAB2DE754}" type="pres">
      <dgm:prSet presAssocID="{9F92FC70-EC1B-488F-A7F7-572D575E0B35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A28FEE00-6956-4019-9A58-626251AFA0E1}" srcId="{7137CA1C-2336-403A-8E81-0E7ABEA84AD7}" destId="{6BCA8DD3-3A1F-4FF0-8069-5D23CE778C36}" srcOrd="3" destOrd="0" parTransId="{F7ACEB1C-6A71-4681-9771-A88575364A77}" sibTransId="{965D8913-D4FE-44B3-B7E0-11670258000A}"/>
    <dgm:cxn modelId="{3C242731-A3E2-4FF9-9A72-29E926AADA91}" srcId="{7137CA1C-2336-403A-8E81-0E7ABEA84AD7}" destId="{43F535BD-CD59-41D8-94DC-71CDF8209577}" srcOrd="2" destOrd="0" parTransId="{82C7EB3A-19F2-4226-9774-B3CDE718DAC6}" sibTransId="{7420409F-306D-4EB8-9259-56FA947100F9}"/>
    <dgm:cxn modelId="{60CC5E3B-6984-4921-9019-19CC615E2E16}" srcId="{7137CA1C-2336-403A-8E81-0E7ABEA84AD7}" destId="{C98B86A7-F3E6-4CE7-814B-172C876D09CA}" srcOrd="1" destOrd="0" parTransId="{AB133A0E-10F6-4A5B-950B-F8E5CA067DDF}" sibTransId="{DD3945A5-3BE1-49E5-B3E5-E7F6FD241E86}"/>
    <dgm:cxn modelId="{9E0F7369-6C7B-4397-9EEA-2702A33425F9}" srcId="{7137CA1C-2336-403A-8E81-0E7ABEA84AD7}" destId="{9F92FC70-EC1B-488F-A7F7-572D575E0B35}" srcOrd="4" destOrd="0" parTransId="{B984413B-D4CD-4CD7-983E-A78E3285D818}" sibTransId="{171210EF-5C2F-444A-8D6F-8515DA655E30}"/>
    <dgm:cxn modelId="{6D05B28A-8FC7-4AC9-A1F9-D962FC5008E5}" type="presOf" srcId="{7137CA1C-2336-403A-8E81-0E7ABEA84AD7}" destId="{14ED1159-FE96-48F1-AE79-13C54AAD7A2C}" srcOrd="0" destOrd="0" presId="urn:microsoft.com/office/officeart/2005/8/layout/chevron1"/>
    <dgm:cxn modelId="{1F69F9B3-B9CF-4E30-97A9-55DCD96D5390}" type="presOf" srcId="{C98B86A7-F3E6-4CE7-814B-172C876D09CA}" destId="{CD5EE2A5-B92A-4948-A211-99C5FB9080C9}" srcOrd="0" destOrd="0" presId="urn:microsoft.com/office/officeart/2005/8/layout/chevron1"/>
    <dgm:cxn modelId="{85A19DC2-DDB0-4812-81C3-74996063691E}" type="presOf" srcId="{43F535BD-CD59-41D8-94DC-71CDF8209577}" destId="{D7F1D017-9E83-4F9A-87E7-1EBE6D8B51DD}" srcOrd="0" destOrd="0" presId="urn:microsoft.com/office/officeart/2005/8/layout/chevron1"/>
    <dgm:cxn modelId="{193DEDDA-54F3-42E2-997A-F7A90D5CF1A5}" type="presOf" srcId="{33D14E0A-46D6-421C-B988-C8F4654AE1B8}" destId="{687DC578-E27F-4AF8-9894-47571BFD91BB}" srcOrd="0" destOrd="0" presId="urn:microsoft.com/office/officeart/2005/8/layout/chevron1"/>
    <dgm:cxn modelId="{600565E8-2CE4-4137-B8DC-C27937B50F5A}" type="presOf" srcId="{9F92FC70-EC1B-488F-A7F7-572D575E0B35}" destId="{AF4CAE06-3D71-45A6-9FFB-54FBAB2DE754}" srcOrd="0" destOrd="0" presId="urn:microsoft.com/office/officeart/2005/8/layout/chevron1"/>
    <dgm:cxn modelId="{4ABAEDF3-F0AC-41FD-BEB6-7C7740D9DF8A}" srcId="{7137CA1C-2336-403A-8E81-0E7ABEA84AD7}" destId="{33D14E0A-46D6-421C-B988-C8F4654AE1B8}" srcOrd="0" destOrd="0" parTransId="{96638105-BD5D-41D9-AFB9-D8E9405FE89A}" sibTransId="{FA42D86F-7114-42A3-8603-A6E289FC9847}"/>
    <dgm:cxn modelId="{642F38FD-40CC-424A-8CF2-16BB192741C6}" type="presOf" srcId="{6BCA8DD3-3A1F-4FF0-8069-5D23CE778C36}" destId="{B5000076-A7F5-42AD-8768-24373C9494B6}" srcOrd="0" destOrd="0" presId="urn:microsoft.com/office/officeart/2005/8/layout/chevron1"/>
    <dgm:cxn modelId="{2128D956-7FEB-4E85-B6CB-1BD18DFC36F3}" type="presParOf" srcId="{14ED1159-FE96-48F1-AE79-13C54AAD7A2C}" destId="{687DC578-E27F-4AF8-9894-47571BFD91BB}" srcOrd="0" destOrd="0" presId="urn:microsoft.com/office/officeart/2005/8/layout/chevron1"/>
    <dgm:cxn modelId="{FEC120A0-03DC-4B0F-915B-3DB69E46B49B}" type="presParOf" srcId="{14ED1159-FE96-48F1-AE79-13C54AAD7A2C}" destId="{7B2E05C1-3154-4E33-9134-9DE8256509B3}" srcOrd="1" destOrd="0" presId="urn:microsoft.com/office/officeart/2005/8/layout/chevron1"/>
    <dgm:cxn modelId="{4F189467-54FB-4D7A-A768-CFC37593741B}" type="presParOf" srcId="{14ED1159-FE96-48F1-AE79-13C54AAD7A2C}" destId="{CD5EE2A5-B92A-4948-A211-99C5FB9080C9}" srcOrd="2" destOrd="0" presId="urn:microsoft.com/office/officeart/2005/8/layout/chevron1"/>
    <dgm:cxn modelId="{6ACD654D-E67D-4A3E-B32D-32965CC12A97}" type="presParOf" srcId="{14ED1159-FE96-48F1-AE79-13C54AAD7A2C}" destId="{E2EDD393-02A6-4BBE-AF7C-045B484829CA}" srcOrd="3" destOrd="0" presId="urn:microsoft.com/office/officeart/2005/8/layout/chevron1"/>
    <dgm:cxn modelId="{6CBA6FDB-49D5-43B0-A265-6D0CF5E0A2CC}" type="presParOf" srcId="{14ED1159-FE96-48F1-AE79-13C54AAD7A2C}" destId="{D7F1D017-9E83-4F9A-87E7-1EBE6D8B51DD}" srcOrd="4" destOrd="0" presId="urn:microsoft.com/office/officeart/2005/8/layout/chevron1"/>
    <dgm:cxn modelId="{8BC24863-82B4-42A0-B233-71C3CC17B5CF}" type="presParOf" srcId="{14ED1159-FE96-48F1-AE79-13C54AAD7A2C}" destId="{6E29CC52-1DF1-4DD8-926B-96E7DE17CDFE}" srcOrd="5" destOrd="0" presId="urn:microsoft.com/office/officeart/2005/8/layout/chevron1"/>
    <dgm:cxn modelId="{09F2C65C-59D7-4F52-AA1A-D3553539E14B}" type="presParOf" srcId="{14ED1159-FE96-48F1-AE79-13C54AAD7A2C}" destId="{B5000076-A7F5-42AD-8768-24373C9494B6}" srcOrd="6" destOrd="0" presId="urn:microsoft.com/office/officeart/2005/8/layout/chevron1"/>
    <dgm:cxn modelId="{D17E9DE1-3AC6-48FF-92D3-A7E786F480E1}" type="presParOf" srcId="{14ED1159-FE96-48F1-AE79-13C54AAD7A2C}" destId="{8B9CE42E-4A26-4B71-9060-0F859E5D85FF}" srcOrd="7" destOrd="0" presId="urn:microsoft.com/office/officeart/2005/8/layout/chevron1"/>
    <dgm:cxn modelId="{E4F4C320-03DE-4748-A028-66744E081C92}" type="presParOf" srcId="{14ED1159-FE96-48F1-AE79-13C54AAD7A2C}" destId="{AF4CAE06-3D71-45A6-9FFB-54FBAB2DE754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7137CA1C-2336-403A-8E81-0E7ABEA84AD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33D14E0A-46D6-421C-B988-C8F4654AE1B8}">
      <dgm:prSet phldrT="[Text]"/>
      <dgm:spPr/>
      <dgm:t>
        <a:bodyPr/>
        <a:lstStyle/>
        <a:p>
          <a:r>
            <a:rPr lang="en-US" dirty="0"/>
            <a:t> </a:t>
          </a:r>
          <a:endParaRPr lang="LID4096" dirty="0"/>
        </a:p>
      </dgm:t>
    </dgm:pt>
    <dgm:pt modelId="{96638105-BD5D-41D9-AFB9-D8E9405FE89A}" type="parTrans" cxnId="{4ABAEDF3-F0AC-41FD-BEB6-7C7740D9DF8A}">
      <dgm:prSet/>
      <dgm:spPr/>
      <dgm:t>
        <a:bodyPr/>
        <a:lstStyle/>
        <a:p>
          <a:endParaRPr lang="LID4096"/>
        </a:p>
      </dgm:t>
    </dgm:pt>
    <dgm:pt modelId="{FA42D86F-7114-42A3-8603-A6E289FC9847}" type="sibTrans" cxnId="{4ABAEDF3-F0AC-41FD-BEB6-7C7740D9DF8A}">
      <dgm:prSet/>
      <dgm:spPr/>
      <dgm:t>
        <a:bodyPr/>
        <a:lstStyle/>
        <a:p>
          <a:endParaRPr lang="LID4096"/>
        </a:p>
      </dgm:t>
    </dgm:pt>
    <dgm:pt modelId="{C98B86A7-F3E6-4CE7-814B-172C876D09CA}">
      <dgm:prSet phldrT="[Text]"/>
      <dgm:spPr/>
      <dgm:t>
        <a:bodyPr/>
        <a:lstStyle/>
        <a:p>
          <a:r>
            <a:rPr lang="en-US" dirty="0"/>
            <a:t> </a:t>
          </a:r>
          <a:endParaRPr lang="LID4096" dirty="0"/>
        </a:p>
      </dgm:t>
    </dgm:pt>
    <dgm:pt modelId="{AB133A0E-10F6-4A5B-950B-F8E5CA067DDF}" type="parTrans" cxnId="{60CC5E3B-6984-4921-9019-19CC615E2E16}">
      <dgm:prSet/>
      <dgm:spPr/>
      <dgm:t>
        <a:bodyPr/>
        <a:lstStyle/>
        <a:p>
          <a:endParaRPr lang="LID4096"/>
        </a:p>
      </dgm:t>
    </dgm:pt>
    <dgm:pt modelId="{DD3945A5-3BE1-49E5-B3E5-E7F6FD241E86}" type="sibTrans" cxnId="{60CC5E3B-6984-4921-9019-19CC615E2E16}">
      <dgm:prSet/>
      <dgm:spPr/>
      <dgm:t>
        <a:bodyPr/>
        <a:lstStyle/>
        <a:p>
          <a:endParaRPr lang="LID4096"/>
        </a:p>
      </dgm:t>
    </dgm:pt>
    <dgm:pt modelId="{43F535BD-CD59-41D8-94DC-71CDF8209577}">
      <dgm:prSet phldrT="[Text]"/>
      <dgm:spPr/>
      <dgm:t>
        <a:bodyPr/>
        <a:lstStyle/>
        <a:p>
          <a:r>
            <a:rPr lang="en-US" dirty="0"/>
            <a:t> </a:t>
          </a:r>
          <a:endParaRPr lang="LID4096" dirty="0"/>
        </a:p>
      </dgm:t>
    </dgm:pt>
    <dgm:pt modelId="{82C7EB3A-19F2-4226-9774-B3CDE718DAC6}" type="parTrans" cxnId="{3C242731-A3E2-4FF9-9A72-29E926AADA91}">
      <dgm:prSet/>
      <dgm:spPr/>
      <dgm:t>
        <a:bodyPr/>
        <a:lstStyle/>
        <a:p>
          <a:endParaRPr lang="LID4096"/>
        </a:p>
      </dgm:t>
    </dgm:pt>
    <dgm:pt modelId="{7420409F-306D-4EB8-9259-56FA947100F9}" type="sibTrans" cxnId="{3C242731-A3E2-4FF9-9A72-29E926AADA91}">
      <dgm:prSet/>
      <dgm:spPr/>
      <dgm:t>
        <a:bodyPr/>
        <a:lstStyle/>
        <a:p>
          <a:endParaRPr lang="LID4096"/>
        </a:p>
      </dgm:t>
    </dgm:pt>
    <dgm:pt modelId="{6BCA8DD3-3A1F-4FF0-8069-5D23CE778C36}">
      <dgm:prSet phldrT="[Text]"/>
      <dgm:spPr/>
      <dgm:t>
        <a:bodyPr/>
        <a:lstStyle/>
        <a:p>
          <a:r>
            <a:rPr lang="en-US" dirty="0"/>
            <a:t> </a:t>
          </a:r>
          <a:endParaRPr lang="LID4096" dirty="0"/>
        </a:p>
      </dgm:t>
    </dgm:pt>
    <dgm:pt modelId="{F7ACEB1C-6A71-4681-9771-A88575364A77}" type="parTrans" cxnId="{A28FEE00-6956-4019-9A58-626251AFA0E1}">
      <dgm:prSet/>
      <dgm:spPr/>
      <dgm:t>
        <a:bodyPr/>
        <a:lstStyle/>
        <a:p>
          <a:endParaRPr lang="LID4096"/>
        </a:p>
      </dgm:t>
    </dgm:pt>
    <dgm:pt modelId="{965D8913-D4FE-44B3-B7E0-11670258000A}" type="sibTrans" cxnId="{A28FEE00-6956-4019-9A58-626251AFA0E1}">
      <dgm:prSet/>
      <dgm:spPr/>
      <dgm:t>
        <a:bodyPr/>
        <a:lstStyle/>
        <a:p>
          <a:endParaRPr lang="LID4096"/>
        </a:p>
      </dgm:t>
    </dgm:pt>
    <dgm:pt modelId="{9F92FC70-EC1B-488F-A7F7-572D575E0B35}">
      <dgm:prSet phldrT="[Text]"/>
      <dgm:spPr/>
      <dgm:t>
        <a:bodyPr/>
        <a:lstStyle/>
        <a:p>
          <a:r>
            <a:rPr lang="en-US" dirty="0"/>
            <a:t> </a:t>
          </a:r>
          <a:endParaRPr lang="LID4096" dirty="0"/>
        </a:p>
      </dgm:t>
    </dgm:pt>
    <dgm:pt modelId="{B984413B-D4CD-4CD7-983E-A78E3285D818}" type="parTrans" cxnId="{9E0F7369-6C7B-4397-9EEA-2702A33425F9}">
      <dgm:prSet/>
      <dgm:spPr/>
      <dgm:t>
        <a:bodyPr/>
        <a:lstStyle/>
        <a:p>
          <a:endParaRPr lang="LID4096"/>
        </a:p>
      </dgm:t>
    </dgm:pt>
    <dgm:pt modelId="{171210EF-5C2F-444A-8D6F-8515DA655E30}" type="sibTrans" cxnId="{9E0F7369-6C7B-4397-9EEA-2702A33425F9}">
      <dgm:prSet/>
      <dgm:spPr/>
      <dgm:t>
        <a:bodyPr/>
        <a:lstStyle/>
        <a:p>
          <a:endParaRPr lang="LID4096"/>
        </a:p>
      </dgm:t>
    </dgm:pt>
    <dgm:pt modelId="{14ED1159-FE96-48F1-AE79-13C54AAD7A2C}" type="pres">
      <dgm:prSet presAssocID="{7137CA1C-2336-403A-8E81-0E7ABEA84AD7}" presName="Name0" presStyleCnt="0">
        <dgm:presLayoutVars>
          <dgm:dir/>
          <dgm:animLvl val="lvl"/>
          <dgm:resizeHandles val="exact"/>
        </dgm:presLayoutVars>
      </dgm:prSet>
      <dgm:spPr/>
    </dgm:pt>
    <dgm:pt modelId="{687DC578-E27F-4AF8-9894-47571BFD91BB}" type="pres">
      <dgm:prSet presAssocID="{33D14E0A-46D6-421C-B988-C8F4654AE1B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7B2E05C1-3154-4E33-9134-9DE8256509B3}" type="pres">
      <dgm:prSet presAssocID="{FA42D86F-7114-42A3-8603-A6E289FC9847}" presName="parTxOnlySpace" presStyleCnt="0"/>
      <dgm:spPr/>
    </dgm:pt>
    <dgm:pt modelId="{CD5EE2A5-B92A-4948-A211-99C5FB9080C9}" type="pres">
      <dgm:prSet presAssocID="{C98B86A7-F3E6-4CE7-814B-172C876D09C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E2EDD393-02A6-4BBE-AF7C-045B484829CA}" type="pres">
      <dgm:prSet presAssocID="{DD3945A5-3BE1-49E5-B3E5-E7F6FD241E86}" presName="parTxOnlySpace" presStyleCnt="0"/>
      <dgm:spPr/>
    </dgm:pt>
    <dgm:pt modelId="{D7F1D017-9E83-4F9A-87E7-1EBE6D8B51DD}" type="pres">
      <dgm:prSet presAssocID="{43F535BD-CD59-41D8-94DC-71CDF8209577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6E29CC52-1DF1-4DD8-926B-96E7DE17CDFE}" type="pres">
      <dgm:prSet presAssocID="{7420409F-306D-4EB8-9259-56FA947100F9}" presName="parTxOnlySpace" presStyleCnt="0"/>
      <dgm:spPr/>
    </dgm:pt>
    <dgm:pt modelId="{B5000076-A7F5-42AD-8768-24373C9494B6}" type="pres">
      <dgm:prSet presAssocID="{6BCA8DD3-3A1F-4FF0-8069-5D23CE778C36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8B9CE42E-4A26-4B71-9060-0F859E5D85FF}" type="pres">
      <dgm:prSet presAssocID="{965D8913-D4FE-44B3-B7E0-11670258000A}" presName="parTxOnlySpace" presStyleCnt="0"/>
      <dgm:spPr/>
    </dgm:pt>
    <dgm:pt modelId="{AF4CAE06-3D71-45A6-9FFB-54FBAB2DE754}" type="pres">
      <dgm:prSet presAssocID="{9F92FC70-EC1B-488F-A7F7-572D575E0B35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A28FEE00-6956-4019-9A58-626251AFA0E1}" srcId="{7137CA1C-2336-403A-8E81-0E7ABEA84AD7}" destId="{6BCA8DD3-3A1F-4FF0-8069-5D23CE778C36}" srcOrd="3" destOrd="0" parTransId="{F7ACEB1C-6A71-4681-9771-A88575364A77}" sibTransId="{965D8913-D4FE-44B3-B7E0-11670258000A}"/>
    <dgm:cxn modelId="{3C242731-A3E2-4FF9-9A72-29E926AADA91}" srcId="{7137CA1C-2336-403A-8E81-0E7ABEA84AD7}" destId="{43F535BD-CD59-41D8-94DC-71CDF8209577}" srcOrd="2" destOrd="0" parTransId="{82C7EB3A-19F2-4226-9774-B3CDE718DAC6}" sibTransId="{7420409F-306D-4EB8-9259-56FA947100F9}"/>
    <dgm:cxn modelId="{60CC5E3B-6984-4921-9019-19CC615E2E16}" srcId="{7137CA1C-2336-403A-8E81-0E7ABEA84AD7}" destId="{C98B86A7-F3E6-4CE7-814B-172C876D09CA}" srcOrd="1" destOrd="0" parTransId="{AB133A0E-10F6-4A5B-950B-F8E5CA067DDF}" sibTransId="{DD3945A5-3BE1-49E5-B3E5-E7F6FD241E86}"/>
    <dgm:cxn modelId="{9E0F7369-6C7B-4397-9EEA-2702A33425F9}" srcId="{7137CA1C-2336-403A-8E81-0E7ABEA84AD7}" destId="{9F92FC70-EC1B-488F-A7F7-572D575E0B35}" srcOrd="4" destOrd="0" parTransId="{B984413B-D4CD-4CD7-983E-A78E3285D818}" sibTransId="{171210EF-5C2F-444A-8D6F-8515DA655E30}"/>
    <dgm:cxn modelId="{6D05B28A-8FC7-4AC9-A1F9-D962FC5008E5}" type="presOf" srcId="{7137CA1C-2336-403A-8E81-0E7ABEA84AD7}" destId="{14ED1159-FE96-48F1-AE79-13C54AAD7A2C}" srcOrd="0" destOrd="0" presId="urn:microsoft.com/office/officeart/2005/8/layout/chevron1"/>
    <dgm:cxn modelId="{1F69F9B3-B9CF-4E30-97A9-55DCD96D5390}" type="presOf" srcId="{C98B86A7-F3E6-4CE7-814B-172C876D09CA}" destId="{CD5EE2A5-B92A-4948-A211-99C5FB9080C9}" srcOrd="0" destOrd="0" presId="urn:microsoft.com/office/officeart/2005/8/layout/chevron1"/>
    <dgm:cxn modelId="{85A19DC2-DDB0-4812-81C3-74996063691E}" type="presOf" srcId="{43F535BD-CD59-41D8-94DC-71CDF8209577}" destId="{D7F1D017-9E83-4F9A-87E7-1EBE6D8B51DD}" srcOrd="0" destOrd="0" presId="urn:microsoft.com/office/officeart/2005/8/layout/chevron1"/>
    <dgm:cxn modelId="{193DEDDA-54F3-42E2-997A-F7A90D5CF1A5}" type="presOf" srcId="{33D14E0A-46D6-421C-B988-C8F4654AE1B8}" destId="{687DC578-E27F-4AF8-9894-47571BFD91BB}" srcOrd="0" destOrd="0" presId="urn:microsoft.com/office/officeart/2005/8/layout/chevron1"/>
    <dgm:cxn modelId="{600565E8-2CE4-4137-B8DC-C27937B50F5A}" type="presOf" srcId="{9F92FC70-EC1B-488F-A7F7-572D575E0B35}" destId="{AF4CAE06-3D71-45A6-9FFB-54FBAB2DE754}" srcOrd="0" destOrd="0" presId="urn:microsoft.com/office/officeart/2005/8/layout/chevron1"/>
    <dgm:cxn modelId="{4ABAEDF3-F0AC-41FD-BEB6-7C7740D9DF8A}" srcId="{7137CA1C-2336-403A-8E81-0E7ABEA84AD7}" destId="{33D14E0A-46D6-421C-B988-C8F4654AE1B8}" srcOrd="0" destOrd="0" parTransId="{96638105-BD5D-41D9-AFB9-D8E9405FE89A}" sibTransId="{FA42D86F-7114-42A3-8603-A6E289FC9847}"/>
    <dgm:cxn modelId="{642F38FD-40CC-424A-8CF2-16BB192741C6}" type="presOf" srcId="{6BCA8DD3-3A1F-4FF0-8069-5D23CE778C36}" destId="{B5000076-A7F5-42AD-8768-24373C9494B6}" srcOrd="0" destOrd="0" presId="urn:microsoft.com/office/officeart/2005/8/layout/chevron1"/>
    <dgm:cxn modelId="{2128D956-7FEB-4E85-B6CB-1BD18DFC36F3}" type="presParOf" srcId="{14ED1159-FE96-48F1-AE79-13C54AAD7A2C}" destId="{687DC578-E27F-4AF8-9894-47571BFD91BB}" srcOrd="0" destOrd="0" presId="urn:microsoft.com/office/officeart/2005/8/layout/chevron1"/>
    <dgm:cxn modelId="{FEC120A0-03DC-4B0F-915B-3DB69E46B49B}" type="presParOf" srcId="{14ED1159-FE96-48F1-AE79-13C54AAD7A2C}" destId="{7B2E05C1-3154-4E33-9134-9DE8256509B3}" srcOrd="1" destOrd="0" presId="urn:microsoft.com/office/officeart/2005/8/layout/chevron1"/>
    <dgm:cxn modelId="{4F189467-54FB-4D7A-A768-CFC37593741B}" type="presParOf" srcId="{14ED1159-FE96-48F1-AE79-13C54AAD7A2C}" destId="{CD5EE2A5-B92A-4948-A211-99C5FB9080C9}" srcOrd="2" destOrd="0" presId="urn:microsoft.com/office/officeart/2005/8/layout/chevron1"/>
    <dgm:cxn modelId="{6ACD654D-E67D-4A3E-B32D-32965CC12A97}" type="presParOf" srcId="{14ED1159-FE96-48F1-AE79-13C54AAD7A2C}" destId="{E2EDD393-02A6-4BBE-AF7C-045B484829CA}" srcOrd="3" destOrd="0" presId="urn:microsoft.com/office/officeart/2005/8/layout/chevron1"/>
    <dgm:cxn modelId="{6CBA6FDB-49D5-43B0-A265-6D0CF5E0A2CC}" type="presParOf" srcId="{14ED1159-FE96-48F1-AE79-13C54AAD7A2C}" destId="{D7F1D017-9E83-4F9A-87E7-1EBE6D8B51DD}" srcOrd="4" destOrd="0" presId="urn:microsoft.com/office/officeart/2005/8/layout/chevron1"/>
    <dgm:cxn modelId="{8BC24863-82B4-42A0-B233-71C3CC17B5CF}" type="presParOf" srcId="{14ED1159-FE96-48F1-AE79-13C54AAD7A2C}" destId="{6E29CC52-1DF1-4DD8-926B-96E7DE17CDFE}" srcOrd="5" destOrd="0" presId="urn:microsoft.com/office/officeart/2005/8/layout/chevron1"/>
    <dgm:cxn modelId="{09F2C65C-59D7-4F52-AA1A-D3553539E14B}" type="presParOf" srcId="{14ED1159-FE96-48F1-AE79-13C54AAD7A2C}" destId="{B5000076-A7F5-42AD-8768-24373C9494B6}" srcOrd="6" destOrd="0" presId="urn:microsoft.com/office/officeart/2005/8/layout/chevron1"/>
    <dgm:cxn modelId="{D17E9DE1-3AC6-48FF-92D3-A7E786F480E1}" type="presParOf" srcId="{14ED1159-FE96-48F1-AE79-13C54AAD7A2C}" destId="{8B9CE42E-4A26-4B71-9060-0F859E5D85FF}" srcOrd="7" destOrd="0" presId="urn:microsoft.com/office/officeart/2005/8/layout/chevron1"/>
    <dgm:cxn modelId="{E4F4C320-03DE-4748-A028-66744E081C92}" type="presParOf" srcId="{14ED1159-FE96-48F1-AE79-13C54AAD7A2C}" destId="{AF4CAE06-3D71-45A6-9FFB-54FBAB2DE754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37CA1C-2336-403A-8E81-0E7ABEA84AD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33D14E0A-46D6-421C-B988-C8F4654AE1B8}">
      <dgm:prSet phldrT="[Text]"/>
      <dgm:spPr/>
      <dgm:t>
        <a:bodyPr/>
        <a:lstStyle/>
        <a:p>
          <a:r>
            <a:rPr lang="en-US" dirty="0"/>
            <a:t> </a:t>
          </a:r>
          <a:endParaRPr lang="LID4096" dirty="0"/>
        </a:p>
      </dgm:t>
    </dgm:pt>
    <dgm:pt modelId="{96638105-BD5D-41D9-AFB9-D8E9405FE89A}" type="parTrans" cxnId="{4ABAEDF3-F0AC-41FD-BEB6-7C7740D9DF8A}">
      <dgm:prSet/>
      <dgm:spPr/>
      <dgm:t>
        <a:bodyPr/>
        <a:lstStyle/>
        <a:p>
          <a:endParaRPr lang="LID4096"/>
        </a:p>
      </dgm:t>
    </dgm:pt>
    <dgm:pt modelId="{FA42D86F-7114-42A3-8603-A6E289FC9847}" type="sibTrans" cxnId="{4ABAEDF3-F0AC-41FD-BEB6-7C7740D9DF8A}">
      <dgm:prSet/>
      <dgm:spPr/>
      <dgm:t>
        <a:bodyPr/>
        <a:lstStyle/>
        <a:p>
          <a:endParaRPr lang="LID4096"/>
        </a:p>
      </dgm:t>
    </dgm:pt>
    <dgm:pt modelId="{C98B86A7-F3E6-4CE7-814B-172C876D09CA}">
      <dgm:prSet phldrT="[Text]"/>
      <dgm:spPr/>
      <dgm:t>
        <a:bodyPr/>
        <a:lstStyle/>
        <a:p>
          <a:r>
            <a:rPr lang="en-US" dirty="0"/>
            <a:t> </a:t>
          </a:r>
          <a:endParaRPr lang="LID4096" dirty="0"/>
        </a:p>
      </dgm:t>
    </dgm:pt>
    <dgm:pt modelId="{AB133A0E-10F6-4A5B-950B-F8E5CA067DDF}" type="parTrans" cxnId="{60CC5E3B-6984-4921-9019-19CC615E2E16}">
      <dgm:prSet/>
      <dgm:spPr/>
      <dgm:t>
        <a:bodyPr/>
        <a:lstStyle/>
        <a:p>
          <a:endParaRPr lang="LID4096"/>
        </a:p>
      </dgm:t>
    </dgm:pt>
    <dgm:pt modelId="{DD3945A5-3BE1-49E5-B3E5-E7F6FD241E86}" type="sibTrans" cxnId="{60CC5E3B-6984-4921-9019-19CC615E2E16}">
      <dgm:prSet/>
      <dgm:spPr/>
      <dgm:t>
        <a:bodyPr/>
        <a:lstStyle/>
        <a:p>
          <a:endParaRPr lang="LID4096"/>
        </a:p>
      </dgm:t>
    </dgm:pt>
    <dgm:pt modelId="{43F535BD-CD59-41D8-94DC-71CDF8209577}">
      <dgm:prSet phldrT="[Text]"/>
      <dgm:spPr/>
      <dgm:t>
        <a:bodyPr/>
        <a:lstStyle/>
        <a:p>
          <a:r>
            <a:rPr lang="en-US" dirty="0"/>
            <a:t> </a:t>
          </a:r>
          <a:endParaRPr lang="LID4096" dirty="0"/>
        </a:p>
      </dgm:t>
    </dgm:pt>
    <dgm:pt modelId="{82C7EB3A-19F2-4226-9774-B3CDE718DAC6}" type="parTrans" cxnId="{3C242731-A3E2-4FF9-9A72-29E926AADA91}">
      <dgm:prSet/>
      <dgm:spPr/>
      <dgm:t>
        <a:bodyPr/>
        <a:lstStyle/>
        <a:p>
          <a:endParaRPr lang="LID4096"/>
        </a:p>
      </dgm:t>
    </dgm:pt>
    <dgm:pt modelId="{7420409F-306D-4EB8-9259-56FA947100F9}" type="sibTrans" cxnId="{3C242731-A3E2-4FF9-9A72-29E926AADA91}">
      <dgm:prSet/>
      <dgm:spPr/>
      <dgm:t>
        <a:bodyPr/>
        <a:lstStyle/>
        <a:p>
          <a:endParaRPr lang="LID4096"/>
        </a:p>
      </dgm:t>
    </dgm:pt>
    <dgm:pt modelId="{6BCA8DD3-3A1F-4FF0-8069-5D23CE778C36}">
      <dgm:prSet phldrT="[Text]"/>
      <dgm:spPr/>
      <dgm:t>
        <a:bodyPr/>
        <a:lstStyle/>
        <a:p>
          <a:r>
            <a:rPr lang="en-US" dirty="0"/>
            <a:t> </a:t>
          </a:r>
          <a:endParaRPr lang="LID4096" dirty="0"/>
        </a:p>
      </dgm:t>
    </dgm:pt>
    <dgm:pt modelId="{F7ACEB1C-6A71-4681-9771-A88575364A77}" type="parTrans" cxnId="{A28FEE00-6956-4019-9A58-626251AFA0E1}">
      <dgm:prSet/>
      <dgm:spPr/>
      <dgm:t>
        <a:bodyPr/>
        <a:lstStyle/>
        <a:p>
          <a:endParaRPr lang="LID4096"/>
        </a:p>
      </dgm:t>
    </dgm:pt>
    <dgm:pt modelId="{965D8913-D4FE-44B3-B7E0-11670258000A}" type="sibTrans" cxnId="{A28FEE00-6956-4019-9A58-626251AFA0E1}">
      <dgm:prSet/>
      <dgm:spPr/>
      <dgm:t>
        <a:bodyPr/>
        <a:lstStyle/>
        <a:p>
          <a:endParaRPr lang="LID4096"/>
        </a:p>
      </dgm:t>
    </dgm:pt>
    <dgm:pt modelId="{9F92FC70-EC1B-488F-A7F7-572D575E0B35}">
      <dgm:prSet phldrT="[Text]"/>
      <dgm:spPr/>
      <dgm:t>
        <a:bodyPr/>
        <a:lstStyle/>
        <a:p>
          <a:r>
            <a:rPr lang="en-US" dirty="0"/>
            <a:t> </a:t>
          </a:r>
          <a:endParaRPr lang="LID4096" dirty="0"/>
        </a:p>
      </dgm:t>
    </dgm:pt>
    <dgm:pt modelId="{B984413B-D4CD-4CD7-983E-A78E3285D818}" type="parTrans" cxnId="{9E0F7369-6C7B-4397-9EEA-2702A33425F9}">
      <dgm:prSet/>
      <dgm:spPr/>
      <dgm:t>
        <a:bodyPr/>
        <a:lstStyle/>
        <a:p>
          <a:endParaRPr lang="LID4096"/>
        </a:p>
      </dgm:t>
    </dgm:pt>
    <dgm:pt modelId="{171210EF-5C2F-444A-8D6F-8515DA655E30}" type="sibTrans" cxnId="{9E0F7369-6C7B-4397-9EEA-2702A33425F9}">
      <dgm:prSet/>
      <dgm:spPr/>
      <dgm:t>
        <a:bodyPr/>
        <a:lstStyle/>
        <a:p>
          <a:endParaRPr lang="LID4096"/>
        </a:p>
      </dgm:t>
    </dgm:pt>
    <dgm:pt modelId="{14ED1159-FE96-48F1-AE79-13C54AAD7A2C}" type="pres">
      <dgm:prSet presAssocID="{7137CA1C-2336-403A-8E81-0E7ABEA84AD7}" presName="Name0" presStyleCnt="0">
        <dgm:presLayoutVars>
          <dgm:dir/>
          <dgm:animLvl val="lvl"/>
          <dgm:resizeHandles val="exact"/>
        </dgm:presLayoutVars>
      </dgm:prSet>
      <dgm:spPr/>
    </dgm:pt>
    <dgm:pt modelId="{687DC578-E27F-4AF8-9894-47571BFD91BB}" type="pres">
      <dgm:prSet presAssocID="{33D14E0A-46D6-421C-B988-C8F4654AE1B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7B2E05C1-3154-4E33-9134-9DE8256509B3}" type="pres">
      <dgm:prSet presAssocID="{FA42D86F-7114-42A3-8603-A6E289FC9847}" presName="parTxOnlySpace" presStyleCnt="0"/>
      <dgm:spPr/>
    </dgm:pt>
    <dgm:pt modelId="{CD5EE2A5-B92A-4948-A211-99C5FB9080C9}" type="pres">
      <dgm:prSet presAssocID="{C98B86A7-F3E6-4CE7-814B-172C876D09C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E2EDD393-02A6-4BBE-AF7C-045B484829CA}" type="pres">
      <dgm:prSet presAssocID="{DD3945A5-3BE1-49E5-B3E5-E7F6FD241E86}" presName="parTxOnlySpace" presStyleCnt="0"/>
      <dgm:spPr/>
    </dgm:pt>
    <dgm:pt modelId="{D7F1D017-9E83-4F9A-87E7-1EBE6D8B51DD}" type="pres">
      <dgm:prSet presAssocID="{43F535BD-CD59-41D8-94DC-71CDF8209577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6E29CC52-1DF1-4DD8-926B-96E7DE17CDFE}" type="pres">
      <dgm:prSet presAssocID="{7420409F-306D-4EB8-9259-56FA947100F9}" presName="parTxOnlySpace" presStyleCnt="0"/>
      <dgm:spPr/>
    </dgm:pt>
    <dgm:pt modelId="{B5000076-A7F5-42AD-8768-24373C9494B6}" type="pres">
      <dgm:prSet presAssocID="{6BCA8DD3-3A1F-4FF0-8069-5D23CE778C36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8B9CE42E-4A26-4B71-9060-0F859E5D85FF}" type="pres">
      <dgm:prSet presAssocID="{965D8913-D4FE-44B3-B7E0-11670258000A}" presName="parTxOnlySpace" presStyleCnt="0"/>
      <dgm:spPr/>
    </dgm:pt>
    <dgm:pt modelId="{AF4CAE06-3D71-45A6-9FFB-54FBAB2DE754}" type="pres">
      <dgm:prSet presAssocID="{9F92FC70-EC1B-488F-A7F7-572D575E0B35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A28FEE00-6956-4019-9A58-626251AFA0E1}" srcId="{7137CA1C-2336-403A-8E81-0E7ABEA84AD7}" destId="{6BCA8DD3-3A1F-4FF0-8069-5D23CE778C36}" srcOrd="3" destOrd="0" parTransId="{F7ACEB1C-6A71-4681-9771-A88575364A77}" sibTransId="{965D8913-D4FE-44B3-B7E0-11670258000A}"/>
    <dgm:cxn modelId="{3C242731-A3E2-4FF9-9A72-29E926AADA91}" srcId="{7137CA1C-2336-403A-8E81-0E7ABEA84AD7}" destId="{43F535BD-CD59-41D8-94DC-71CDF8209577}" srcOrd="2" destOrd="0" parTransId="{82C7EB3A-19F2-4226-9774-B3CDE718DAC6}" sibTransId="{7420409F-306D-4EB8-9259-56FA947100F9}"/>
    <dgm:cxn modelId="{60CC5E3B-6984-4921-9019-19CC615E2E16}" srcId="{7137CA1C-2336-403A-8E81-0E7ABEA84AD7}" destId="{C98B86A7-F3E6-4CE7-814B-172C876D09CA}" srcOrd="1" destOrd="0" parTransId="{AB133A0E-10F6-4A5B-950B-F8E5CA067DDF}" sibTransId="{DD3945A5-3BE1-49E5-B3E5-E7F6FD241E86}"/>
    <dgm:cxn modelId="{9E0F7369-6C7B-4397-9EEA-2702A33425F9}" srcId="{7137CA1C-2336-403A-8E81-0E7ABEA84AD7}" destId="{9F92FC70-EC1B-488F-A7F7-572D575E0B35}" srcOrd="4" destOrd="0" parTransId="{B984413B-D4CD-4CD7-983E-A78E3285D818}" sibTransId="{171210EF-5C2F-444A-8D6F-8515DA655E30}"/>
    <dgm:cxn modelId="{6D05B28A-8FC7-4AC9-A1F9-D962FC5008E5}" type="presOf" srcId="{7137CA1C-2336-403A-8E81-0E7ABEA84AD7}" destId="{14ED1159-FE96-48F1-AE79-13C54AAD7A2C}" srcOrd="0" destOrd="0" presId="urn:microsoft.com/office/officeart/2005/8/layout/chevron1"/>
    <dgm:cxn modelId="{1F69F9B3-B9CF-4E30-97A9-55DCD96D5390}" type="presOf" srcId="{C98B86A7-F3E6-4CE7-814B-172C876D09CA}" destId="{CD5EE2A5-B92A-4948-A211-99C5FB9080C9}" srcOrd="0" destOrd="0" presId="urn:microsoft.com/office/officeart/2005/8/layout/chevron1"/>
    <dgm:cxn modelId="{85A19DC2-DDB0-4812-81C3-74996063691E}" type="presOf" srcId="{43F535BD-CD59-41D8-94DC-71CDF8209577}" destId="{D7F1D017-9E83-4F9A-87E7-1EBE6D8B51DD}" srcOrd="0" destOrd="0" presId="urn:microsoft.com/office/officeart/2005/8/layout/chevron1"/>
    <dgm:cxn modelId="{193DEDDA-54F3-42E2-997A-F7A90D5CF1A5}" type="presOf" srcId="{33D14E0A-46D6-421C-B988-C8F4654AE1B8}" destId="{687DC578-E27F-4AF8-9894-47571BFD91BB}" srcOrd="0" destOrd="0" presId="urn:microsoft.com/office/officeart/2005/8/layout/chevron1"/>
    <dgm:cxn modelId="{600565E8-2CE4-4137-B8DC-C27937B50F5A}" type="presOf" srcId="{9F92FC70-EC1B-488F-A7F7-572D575E0B35}" destId="{AF4CAE06-3D71-45A6-9FFB-54FBAB2DE754}" srcOrd="0" destOrd="0" presId="urn:microsoft.com/office/officeart/2005/8/layout/chevron1"/>
    <dgm:cxn modelId="{4ABAEDF3-F0AC-41FD-BEB6-7C7740D9DF8A}" srcId="{7137CA1C-2336-403A-8E81-0E7ABEA84AD7}" destId="{33D14E0A-46D6-421C-B988-C8F4654AE1B8}" srcOrd="0" destOrd="0" parTransId="{96638105-BD5D-41D9-AFB9-D8E9405FE89A}" sibTransId="{FA42D86F-7114-42A3-8603-A6E289FC9847}"/>
    <dgm:cxn modelId="{642F38FD-40CC-424A-8CF2-16BB192741C6}" type="presOf" srcId="{6BCA8DD3-3A1F-4FF0-8069-5D23CE778C36}" destId="{B5000076-A7F5-42AD-8768-24373C9494B6}" srcOrd="0" destOrd="0" presId="urn:microsoft.com/office/officeart/2005/8/layout/chevron1"/>
    <dgm:cxn modelId="{2128D956-7FEB-4E85-B6CB-1BD18DFC36F3}" type="presParOf" srcId="{14ED1159-FE96-48F1-AE79-13C54AAD7A2C}" destId="{687DC578-E27F-4AF8-9894-47571BFD91BB}" srcOrd="0" destOrd="0" presId="urn:microsoft.com/office/officeart/2005/8/layout/chevron1"/>
    <dgm:cxn modelId="{FEC120A0-03DC-4B0F-915B-3DB69E46B49B}" type="presParOf" srcId="{14ED1159-FE96-48F1-AE79-13C54AAD7A2C}" destId="{7B2E05C1-3154-4E33-9134-9DE8256509B3}" srcOrd="1" destOrd="0" presId="urn:microsoft.com/office/officeart/2005/8/layout/chevron1"/>
    <dgm:cxn modelId="{4F189467-54FB-4D7A-A768-CFC37593741B}" type="presParOf" srcId="{14ED1159-FE96-48F1-AE79-13C54AAD7A2C}" destId="{CD5EE2A5-B92A-4948-A211-99C5FB9080C9}" srcOrd="2" destOrd="0" presId="urn:microsoft.com/office/officeart/2005/8/layout/chevron1"/>
    <dgm:cxn modelId="{6ACD654D-E67D-4A3E-B32D-32965CC12A97}" type="presParOf" srcId="{14ED1159-FE96-48F1-AE79-13C54AAD7A2C}" destId="{E2EDD393-02A6-4BBE-AF7C-045B484829CA}" srcOrd="3" destOrd="0" presId="urn:microsoft.com/office/officeart/2005/8/layout/chevron1"/>
    <dgm:cxn modelId="{6CBA6FDB-49D5-43B0-A265-6D0CF5E0A2CC}" type="presParOf" srcId="{14ED1159-FE96-48F1-AE79-13C54AAD7A2C}" destId="{D7F1D017-9E83-4F9A-87E7-1EBE6D8B51DD}" srcOrd="4" destOrd="0" presId="urn:microsoft.com/office/officeart/2005/8/layout/chevron1"/>
    <dgm:cxn modelId="{8BC24863-82B4-42A0-B233-71C3CC17B5CF}" type="presParOf" srcId="{14ED1159-FE96-48F1-AE79-13C54AAD7A2C}" destId="{6E29CC52-1DF1-4DD8-926B-96E7DE17CDFE}" srcOrd="5" destOrd="0" presId="urn:microsoft.com/office/officeart/2005/8/layout/chevron1"/>
    <dgm:cxn modelId="{09F2C65C-59D7-4F52-AA1A-D3553539E14B}" type="presParOf" srcId="{14ED1159-FE96-48F1-AE79-13C54AAD7A2C}" destId="{B5000076-A7F5-42AD-8768-24373C9494B6}" srcOrd="6" destOrd="0" presId="urn:microsoft.com/office/officeart/2005/8/layout/chevron1"/>
    <dgm:cxn modelId="{D17E9DE1-3AC6-48FF-92D3-A7E786F480E1}" type="presParOf" srcId="{14ED1159-FE96-48F1-AE79-13C54AAD7A2C}" destId="{8B9CE42E-4A26-4B71-9060-0F859E5D85FF}" srcOrd="7" destOrd="0" presId="urn:microsoft.com/office/officeart/2005/8/layout/chevron1"/>
    <dgm:cxn modelId="{E4F4C320-03DE-4748-A028-66744E081C92}" type="presParOf" srcId="{14ED1159-FE96-48F1-AE79-13C54AAD7A2C}" destId="{AF4CAE06-3D71-45A6-9FFB-54FBAB2DE754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7137CA1C-2336-403A-8E81-0E7ABEA84AD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33D14E0A-46D6-421C-B988-C8F4654AE1B8}">
      <dgm:prSet phldrT="[Text]"/>
      <dgm:spPr/>
      <dgm:t>
        <a:bodyPr/>
        <a:lstStyle/>
        <a:p>
          <a:r>
            <a:rPr lang="en-US" dirty="0"/>
            <a:t> </a:t>
          </a:r>
          <a:endParaRPr lang="LID4096" dirty="0"/>
        </a:p>
      </dgm:t>
    </dgm:pt>
    <dgm:pt modelId="{96638105-BD5D-41D9-AFB9-D8E9405FE89A}" type="parTrans" cxnId="{4ABAEDF3-F0AC-41FD-BEB6-7C7740D9DF8A}">
      <dgm:prSet/>
      <dgm:spPr/>
      <dgm:t>
        <a:bodyPr/>
        <a:lstStyle/>
        <a:p>
          <a:endParaRPr lang="LID4096"/>
        </a:p>
      </dgm:t>
    </dgm:pt>
    <dgm:pt modelId="{FA42D86F-7114-42A3-8603-A6E289FC9847}" type="sibTrans" cxnId="{4ABAEDF3-F0AC-41FD-BEB6-7C7740D9DF8A}">
      <dgm:prSet/>
      <dgm:spPr/>
      <dgm:t>
        <a:bodyPr/>
        <a:lstStyle/>
        <a:p>
          <a:endParaRPr lang="LID4096"/>
        </a:p>
      </dgm:t>
    </dgm:pt>
    <dgm:pt modelId="{C98B86A7-F3E6-4CE7-814B-172C876D09CA}">
      <dgm:prSet phldrT="[Text]"/>
      <dgm:spPr/>
      <dgm:t>
        <a:bodyPr/>
        <a:lstStyle/>
        <a:p>
          <a:r>
            <a:rPr lang="en-US" dirty="0"/>
            <a:t> </a:t>
          </a:r>
          <a:endParaRPr lang="LID4096" dirty="0"/>
        </a:p>
      </dgm:t>
    </dgm:pt>
    <dgm:pt modelId="{AB133A0E-10F6-4A5B-950B-F8E5CA067DDF}" type="parTrans" cxnId="{60CC5E3B-6984-4921-9019-19CC615E2E16}">
      <dgm:prSet/>
      <dgm:spPr/>
      <dgm:t>
        <a:bodyPr/>
        <a:lstStyle/>
        <a:p>
          <a:endParaRPr lang="LID4096"/>
        </a:p>
      </dgm:t>
    </dgm:pt>
    <dgm:pt modelId="{DD3945A5-3BE1-49E5-B3E5-E7F6FD241E86}" type="sibTrans" cxnId="{60CC5E3B-6984-4921-9019-19CC615E2E16}">
      <dgm:prSet/>
      <dgm:spPr/>
      <dgm:t>
        <a:bodyPr/>
        <a:lstStyle/>
        <a:p>
          <a:endParaRPr lang="LID4096"/>
        </a:p>
      </dgm:t>
    </dgm:pt>
    <dgm:pt modelId="{43F535BD-CD59-41D8-94DC-71CDF8209577}">
      <dgm:prSet phldrT="[Text]"/>
      <dgm:spPr/>
      <dgm:t>
        <a:bodyPr/>
        <a:lstStyle/>
        <a:p>
          <a:r>
            <a:rPr lang="en-US" dirty="0"/>
            <a:t> </a:t>
          </a:r>
          <a:endParaRPr lang="LID4096" dirty="0"/>
        </a:p>
      </dgm:t>
    </dgm:pt>
    <dgm:pt modelId="{82C7EB3A-19F2-4226-9774-B3CDE718DAC6}" type="parTrans" cxnId="{3C242731-A3E2-4FF9-9A72-29E926AADA91}">
      <dgm:prSet/>
      <dgm:spPr/>
      <dgm:t>
        <a:bodyPr/>
        <a:lstStyle/>
        <a:p>
          <a:endParaRPr lang="LID4096"/>
        </a:p>
      </dgm:t>
    </dgm:pt>
    <dgm:pt modelId="{7420409F-306D-4EB8-9259-56FA947100F9}" type="sibTrans" cxnId="{3C242731-A3E2-4FF9-9A72-29E926AADA91}">
      <dgm:prSet/>
      <dgm:spPr/>
      <dgm:t>
        <a:bodyPr/>
        <a:lstStyle/>
        <a:p>
          <a:endParaRPr lang="LID4096"/>
        </a:p>
      </dgm:t>
    </dgm:pt>
    <dgm:pt modelId="{6BCA8DD3-3A1F-4FF0-8069-5D23CE778C36}">
      <dgm:prSet phldrT="[Text]"/>
      <dgm:spPr/>
      <dgm:t>
        <a:bodyPr/>
        <a:lstStyle/>
        <a:p>
          <a:r>
            <a:rPr lang="en-US" dirty="0"/>
            <a:t> </a:t>
          </a:r>
          <a:endParaRPr lang="LID4096" dirty="0"/>
        </a:p>
      </dgm:t>
    </dgm:pt>
    <dgm:pt modelId="{F7ACEB1C-6A71-4681-9771-A88575364A77}" type="parTrans" cxnId="{A28FEE00-6956-4019-9A58-626251AFA0E1}">
      <dgm:prSet/>
      <dgm:spPr/>
      <dgm:t>
        <a:bodyPr/>
        <a:lstStyle/>
        <a:p>
          <a:endParaRPr lang="LID4096"/>
        </a:p>
      </dgm:t>
    </dgm:pt>
    <dgm:pt modelId="{965D8913-D4FE-44B3-B7E0-11670258000A}" type="sibTrans" cxnId="{A28FEE00-6956-4019-9A58-626251AFA0E1}">
      <dgm:prSet/>
      <dgm:spPr/>
      <dgm:t>
        <a:bodyPr/>
        <a:lstStyle/>
        <a:p>
          <a:endParaRPr lang="LID4096"/>
        </a:p>
      </dgm:t>
    </dgm:pt>
    <dgm:pt modelId="{9F92FC70-EC1B-488F-A7F7-572D575E0B35}">
      <dgm:prSet phldrT="[Text]"/>
      <dgm:spPr/>
      <dgm:t>
        <a:bodyPr/>
        <a:lstStyle/>
        <a:p>
          <a:r>
            <a:rPr lang="en-US" dirty="0"/>
            <a:t> </a:t>
          </a:r>
          <a:endParaRPr lang="LID4096" dirty="0"/>
        </a:p>
      </dgm:t>
    </dgm:pt>
    <dgm:pt modelId="{B984413B-D4CD-4CD7-983E-A78E3285D818}" type="parTrans" cxnId="{9E0F7369-6C7B-4397-9EEA-2702A33425F9}">
      <dgm:prSet/>
      <dgm:spPr/>
      <dgm:t>
        <a:bodyPr/>
        <a:lstStyle/>
        <a:p>
          <a:endParaRPr lang="LID4096"/>
        </a:p>
      </dgm:t>
    </dgm:pt>
    <dgm:pt modelId="{171210EF-5C2F-444A-8D6F-8515DA655E30}" type="sibTrans" cxnId="{9E0F7369-6C7B-4397-9EEA-2702A33425F9}">
      <dgm:prSet/>
      <dgm:spPr/>
      <dgm:t>
        <a:bodyPr/>
        <a:lstStyle/>
        <a:p>
          <a:endParaRPr lang="LID4096"/>
        </a:p>
      </dgm:t>
    </dgm:pt>
    <dgm:pt modelId="{14ED1159-FE96-48F1-AE79-13C54AAD7A2C}" type="pres">
      <dgm:prSet presAssocID="{7137CA1C-2336-403A-8E81-0E7ABEA84AD7}" presName="Name0" presStyleCnt="0">
        <dgm:presLayoutVars>
          <dgm:dir/>
          <dgm:animLvl val="lvl"/>
          <dgm:resizeHandles val="exact"/>
        </dgm:presLayoutVars>
      </dgm:prSet>
      <dgm:spPr/>
    </dgm:pt>
    <dgm:pt modelId="{687DC578-E27F-4AF8-9894-47571BFD91BB}" type="pres">
      <dgm:prSet presAssocID="{33D14E0A-46D6-421C-B988-C8F4654AE1B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7B2E05C1-3154-4E33-9134-9DE8256509B3}" type="pres">
      <dgm:prSet presAssocID="{FA42D86F-7114-42A3-8603-A6E289FC9847}" presName="parTxOnlySpace" presStyleCnt="0"/>
      <dgm:spPr/>
    </dgm:pt>
    <dgm:pt modelId="{CD5EE2A5-B92A-4948-A211-99C5FB9080C9}" type="pres">
      <dgm:prSet presAssocID="{C98B86A7-F3E6-4CE7-814B-172C876D09C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E2EDD393-02A6-4BBE-AF7C-045B484829CA}" type="pres">
      <dgm:prSet presAssocID="{DD3945A5-3BE1-49E5-B3E5-E7F6FD241E86}" presName="parTxOnlySpace" presStyleCnt="0"/>
      <dgm:spPr/>
    </dgm:pt>
    <dgm:pt modelId="{D7F1D017-9E83-4F9A-87E7-1EBE6D8B51DD}" type="pres">
      <dgm:prSet presAssocID="{43F535BD-CD59-41D8-94DC-71CDF8209577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6E29CC52-1DF1-4DD8-926B-96E7DE17CDFE}" type="pres">
      <dgm:prSet presAssocID="{7420409F-306D-4EB8-9259-56FA947100F9}" presName="parTxOnlySpace" presStyleCnt="0"/>
      <dgm:spPr/>
    </dgm:pt>
    <dgm:pt modelId="{B5000076-A7F5-42AD-8768-24373C9494B6}" type="pres">
      <dgm:prSet presAssocID="{6BCA8DD3-3A1F-4FF0-8069-5D23CE778C36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8B9CE42E-4A26-4B71-9060-0F859E5D85FF}" type="pres">
      <dgm:prSet presAssocID="{965D8913-D4FE-44B3-B7E0-11670258000A}" presName="parTxOnlySpace" presStyleCnt="0"/>
      <dgm:spPr/>
    </dgm:pt>
    <dgm:pt modelId="{AF4CAE06-3D71-45A6-9FFB-54FBAB2DE754}" type="pres">
      <dgm:prSet presAssocID="{9F92FC70-EC1B-488F-A7F7-572D575E0B35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A28FEE00-6956-4019-9A58-626251AFA0E1}" srcId="{7137CA1C-2336-403A-8E81-0E7ABEA84AD7}" destId="{6BCA8DD3-3A1F-4FF0-8069-5D23CE778C36}" srcOrd="3" destOrd="0" parTransId="{F7ACEB1C-6A71-4681-9771-A88575364A77}" sibTransId="{965D8913-D4FE-44B3-B7E0-11670258000A}"/>
    <dgm:cxn modelId="{3C242731-A3E2-4FF9-9A72-29E926AADA91}" srcId="{7137CA1C-2336-403A-8E81-0E7ABEA84AD7}" destId="{43F535BD-CD59-41D8-94DC-71CDF8209577}" srcOrd="2" destOrd="0" parTransId="{82C7EB3A-19F2-4226-9774-B3CDE718DAC6}" sibTransId="{7420409F-306D-4EB8-9259-56FA947100F9}"/>
    <dgm:cxn modelId="{60CC5E3B-6984-4921-9019-19CC615E2E16}" srcId="{7137CA1C-2336-403A-8E81-0E7ABEA84AD7}" destId="{C98B86A7-F3E6-4CE7-814B-172C876D09CA}" srcOrd="1" destOrd="0" parTransId="{AB133A0E-10F6-4A5B-950B-F8E5CA067DDF}" sibTransId="{DD3945A5-3BE1-49E5-B3E5-E7F6FD241E86}"/>
    <dgm:cxn modelId="{9E0F7369-6C7B-4397-9EEA-2702A33425F9}" srcId="{7137CA1C-2336-403A-8E81-0E7ABEA84AD7}" destId="{9F92FC70-EC1B-488F-A7F7-572D575E0B35}" srcOrd="4" destOrd="0" parTransId="{B984413B-D4CD-4CD7-983E-A78E3285D818}" sibTransId="{171210EF-5C2F-444A-8D6F-8515DA655E30}"/>
    <dgm:cxn modelId="{6D05B28A-8FC7-4AC9-A1F9-D962FC5008E5}" type="presOf" srcId="{7137CA1C-2336-403A-8E81-0E7ABEA84AD7}" destId="{14ED1159-FE96-48F1-AE79-13C54AAD7A2C}" srcOrd="0" destOrd="0" presId="urn:microsoft.com/office/officeart/2005/8/layout/chevron1"/>
    <dgm:cxn modelId="{1F69F9B3-B9CF-4E30-97A9-55DCD96D5390}" type="presOf" srcId="{C98B86A7-F3E6-4CE7-814B-172C876D09CA}" destId="{CD5EE2A5-B92A-4948-A211-99C5FB9080C9}" srcOrd="0" destOrd="0" presId="urn:microsoft.com/office/officeart/2005/8/layout/chevron1"/>
    <dgm:cxn modelId="{85A19DC2-DDB0-4812-81C3-74996063691E}" type="presOf" srcId="{43F535BD-CD59-41D8-94DC-71CDF8209577}" destId="{D7F1D017-9E83-4F9A-87E7-1EBE6D8B51DD}" srcOrd="0" destOrd="0" presId="urn:microsoft.com/office/officeart/2005/8/layout/chevron1"/>
    <dgm:cxn modelId="{193DEDDA-54F3-42E2-997A-F7A90D5CF1A5}" type="presOf" srcId="{33D14E0A-46D6-421C-B988-C8F4654AE1B8}" destId="{687DC578-E27F-4AF8-9894-47571BFD91BB}" srcOrd="0" destOrd="0" presId="urn:microsoft.com/office/officeart/2005/8/layout/chevron1"/>
    <dgm:cxn modelId="{600565E8-2CE4-4137-B8DC-C27937B50F5A}" type="presOf" srcId="{9F92FC70-EC1B-488F-A7F7-572D575E0B35}" destId="{AF4CAE06-3D71-45A6-9FFB-54FBAB2DE754}" srcOrd="0" destOrd="0" presId="urn:microsoft.com/office/officeart/2005/8/layout/chevron1"/>
    <dgm:cxn modelId="{4ABAEDF3-F0AC-41FD-BEB6-7C7740D9DF8A}" srcId="{7137CA1C-2336-403A-8E81-0E7ABEA84AD7}" destId="{33D14E0A-46D6-421C-B988-C8F4654AE1B8}" srcOrd="0" destOrd="0" parTransId="{96638105-BD5D-41D9-AFB9-D8E9405FE89A}" sibTransId="{FA42D86F-7114-42A3-8603-A6E289FC9847}"/>
    <dgm:cxn modelId="{642F38FD-40CC-424A-8CF2-16BB192741C6}" type="presOf" srcId="{6BCA8DD3-3A1F-4FF0-8069-5D23CE778C36}" destId="{B5000076-A7F5-42AD-8768-24373C9494B6}" srcOrd="0" destOrd="0" presId="urn:microsoft.com/office/officeart/2005/8/layout/chevron1"/>
    <dgm:cxn modelId="{2128D956-7FEB-4E85-B6CB-1BD18DFC36F3}" type="presParOf" srcId="{14ED1159-FE96-48F1-AE79-13C54AAD7A2C}" destId="{687DC578-E27F-4AF8-9894-47571BFD91BB}" srcOrd="0" destOrd="0" presId="urn:microsoft.com/office/officeart/2005/8/layout/chevron1"/>
    <dgm:cxn modelId="{FEC120A0-03DC-4B0F-915B-3DB69E46B49B}" type="presParOf" srcId="{14ED1159-FE96-48F1-AE79-13C54AAD7A2C}" destId="{7B2E05C1-3154-4E33-9134-9DE8256509B3}" srcOrd="1" destOrd="0" presId="urn:microsoft.com/office/officeart/2005/8/layout/chevron1"/>
    <dgm:cxn modelId="{4F189467-54FB-4D7A-A768-CFC37593741B}" type="presParOf" srcId="{14ED1159-FE96-48F1-AE79-13C54AAD7A2C}" destId="{CD5EE2A5-B92A-4948-A211-99C5FB9080C9}" srcOrd="2" destOrd="0" presId="urn:microsoft.com/office/officeart/2005/8/layout/chevron1"/>
    <dgm:cxn modelId="{6ACD654D-E67D-4A3E-B32D-32965CC12A97}" type="presParOf" srcId="{14ED1159-FE96-48F1-AE79-13C54AAD7A2C}" destId="{E2EDD393-02A6-4BBE-AF7C-045B484829CA}" srcOrd="3" destOrd="0" presId="urn:microsoft.com/office/officeart/2005/8/layout/chevron1"/>
    <dgm:cxn modelId="{6CBA6FDB-49D5-43B0-A265-6D0CF5E0A2CC}" type="presParOf" srcId="{14ED1159-FE96-48F1-AE79-13C54AAD7A2C}" destId="{D7F1D017-9E83-4F9A-87E7-1EBE6D8B51DD}" srcOrd="4" destOrd="0" presId="urn:microsoft.com/office/officeart/2005/8/layout/chevron1"/>
    <dgm:cxn modelId="{8BC24863-82B4-42A0-B233-71C3CC17B5CF}" type="presParOf" srcId="{14ED1159-FE96-48F1-AE79-13C54AAD7A2C}" destId="{6E29CC52-1DF1-4DD8-926B-96E7DE17CDFE}" srcOrd="5" destOrd="0" presId="urn:microsoft.com/office/officeart/2005/8/layout/chevron1"/>
    <dgm:cxn modelId="{09F2C65C-59D7-4F52-AA1A-D3553539E14B}" type="presParOf" srcId="{14ED1159-FE96-48F1-AE79-13C54AAD7A2C}" destId="{B5000076-A7F5-42AD-8768-24373C9494B6}" srcOrd="6" destOrd="0" presId="urn:microsoft.com/office/officeart/2005/8/layout/chevron1"/>
    <dgm:cxn modelId="{D17E9DE1-3AC6-48FF-92D3-A7E786F480E1}" type="presParOf" srcId="{14ED1159-FE96-48F1-AE79-13C54AAD7A2C}" destId="{8B9CE42E-4A26-4B71-9060-0F859E5D85FF}" srcOrd="7" destOrd="0" presId="urn:microsoft.com/office/officeart/2005/8/layout/chevron1"/>
    <dgm:cxn modelId="{E4F4C320-03DE-4748-A028-66744E081C92}" type="presParOf" srcId="{14ED1159-FE96-48F1-AE79-13C54AAD7A2C}" destId="{AF4CAE06-3D71-45A6-9FFB-54FBAB2DE754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7137CA1C-2336-403A-8E81-0E7ABEA84AD7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33D14E0A-46D6-421C-B988-C8F4654AE1B8}">
      <dgm:prSet phldrT="[Text]"/>
      <dgm:spPr/>
      <dgm:t>
        <a:bodyPr/>
        <a:lstStyle/>
        <a:p>
          <a:r>
            <a:rPr lang="en-US" dirty="0"/>
            <a:t> </a:t>
          </a:r>
          <a:endParaRPr lang="LID4096" dirty="0"/>
        </a:p>
      </dgm:t>
    </dgm:pt>
    <dgm:pt modelId="{96638105-BD5D-41D9-AFB9-D8E9405FE89A}" type="parTrans" cxnId="{4ABAEDF3-F0AC-41FD-BEB6-7C7740D9DF8A}">
      <dgm:prSet/>
      <dgm:spPr/>
      <dgm:t>
        <a:bodyPr/>
        <a:lstStyle/>
        <a:p>
          <a:endParaRPr lang="LID4096"/>
        </a:p>
      </dgm:t>
    </dgm:pt>
    <dgm:pt modelId="{FA42D86F-7114-42A3-8603-A6E289FC9847}" type="sibTrans" cxnId="{4ABAEDF3-F0AC-41FD-BEB6-7C7740D9DF8A}">
      <dgm:prSet/>
      <dgm:spPr/>
      <dgm:t>
        <a:bodyPr/>
        <a:lstStyle/>
        <a:p>
          <a:endParaRPr lang="LID4096"/>
        </a:p>
      </dgm:t>
    </dgm:pt>
    <dgm:pt modelId="{C98B86A7-F3E6-4CE7-814B-172C876D09CA}">
      <dgm:prSet phldrT="[Text]"/>
      <dgm:spPr/>
      <dgm:t>
        <a:bodyPr/>
        <a:lstStyle/>
        <a:p>
          <a:r>
            <a:rPr lang="en-US" dirty="0"/>
            <a:t> </a:t>
          </a:r>
          <a:endParaRPr lang="LID4096" dirty="0"/>
        </a:p>
      </dgm:t>
    </dgm:pt>
    <dgm:pt modelId="{AB133A0E-10F6-4A5B-950B-F8E5CA067DDF}" type="parTrans" cxnId="{60CC5E3B-6984-4921-9019-19CC615E2E16}">
      <dgm:prSet/>
      <dgm:spPr/>
      <dgm:t>
        <a:bodyPr/>
        <a:lstStyle/>
        <a:p>
          <a:endParaRPr lang="LID4096"/>
        </a:p>
      </dgm:t>
    </dgm:pt>
    <dgm:pt modelId="{DD3945A5-3BE1-49E5-B3E5-E7F6FD241E86}" type="sibTrans" cxnId="{60CC5E3B-6984-4921-9019-19CC615E2E16}">
      <dgm:prSet/>
      <dgm:spPr/>
      <dgm:t>
        <a:bodyPr/>
        <a:lstStyle/>
        <a:p>
          <a:endParaRPr lang="LID4096"/>
        </a:p>
      </dgm:t>
    </dgm:pt>
    <dgm:pt modelId="{43F535BD-CD59-41D8-94DC-71CDF8209577}">
      <dgm:prSet phldrT="[Text]"/>
      <dgm:spPr/>
      <dgm:t>
        <a:bodyPr/>
        <a:lstStyle/>
        <a:p>
          <a:r>
            <a:rPr lang="en-US" dirty="0"/>
            <a:t> </a:t>
          </a:r>
          <a:endParaRPr lang="LID4096" dirty="0"/>
        </a:p>
      </dgm:t>
    </dgm:pt>
    <dgm:pt modelId="{82C7EB3A-19F2-4226-9774-B3CDE718DAC6}" type="parTrans" cxnId="{3C242731-A3E2-4FF9-9A72-29E926AADA91}">
      <dgm:prSet/>
      <dgm:spPr/>
      <dgm:t>
        <a:bodyPr/>
        <a:lstStyle/>
        <a:p>
          <a:endParaRPr lang="LID4096"/>
        </a:p>
      </dgm:t>
    </dgm:pt>
    <dgm:pt modelId="{7420409F-306D-4EB8-9259-56FA947100F9}" type="sibTrans" cxnId="{3C242731-A3E2-4FF9-9A72-29E926AADA91}">
      <dgm:prSet/>
      <dgm:spPr/>
      <dgm:t>
        <a:bodyPr/>
        <a:lstStyle/>
        <a:p>
          <a:endParaRPr lang="LID4096"/>
        </a:p>
      </dgm:t>
    </dgm:pt>
    <dgm:pt modelId="{6BCA8DD3-3A1F-4FF0-8069-5D23CE778C36}">
      <dgm:prSet phldrT="[Text]"/>
      <dgm:spPr/>
      <dgm:t>
        <a:bodyPr/>
        <a:lstStyle/>
        <a:p>
          <a:r>
            <a:rPr lang="en-US" dirty="0"/>
            <a:t> </a:t>
          </a:r>
          <a:endParaRPr lang="LID4096" dirty="0"/>
        </a:p>
      </dgm:t>
    </dgm:pt>
    <dgm:pt modelId="{F7ACEB1C-6A71-4681-9771-A88575364A77}" type="parTrans" cxnId="{A28FEE00-6956-4019-9A58-626251AFA0E1}">
      <dgm:prSet/>
      <dgm:spPr/>
      <dgm:t>
        <a:bodyPr/>
        <a:lstStyle/>
        <a:p>
          <a:endParaRPr lang="LID4096"/>
        </a:p>
      </dgm:t>
    </dgm:pt>
    <dgm:pt modelId="{965D8913-D4FE-44B3-B7E0-11670258000A}" type="sibTrans" cxnId="{A28FEE00-6956-4019-9A58-626251AFA0E1}">
      <dgm:prSet/>
      <dgm:spPr/>
      <dgm:t>
        <a:bodyPr/>
        <a:lstStyle/>
        <a:p>
          <a:endParaRPr lang="LID4096"/>
        </a:p>
      </dgm:t>
    </dgm:pt>
    <dgm:pt modelId="{9F92FC70-EC1B-488F-A7F7-572D575E0B35}">
      <dgm:prSet phldrT="[Text]"/>
      <dgm:spPr/>
      <dgm:t>
        <a:bodyPr/>
        <a:lstStyle/>
        <a:p>
          <a:r>
            <a:rPr lang="en-US" dirty="0"/>
            <a:t> </a:t>
          </a:r>
          <a:endParaRPr lang="LID4096" dirty="0"/>
        </a:p>
      </dgm:t>
    </dgm:pt>
    <dgm:pt modelId="{B984413B-D4CD-4CD7-983E-A78E3285D818}" type="parTrans" cxnId="{9E0F7369-6C7B-4397-9EEA-2702A33425F9}">
      <dgm:prSet/>
      <dgm:spPr/>
      <dgm:t>
        <a:bodyPr/>
        <a:lstStyle/>
        <a:p>
          <a:endParaRPr lang="LID4096"/>
        </a:p>
      </dgm:t>
    </dgm:pt>
    <dgm:pt modelId="{171210EF-5C2F-444A-8D6F-8515DA655E30}" type="sibTrans" cxnId="{9E0F7369-6C7B-4397-9EEA-2702A33425F9}">
      <dgm:prSet/>
      <dgm:spPr/>
      <dgm:t>
        <a:bodyPr/>
        <a:lstStyle/>
        <a:p>
          <a:endParaRPr lang="LID4096"/>
        </a:p>
      </dgm:t>
    </dgm:pt>
    <dgm:pt modelId="{14ED1159-FE96-48F1-AE79-13C54AAD7A2C}" type="pres">
      <dgm:prSet presAssocID="{7137CA1C-2336-403A-8E81-0E7ABEA84AD7}" presName="Name0" presStyleCnt="0">
        <dgm:presLayoutVars>
          <dgm:dir/>
          <dgm:animLvl val="lvl"/>
          <dgm:resizeHandles val="exact"/>
        </dgm:presLayoutVars>
      </dgm:prSet>
      <dgm:spPr/>
    </dgm:pt>
    <dgm:pt modelId="{687DC578-E27F-4AF8-9894-47571BFD91BB}" type="pres">
      <dgm:prSet presAssocID="{33D14E0A-46D6-421C-B988-C8F4654AE1B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7B2E05C1-3154-4E33-9134-9DE8256509B3}" type="pres">
      <dgm:prSet presAssocID="{FA42D86F-7114-42A3-8603-A6E289FC9847}" presName="parTxOnlySpace" presStyleCnt="0"/>
      <dgm:spPr/>
    </dgm:pt>
    <dgm:pt modelId="{CD5EE2A5-B92A-4948-A211-99C5FB9080C9}" type="pres">
      <dgm:prSet presAssocID="{C98B86A7-F3E6-4CE7-814B-172C876D09C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E2EDD393-02A6-4BBE-AF7C-045B484829CA}" type="pres">
      <dgm:prSet presAssocID="{DD3945A5-3BE1-49E5-B3E5-E7F6FD241E86}" presName="parTxOnlySpace" presStyleCnt="0"/>
      <dgm:spPr/>
    </dgm:pt>
    <dgm:pt modelId="{D7F1D017-9E83-4F9A-87E7-1EBE6D8B51DD}" type="pres">
      <dgm:prSet presAssocID="{43F535BD-CD59-41D8-94DC-71CDF8209577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6E29CC52-1DF1-4DD8-926B-96E7DE17CDFE}" type="pres">
      <dgm:prSet presAssocID="{7420409F-306D-4EB8-9259-56FA947100F9}" presName="parTxOnlySpace" presStyleCnt="0"/>
      <dgm:spPr/>
    </dgm:pt>
    <dgm:pt modelId="{B5000076-A7F5-42AD-8768-24373C9494B6}" type="pres">
      <dgm:prSet presAssocID="{6BCA8DD3-3A1F-4FF0-8069-5D23CE778C36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8B9CE42E-4A26-4B71-9060-0F859E5D85FF}" type="pres">
      <dgm:prSet presAssocID="{965D8913-D4FE-44B3-B7E0-11670258000A}" presName="parTxOnlySpace" presStyleCnt="0"/>
      <dgm:spPr/>
    </dgm:pt>
    <dgm:pt modelId="{AF4CAE06-3D71-45A6-9FFB-54FBAB2DE754}" type="pres">
      <dgm:prSet presAssocID="{9F92FC70-EC1B-488F-A7F7-572D575E0B35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A28FEE00-6956-4019-9A58-626251AFA0E1}" srcId="{7137CA1C-2336-403A-8E81-0E7ABEA84AD7}" destId="{6BCA8DD3-3A1F-4FF0-8069-5D23CE778C36}" srcOrd="3" destOrd="0" parTransId="{F7ACEB1C-6A71-4681-9771-A88575364A77}" sibTransId="{965D8913-D4FE-44B3-B7E0-11670258000A}"/>
    <dgm:cxn modelId="{3C242731-A3E2-4FF9-9A72-29E926AADA91}" srcId="{7137CA1C-2336-403A-8E81-0E7ABEA84AD7}" destId="{43F535BD-CD59-41D8-94DC-71CDF8209577}" srcOrd="2" destOrd="0" parTransId="{82C7EB3A-19F2-4226-9774-B3CDE718DAC6}" sibTransId="{7420409F-306D-4EB8-9259-56FA947100F9}"/>
    <dgm:cxn modelId="{60CC5E3B-6984-4921-9019-19CC615E2E16}" srcId="{7137CA1C-2336-403A-8E81-0E7ABEA84AD7}" destId="{C98B86A7-F3E6-4CE7-814B-172C876D09CA}" srcOrd="1" destOrd="0" parTransId="{AB133A0E-10F6-4A5B-950B-F8E5CA067DDF}" sibTransId="{DD3945A5-3BE1-49E5-B3E5-E7F6FD241E86}"/>
    <dgm:cxn modelId="{9E0F7369-6C7B-4397-9EEA-2702A33425F9}" srcId="{7137CA1C-2336-403A-8E81-0E7ABEA84AD7}" destId="{9F92FC70-EC1B-488F-A7F7-572D575E0B35}" srcOrd="4" destOrd="0" parTransId="{B984413B-D4CD-4CD7-983E-A78E3285D818}" sibTransId="{171210EF-5C2F-444A-8D6F-8515DA655E30}"/>
    <dgm:cxn modelId="{6D05B28A-8FC7-4AC9-A1F9-D962FC5008E5}" type="presOf" srcId="{7137CA1C-2336-403A-8E81-0E7ABEA84AD7}" destId="{14ED1159-FE96-48F1-AE79-13C54AAD7A2C}" srcOrd="0" destOrd="0" presId="urn:microsoft.com/office/officeart/2005/8/layout/chevron1"/>
    <dgm:cxn modelId="{1F69F9B3-B9CF-4E30-97A9-55DCD96D5390}" type="presOf" srcId="{C98B86A7-F3E6-4CE7-814B-172C876D09CA}" destId="{CD5EE2A5-B92A-4948-A211-99C5FB9080C9}" srcOrd="0" destOrd="0" presId="urn:microsoft.com/office/officeart/2005/8/layout/chevron1"/>
    <dgm:cxn modelId="{85A19DC2-DDB0-4812-81C3-74996063691E}" type="presOf" srcId="{43F535BD-CD59-41D8-94DC-71CDF8209577}" destId="{D7F1D017-9E83-4F9A-87E7-1EBE6D8B51DD}" srcOrd="0" destOrd="0" presId="urn:microsoft.com/office/officeart/2005/8/layout/chevron1"/>
    <dgm:cxn modelId="{193DEDDA-54F3-42E2-997A-F7A90D5CF1A5}" type="presOf" srcId="{33D14E0A-46D6-421C-B988-C8F4654AE1B8}" destId="{687DC578-E27F-4AF8-9894-47571BFD91BB}" srcOrd="0" destOrd="0" presId="urn:microsoft.com/office/officeart/2005/8/layout/chevron1"/>
    <dgm:cxn modelId="{600565E8-2CE4-4137-B8DC-C27937B50F5A}" type="presOf" srcId="{9F92FC70-EC1B-488F-A7F7-572D575E0B35}" destId="{AF4CAE06-3D71-45A6-9FFB-54FBAB2DE754}" srcOrd="0" destOrd="0" presId="urn:microsoft.com/office/officeart/2005/8/layout/chevron1"/>
    <dgm:cxn modelId="{4ABAEDF3-F0AC-41FD-BEB6-7C7740D9DF8A}" srcId="{7137CA1C-2336-403A-8E81-0E7ABEA84AD7}" destId="{33D14E0A-46D6-421C-B988-C8F4654AE1B8}" srcOrd="0" destOrd="0" parTransId="{96638105-BD5D-41D9-AFB9-D8E9405FE89A}" sibTransId="{FA42D86F-7114-42A3-8603-A6E289FC9847}"/>
    <dgm:cxn modelId="{642F38FD-40CC-424A-8CF2-16BB192741C6}" type="presOf" srcId="{6BCA8DD3-3A1F-4FF0-8069-5D23CE778C36}" destId="{B5000076-A7F5-42AD-8768-24373C9494B6}" srcOrd="0" destOrd="0" presId="urn:microsoft.com/office/officeart/2005/8/layout/chevron1"/>
    <dgm:cxn modelId="{2128D956-7FEB-4E85-B6CB-1BD18DFC36F3}" type="presParOf" srcId="{14ED1159-FE96-48F1-AE79-13C54AAD7A2C}" destId="{687DC578-E27F-4AF8-9894-47571BFD91BB}" srcOrd="0" destOrd="0" presId="urn:microsoft.com/office/officeart/2005/8/layout/chevron1"/>
    <dgm:cxn modelId="{FEC120A0-03DC-4B0F-915B-3DB69E46B49B}" type="presParOf" srcId="{14ED1159-FE96-48F1-AE79-13C54AAD7A2C}" destId="{7B2E05C1-3154-4E33-9134-9DE8256509B3}" srcOrd="1" destOrd="0" presId="urn:microsoft.com/office/officeart/2005/8/layout/chevron1"/>
    <dgm:cxn modelId="{4F189467-54FB-4D7A-A768-CFC37593741B}" type="presParOf" srcId="{14ED1159-FE96-48F1-AE79-13C54AAD7A2C}" destId="{CD5EE2A5-B92A-4948-A211-99C5FB9080C9}" srcOrd="2" destOrd="0" presId="urn:microsoft.com/office/officeart/2005/8/layout/chevron1"/>
    <dgm:cxn modelId="{6ACD654D-E67D-4A3E-B32D-32965CC12A97}" type="presParOf" srcId="{14ED1159-FE96-48F1-AE79-13C54AAD7A2C}" destId="{E2EDD393-02A6-4BBE-AF7C-045B484829CA}" srcOrd="3" destOrd="0" presId="urn:microsoft.com/office/officeart/2005/8/layout/chevron1"/>
    <dgm:cxn modelId="{6CBA6FDB-49D5-43B0-A265-6D0CF5E0A2CC}" type="presParOf" srcId="{14ED1159-FE96-48F1-AE79-13C54AAD7A2C}" destId="{D7F1D017-9E83-4F9A-87E7-1EBE6D8B51DD}" srcOrd="4" destOrd="0" presId="urn:microsoft.com/office/officeart/2005/8/layout/chevron1"/>
    <dgm:cxn modelId="{8BC24863-82B4-42A0-B233-71C3CC17B5CF}" type="presParOf" srcId="{14ED1159-FE96-48F1-AE79-13C54AAD7A2C}" destId="{6E29CC52-1DF1-4DD8-926B-96E7DE17CDFE}" srcOrd="5" destOrd="0" presId="urn:microsoft.com/office/officeart/2005/8/layout/chevron1"/>
    <dgm:cxn modelId="{09F2C65C-59D7-4F52-AA1A-D3553539E14B}" type="presParOf" srcId="{14ED1159-FE96-48F1-AE79-13C54AAD7A2C}" destId="{B5000076-A7F5-42AD-8768-24373C9494B6}" srcOrd="6" destOrd="0" presId="urn:microsoft.com/office/officeart/2005/8/layout/chevron1"/>
    <dgm:cxn modelId="{D17E9DE1-3AC6-48FF-92D3-A7E786F480E1}" type="presParOf" srcId="{14ED1159-FE96-48F1-AE79-13C54AAD7A2C}" destId="{8B9CE42E-4A26-4B71-9060-0F859E5D85FF}" srcOrd="7" destOrd="0" presId="urn:microsoft.com/office/officeart/2005/8/layout/chevron1"/>
    <dgm:cxn modelId="{E4F4C320-03DE-4748-A028-66744E081C92}" type="presParOf" srcId="{14ED1159-FE96-48F1-AE79-13C54AAD7A2C}" destId="{AF4CAE06-3D71-45A6-9FFB-54FBAB2DE754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7137CA1C-2336-403A-8E81-0E7ABEA84AD7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33D14E0A-46D6-421C-B988-C8F4654AE1B8}">
      <dgm:prSet phldrT="[Text]"/>
      <dgm:spPr/>
      <dgm:t>
        <a:bodyPr/>
        <a:lstStyle/>
        <a:p>
          <a:r>
            <a:rPr lang="en-US" dirty="0"/>
            <a:t> </a:t>
          </a:r>
          <a:endParaRPr lang="LID4096" dirty="0"/>
        </a:p>
      </dgm:t>
    </dgm:pt>
    <dgm:pt modelId="{96638105-BD5D-41D9-AFB9-D8E9405FE89A}" type="parTrans" cxnId="{4ABAEDF3-F0AC-41FD-BEB6-7C7740D9DF8A}">
      <dgm:prSet/>
      <dgm:spPr/>
      <dgm:t>
        <a:bodyPr/>
        <a:lstStyle/>
        <a:p>
          <a:endParaRPr lang="LID4096"/>
        </a:p>
      </dgm:t>
    </dgm:pt>
    <dgm:pt modelId="{FA42D86F-7114-42A3-8603-A6E289FC9847}" type="sibTrans" cxnId="{4ABAEDF3-F0AC-41FD-BEB6-7C7740D9DF8A}">
      <dgm:prSet/>
      <dgm:spPr/>
      <dgm:t>
        <a:bodyPr/>
        <a:lstStyle/>
        <a:p>
          <a:endParaRPr lang="LID4096"/>
        </a:p>
      </dgm:t>
    </dgm:pt>
    <dgm:pt modelId="{C98B86A7-F3E6-4CE7-814B-172C876D09CA}">
      <dgm:prSet phldrT="[Text]"/>
      <dgm:spPr/>
      <dgm:t>
        <a:bodyPr/>
        <a:lstStyle/>
        <a:p>
          <a:r>
            <a:rPr lang="en-US" dirty="0"/>
            <a:t> </a:t>
          </a:r>
          <a:endParaRPr lang="LID4096" dirty="0"/>
        </a:p>
      </dgm:t>
    </dgm:pt>
    <dgm:pt modelId="{AB133A0E-10F6-4A5B-950B-F8E5CA067DDF}" type="parTrans" cxnId="{60CC5E3B-6984-4921-9019-19CC615E2E16}">
      <dgm:prSet/>
      <dgm:spPr/>
      <dgm:t>
        <a:bodyPr/>
        <a:lstStyle/>
        <a:p>
          <a:endParaRPr lang="LID4096"/>
        </a:p>
      </dgm:t>
    </dgm:pt>
    <dgm:pt modelId="{DD3945A5-3BE1-49E5-B3E5-E7F6FD241E86}" type="sibTrans" cxnId="{60CC5E3B-6984-4921-9019-19CC615E2E16}">
      <dgm:prSet/>
      <dgm:spPr/>
      <dgm:t>
        <a:bodyPr/>
        <a:lstStyle/>
        <a:p>
          <a:endParaRPr lang="LID4096"/>
        </a:p>
      </dgm:t>
    </dgm:pt>
    <dgm:pt modelId="{43F535BD-CD59-41D8-94DC-71CDF8209577}">
      <dgm:prSet phldrT="[Text]"/>
      <dgm:spPr/>
      <dgm:t>
        <a:bodyPr/>
        <a:lstStyle/>
        <a:p>
          <a:r>
            <a:rPr lang="en-US" dirty="0"/>
            <a:t> </a:t>
          </a:r>
          <a:endParaRPr lang="LID4096" dirty="0"/>
        </a:p>
      </dgm:t>
    </dgm:pt>
    <dgm:pt modelId="{82C7EB3A-19F2-4226-9774-B3CDE718DAC6}" type="parTrans" cxnId="{3C242731-A3E2-4FF9-9A72-29E926AADA91}">
      <dgm:prSet/>
      <dgm:spPr/>
      <dgm:t>
        <a:bodyPr/>
        <a:lstStyle/>
        <a:p>
          <a:endParaRPr lang="LID4096"/>
        </a:p>
      </dgm:t>
    </dgm:pt>
    <dgm:pt modelId="{7420409F-306D-4EB8-9259-56FA947100F9}" type="sibTrans" cxnId="{3C242731-A3E2-4FF9-9A72-29E926AADA91}">
      <dgm:prSet/>
      <dgm:spPr/>
      <dgm:t>
        <a:bodyPr/>
        <a:lstStyle/>
        <a:p>
          <a:endParaRPr lang="LID4096"/>
        </a:p>
      </dgm:t>
    </dgm:pt>
    <dgm:pt modelId="{6BCA8DD3-3A1F-4FF0-8069-5D23CE778C36}">
      <dgm:prSet phldrT="[Text]"/>
      <dgm:spPr/>
      <dgm:t>
        <a:bodyPr/>
        <a:lstStyle/>
        <a:p>
          <a:r>
            <a:rPr lang="en-US" dirty="0"/>
            <a:t> </a:t>
          </a:r>
          <a:endParaRPr lang="LID4096" dirty="0"/>
        </a:p>
      </dgm:t>
    </dgm:pt>
    <dgm:pt modelId="{F7ACEB1C-6A71-4681-9771-A88575364A77}" type="parTrans" cxnId="{A28FEE00-6956-4019-9A58-626251AFA0E1}">
      <dgm:prSet/>
      <dgm:spPr/>
      <dgm:t>
        <a:bodyPr/>
        <a:lstStyle/>
        <a:p>
          <a:endParaRPr lang="LID4096"/>
        </a:p>
      </dgm:t>
    </dgm:pt>
    <dgm:pt modelId="{965D8913-D4FE-44B3-B7E0-11670258000A}" type="sibTrans" cxnId="{A28FEE00-6956-4019-9A58-626251AFA0E1}">
      <dgm:prSet/>
      <dgm:spPr/>
      <dgm:t>
        <a:bodyPr/>
        <a:lstStyle/>
        <a:p>
          <a:endParaRPr lang="LID4096"/>
        </a:p>
      </dgm:t>
    </dgm:pt>
    <dgm:pt modelId="{9F92FC70-EC1B-488F-A7F7-572D575E0B35}">
      <dgm:prSet phldrT="[Text]"/>
      <dgm:spPr/>
      <dgm:t>
        <a:bodyPr/>
        <a:lstStyle/>
        <a:p>
          <a:r>
            <a:rPr lang="en-US" dirty="0"/>
            <a:t> </a:t>
          </a:r>
          <a:endParaRPr lang="LID4096" dirty="0"/>
        </a:p>
      </dgm:t>
    </dgm:pt>
    <dgm:pt modelId="{B984413B-D4CD-4CD7-983E-A78E3285D818}" type="parTrans" cxnId="{9E0F7369-6C7B-4397-9EEA-2702A33425F9}">
      <dgm:prSet/>
      <dgm:spPr/>
      <dgm:t>
        <a:bodyPr/>
        <a:lstStyle/>
        <a:p>
          <a:endParaRPr lang="LID4096"/>
        </a:p>
      </dgm:t>
    </dgm:pt>
    <dgm:pt modelId="{171210EF-5C2F-444A-8D6F-8515DA655E30}" type="sibTrans" cxnId="{9E0F7369-6C7B-4397-9EEA-2702A33425F9}">
      <dgm:prSet/>
      <dgm:spPr/>
      <dgm:t>
        <a:bodyPr/>
        <a:lstStyle/>
        <a:p>
          <a:endParaRPr lang="LID4096"/>
        </a:p>
      </dgm:t>
    </dgm:pt>
    <dgm:pt modelId="{14ED1159-FE96-48F1-AE79-13C54AAD7A2C}" type="pres">
      <dgm:prSet presAssocID="{7137CA1C-2336-403A-8E81-0E7ABEA84AD7}" presName="Name0" presStyleCnt="0">
        <dgm:presLayoutVars>
          <dgm:dir/>
          <dgm:animLvl val="lvl"/>
          <dgm:resizeHandles val="exact"/>
        </dgm:presLayoutVars>
      </dgm:prSet>
      <dgm:spPr/>
    </dgm:pt>
    <dgm:pt modelId="{687DC578-E27F-4AF8-9894-47571BFD91BB}" type="pres">
      <dgm:prSet presAssocID="{33D14E0A-46D6-421C-B988-C8F4654AE1B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7B2E05C1-3154-4E33-9134-9DE8256509B3}" type="pres">
      <dgm:prSet presAssocID="{FA42D86F-7114-42A3-8603-A6E289FC9847}" presName="parTxOnlySpace" presStyleCnt="0"/>
      <dgm:spPr/>
    </dgm:pt>
    <dgm:pt modelId="{CD5EE2A5-B92A-4948-A211-99C5FB9080C9}" type="pres">
      <dgm:prSet presAssocID="{C98B86A7-F3E6-4CE7-814B-172C876D09C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E2EDD393-02A6-4BBE-AF7C-045B484829CA}" type="pres">
      <dgm:prSet presAssocID="{DD3945A5-3BE1-49E5-B3E5-E7F6FD241E86}" presName="parTxOnlySpace" presStyleCnt="0"/>
      <dgm:spPr/>
    </dgm:pt>
    <dgm:pt modelId="{D7F1D017-9E83-4F9A-87E7-1EBE6D8B51DD}" type="pres">
      <dgm:prSet presAssocID="{43F535BD-CD59-41D8-94DC-71CDF8209577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6E29CC52-1DF1-4DD8-926B-96E7DE17CDFE}" type="pres">
      <dgm:prSet presAssocID="{7420409F-306D-4EB8-9259-56FA947100F9}" presName="parTxOnlySpace" presStyleCnt="0"/>
      <dgm:spPr/>
    </dgm:pt>
    <dgm:pt modelId="{B5000076-A7F5-42AD-8768-24373C9494B6}" type="pres">
      <dgm:prSet presAssocID="{6BCA8DD3-3A1F-4FF0-8069-5D23CE778C36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8B9CE42E-4A26-4B71-9060-0F859E5D85FF}" type="pres">
      <dgm:prSet presAssocID="{965D8913-D4FE-44B3-B7E0-11670258000A}" presName="parTxOnlySpace" presStyleCnt="0"/>
      <dgm:spPr/>
    </dgm:pt>
    <dgm:pt modelId="{AF4CAE06-3D71-45A6-9FFB-54FBAB2DE754}" type="pres">
      <dgm:prSet presAssocID="{9F92FC70-EC1B-488F-A7F7-572D575E0B35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A28FEE00-6956-4019-9A58-626251AFA0E1}" srcId="{7137CA1C-2336-403A-8E81-0E7ABEA84AD7}" destId="{6BCA8DD3-3A1F-4FF0-8069-5D23CE778C36}" srcOrd="3" destOrd="0" parTransId="{F7ACEB1C-6A71-4681-9771-A88575364A77}" sibTransId="{965D8913-D4FE-44B3-B7E0-11670258000A}"/>
    <dgm:cxn modelId="{3C242731-A3E2-4FF9-9A72-29E926AADA91}" srcId="{7137CA1C-2336-403A-8E81-0E7ABEA84AD7}" destId="{43F535BD-CD59-41D8-94DC-71CDF8209577}" srcOrd="2" destOrd="0" parTransId="{82C7EB3A-19F2-4226-9774-B3CDE718DAC6}" sibTransId="{7420409F-306D-4EB8-9259-56FA947100F9}"/>
    <dgm:cxn modelId="{60CC5E3B-6984-4921-9019-19CC615E2E16}" srcId="{7137CA1C-2336-403A-8E81-0E7ABEA84AD7}" destId="{C98B86A7-F3E6-4CE7-814B-172C876D09CA}" srcOrd="1" destOrd="0" parTransId="{AB133A0E-10F6-4A5B-950B-F8E5CA067DDF}" sibTransId="{DD3945A5-3BE1-49E5-B3E5-E7F6FD241E86}"/>
    <dgm:cxn modelId="{9E0F7369-6C7B-4397-9EEA-2702A33425F9}" srcId="{7137CA1C-2336-403A-8E81-0E7ABEA84AD7}" destId="{9F92FC70-EC1B-488F-A7F7-572D575E0B35}" srcOrd="4" destOrd="0" parTransId="{B984413B-D4CD-4CD7-983E-A78E3285D818}" sibTransId="{171210EF-5C2F-444A-8D6F-8515DA655E30}"/>
    <dgm:cxn modelId="{6D05B28A-8FC7-4AC9-A1F9-D962FC5008E5}" type="presOf" srcId="{7137CA1C-2336-403A-8E81-0E7ABEA84AD7}" destId="{14ED1159-FE96-48F1-AE79-13C54AAD7A2C}" srcOrd="0" destOrd="0" presId="urn:microsoft.com/office/officeart/2005/8/layout/chevron1"/>
    <dgm:cxn modelId="{1F69F9B3-B9CF-4E30-97A9-55DCD96D5390}" type="presOf" srcId="{C98B86A7-F3E6-4CE7-814B-172C876D09CA}" destId="{CD5EE2A5-B92A-4948-A211-99C5FB9080C9}" srcOrd="0" destOrd="0" presId="urn:microsoft.com/office/officeart/2005/8/layout/chevron1"/>
    <dgm:cxn modelId="{85A19DC2-DDB0-4812-81C3-74996063691E}" type="presOf" srcId="{43F535BD-CD59-41D8-94DC-71CDF8209577}" destId="{D7F1D017-9E83-4F9A-87E7-1EBE6D8B51DD}" srcOrd="0" destOrd="0" presId="urn:microsoft.com/office/officeart/2005/8/layout/chevron1"/>
    <dgm:cxn modelId="{193DEDDA-54F3-42E2-997A-F7A90D5CF1A5}" type="presOf" srcId="{33D14E0A-46D6-421C-B988-C8F4654AE1B8}" destId="{687DC578-E27F-4AF8-9894-47571BFD91BB}" srcOrd="0" destOrd="0" presId="urn:microsoft.com/office/officeart/2005/8/layout/chevron1"/>
    <dgm:cxn modelId="{600565E8-2CE4-4137-B8DC-C27937B50F5A}" type="presOf" srcId="{9F92FC70-EC1B-488F-A7F7-572D575E0B35}" destId="{AF4CAE06-3D71-45A6-9FFB-54FBAB2DE754}" srcOrd="0" destOrd="0" presId="urn:microsoft.com/office/officeart/2005/8/layout/chevron1"/>
    <dgm:cxn modelId="{4ABAEDF3-F0AC-41FD-BEB6-7C7740D9DF8A}" srcId="{7137CA1C-2336-403A-8E81-0E7ABEA84AD7}" destId="{33D14E0A-46D6-421C-B988-C8F4654AE1B8}" srcOrd="0" destOrd="0" parTransId="{96638105-BD5D-41D9-AFB9-D8E9405FE89A}" sibTransId="{FA42D86F-7114-42A3-8603-A6E289FC9847}"/>
    <dgm:cxn modelId="{642F38FD-40CC-424A-8CF2-16BB192741C6}" type="presOf" srcId="{6BCA8DD3-3A1F-4FF0-8069-5D23CE778C36}" destId="{B5000076-A7F5-42AD-8768-24373C9494B6}" srcOrd="0" destOrd="0" presId="urn:microsoft.com/office/officeart/2005/8/layout/chevron1"/>
    <dgm:cxn modelId="{2128D956-7FEB-4E85-B6CB-1BD18DFC36F3}" type="presParOf" srcId="{14ED1159-FE96-48F1-AE79-13C54AAD7A2C}" destId="{687DC578-E27F-4AF8-9894-47571BFD91BB}" srcOrd="0" destOrd="0" presId="urn:microsoft.com/office/officeart/2005/8/layout/chevron1"/>
    <dgm:cxn modelId="{FEC120A0-03DC-4B0F-915B-3DB69E46B49B}" type="presParOf" srcId="{14ED1159-FE96-48F1-AE79-13C54AAD7A2C}" destId="{7B2E05C1-3154-4E33-9134-9DE8256509B3}" srcOrd="1" destOrd="0" presId="urn:microsoft.com/office/officeart/2005/8/layout/chevron1"/>
    <dgm:cxn modelId="{4F189467-54FB-4D7A-A768-CFC37593741B}" type="presParOf" srcId="{14ED1159-FE96-48F1-AE79-13C54AAD7A2C}" destId="{CD5EE2A5-B92A-4948-A211-99C5FB9080C9}" srcOrd="2" destOrd="0" presId="urn:microsoft.com/office/officeart/2005/8/layout/chevron1"/>
    <dgm:cxn modelId="{6ACD654D-E67D-4A3E-B32D-32965CC12A97}" type="presParOf" srcId="{14ED1159-FE96-48F1-AE79-13C54AAD7A2C}" destId="{E2EDD393-02A6-4BBE-AF7C-045B484829CA}" srcOrd="3" destOrd="0" presId="urn:microsoft.com/office/officeart/2005/8/layout/chevron1"/>
    <dgm:cxn modelId="{6CBA6FDB-49D5-43B0-A265-6D0CF5E0A2CC}" type="presParOf" srcId="{14ED1159-FE96-48F1-AE79-13C54AAD7A2C}" destId="{D7F1D017-9E83-4F9A-87E7-1EBE6D8B51DD}" srcOrd="4" destOrd="0" presId="urn:microsoft.com/office/officeart/2005/8/layout/chevron1"/>
    <dgm:cxn modelId="{8BC24863-82B4-42A0-B233-71C3CC17B5CF}" type="presParOf" srcId="{14ED1159-FE96-48F1-AE79-13C54AAD7A2C}" destId="{6E29CC52-1DF1-4DD8-926B-96E7DE17CDFE}" srcOrd="5" destOrd="0" presId="urn:microsoft.com/office/officeart/2005/8/layout/chevron1"/>
    <dgm:cxn modelId="{09F2C65C-59D7-4F52-AA1A-D3553539E14B}" type="presParOf" srcId="{14ED1159-FE96-48F1-AE79-13C54AAD7A2C}" destId="{B5000076-A7F5-42AD-8768-24373C9494B6}" srcOrd="6" destOrd="0" presId="urn:microsoft.com/office/officeart/2005/8/layout/chevron1"/>
    <dgm:cxn modelId="{D17E9DE1-3AC6-48FF-92D3-A7E786F480E1}" type="presParOf" srcId="{14ED1159-FE96-48F1-AE79-13C54AAD7A2C}" destId="{8B9CE42E-4A26-4B71-9060-0F859E5D85FF}" srcOrd="7" destOrd="0" presId="urn:microsoft.com/office/officeart/2005/8/layout/chevron1"/>
    <dgm:cxn modelId="{E4F4C320-03DE-4748-A028-66744E081C92}" type="presParOf" srcId="{14ED1159-FE96-48F1-AE79-13C54AAD7A2C}" destId="{AF4CAE06-3D71-45A6-9FFB-54FBAB2DE754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7137CA1C-2336-403A-8E81-0E7ABEA84AD7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33D14E0A-46D6-421C-B988-C8F4654AE1B8}">
      <dgm:prSet phldrT="[Text]"/>
      <dgm:spPr/>
      <dgm:t>
        <a:bodyPr/>
        <a:lstStyle/>
        <a:p>
          <a:r>
            <a:rPr lang="en-US" dirty="0"/>
            <a:t> </a:t>
          </a:r>
          <a:endParaRPr lang="LID4096" dirty="0"/>
        </a:p>
      </dgm:t>
    </dgm:pt>
    <dgm:pt modelId="{96638105-BD5D-41D9-AFB9-D8E9405FE89A}" type="parTrans" cxnId="{4ABAEDF3-F0AC-41FD-BEB6-7C7740D9DF8A}">
      <dgm:prSet/>
      <dgm:spPr/>
      <dgm:t>
        <a:bodyPr/>
        <a:lstStyle/>
        <a:p>
          <a:endParaRPr lang="LID4096"/>
        </a:p>
      </dgm:t>
    </dgm:pt>
    <dgm:pt modelId="{FA42D86F-7114-42A3-8603-A6E289FC9847}" type="sibTrans" cxnId="{4ABAEDF3-F0AC-41FD-BEB6-7C7740D9DF8A}">
      <dgm:prSet/>
      <dgm:spPr/>
      <dgm:t>
        <a:bodyPr/>
        <a:lstStyle/>
        <a:p>
          <a:endParaRPr lang="LID4096"/>
        </a:p>
      </dgm:t>
    </dgm:pt>
    <dgm:pt modelId="{C98B86A7-F3E6-4CE7-814B-172C876D09CA}">
      <dgm:prSet phldrT="[Text]"/>
      <dgm:spPr/>
      <dgm:t>
        <a:bodyPr/>
        <a:lstStyle/>
        <a:p>
          <a:r>
            <a:rPr lang="en-US" dirty="0"/>
            <a:t> </a:t>
          </a:r>
          <a:endParaRPr lang="LID4096" dirty="0"/>
        </a:p>
      </dgm:t>
    </dgm:pt>
    <dgm:pt modelId="{AB133A0E-10F6-4A5B-950B-F8E5CA067DDF}" type="parTrans" cxnId="{60CC5E3B-6984-4921-9019-19CC615E2E16}">
      <dgm:prSet/>
      <dgm:spPr/>
      <dgm:t>
        <a:bodyPr/>
        <a:lstStyle/>
        <a:p>
          <a:endParaRPr lang="LID4096"/>
        </a:p>
      </dgm:t>
    </dgm:pt>
    <dgm:pt modelId="{DD3945A5-3BE1-49E5-B3E5-E7F6FD241E86}" type="sibTrans" cxnId="{60CC5E3B-6984-4921-9019-19CC615E2E16}">
      <dgm:prSet/>
      <dgm:spPr/>
      <dgm:t>
        <a:bodyPr/>
        <a:lstStyle/>
        <a:p>
          <a:endParaRPr lang="LID4096"/>
        </a:p>
      </dgm:t>
    </dgm:pt>
    <dgm:pt modelId="{43F535BD-CD59-41D8-94DC-71CDF8209577}">
      <dgm:prSet phldrT="[Text]"/>
      <dgm:spPr/>
      <dgm:t>
        <a:bodyPr/>
        <a:lstStyle/>
        <a:p>
          <a:r>
            <a:rPr lang="en-US" dirty="0"/>
            <a:t> </a:t>
          </a:r>
          <a:endParaRPr lang="LID4096" dirty="0"/>
        </a:p>
      </dgm:t>
    </dgm:pt>
    <dgm:pt modelId="{82C7EB3A-19F2-4226-9774-B3CDE718DAC6}" type="parTrans" cxnId="{3C242731-A3E2-4FF9-9A72-29E926AADA91}">
      <dgm:prSet/>
      <dgm:spPr/>
      <dgm:t>
        <a:bodyPr/>
        <a:lstStyle/>
        <a:p>
          <a:endParaRPr lang="LID4096"/>
        </a:p>
      </dgm:t>
    </dgm:pt>
    <dgm:pt modelId="{7420409F-306D-4EB8-9259-56FA947100F9}" type="sibTrans" cxnId="{3C242731-A3E2-4FF9-9A72-29E926AADA91}">
      <dgm:prSet/>
      <dgm:spPr/>
      <dgm:t>
        <a:bodyPr/>
        <a:lstStyle/>
        <a:p>
          <a:endParaRPr lang="LID4096"/>
        </a:p>
      </dgm:t>
    </dgm:pt>
    <dgm:pt modelId="{6BCA8DD3-3A1F-4FF0-8069-5D23CE778C36}">
      <dgm:prSet phldrT="[Text]"/>
      <dgm:spPr/>
      <dgm:t>
        <a:bodyPr/>
        <a:lstStyle/>
        <a:p>
          <a:r>
            <a:rPr lang="en-US" dirty="0"/>
            <a:t> </a:t>
          </a:r>
          <a:endParaRPr lang="LID4096" dirty="0"/>
        </a:p>
      </dgm:t>
    </dgm:pt>
    <dgm:pt modelId="{F7ACEB1C-6A71-4681-9771-A88575364A77}" type="parTrans" cxnId="{A28FEE00-6956-4019-9A58-626251AFA0E1}">
      <dgm:prSet/>
      <dgm:spPr/>
      <dgm:t>
        <a:bodyPr/>
        <a:lstStyle/>
        <a:p>
          <a:endParaRPr lang="LID4096"/>
        </a:p>
      </dgm:t>
    </dgm:pt>
    <dgm:pt modelId="{965D8913-D4FE-44B3-B7E0-11670258000A}" type="sibTrans" cxnId="{A28FEE00-6956-4019-9A58-626251AFA0E1}">
      <dgm:prSet/>
      <dgm:spPr/>
      <dgm:t>
        <a:bodyPr/>
        <a:lstStyle/>
        <a:p>
          <a:endParaRPr lang="LID4096"/>
        </a:p>
      </dgm:t>
    </dgm:pt>
    <dgm:pt modelId="{9F92FC70-EC1B-488F-A7F7-572D575E0B35}">
      <dgm:prSet phldrT="[Text]"/>
      <dgm:spPr/>
      <dgm:t>
        <a:bodyPr/>
        <a:lstStyle/>
        <a:p>
          <a:r>
            <a:rPr lang="en-US" dirty="0"/>
            <a:t> </a:t>
          </a:r>
          <a:endParaRPr lang="LID4096" dirty="0"/>
        </a:p>
      </dgm:t>
    </dgm:pt>
    <dgm:pt modelId="{B984413B-D4CD-4CD7-983E-A78E3285D818}" type="parTrans" cxnId="{9E0F7369-6C7B-4397-9EEA-2702A33425F9}">
      <dgm:prSet/>
      <dgm:spPr/>
      <dgm:t>
        <a:bodyPr/>
        <a:lstStyle/>
        <a:p>
          <a:endParaRPr lang="LID4096"/>
        </a:p>
      </dgm:t>
    </dgm:pt>
    <dgm:pt modelId="{171210EF-5C2F-444A-8D6F-8515DA655E30}" type="sibTrans" cxnId="{9E0F7369-6C7B-4397-9EEA-2702A33425F9}">
      <dgm:prSet/>
      <dgm:spPr/>
      <dgm:t>
        <a:bodyPr/>
        <a:lstStyle/>
        <a:p>
          <a:endParaRPr lang="LID4096"/>
        </a:p>
      </dgm:t>
    </dgm:pt>
    <dgm:pt modelId="{14ED1159-FE96-48F1-AE79-13C54AAD7A2C}" type="pres">
      <dgm:prSet presAssocID="{7137CA1C-2336-403A-8E81-0E7ABEA84AD7}" presName="Name0" presStyleCnt="0">
        <dgm:presLayoutVars>
          <dgm:dir/>
          <dgm:animLvl val="lvl"/>
          <dgm:resizeHandles val="exact"/>
        </dgm:presLayoutVars>
      </dgm:prSet>
      <dgm:spPr/>
    </dgm:pt>
    <dgm:pt modelId="{687DC578-E27F-4AF8-9894-47571BFD91BB}" type="pres">
      <dgm:prSet presAssocID="{33D14E0A-46D6-421C-B988-C8F4654AE1B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7B2E05C1-3154-4E33-9134-9DE8256509B3}" type="pres">
      <dgm:prSet presAssocID="{FA42D86F-7114-42A3-8603-A6E289FC9847}" presName="parTxOnlySpace" presStyleCnt="0"/>
      <dgm:spPr/>
    </dgm:pt>
    <dgm:pt modelId="{CD5EE2A5-B92A-4948-A211-99C5FB9080C9}" type="pres">
      <dgm:prSet presAssocID="{C98B86A7-F3E6-4CE7-814B-172C876D09C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E2EDD393-02A6-4BBE-AF7C-045B484829CA}" type="pres">
      <dgm:prSet presAssocID="{DD3945A5-3BE1-49E5-B3E5-E7F6FD241E86}" presName="parTxOnlySpace" presStyleCnt="0"/>
      <dgm:spPr/>
    </dgm:pt>
    <dgm:pt modelId="{D7F1D017-9E83-4F9A-87E7-1EBE6D8B51DD}" type="pres">
      <dgm:prSet presAssocID="{43F535BD-CD59-41D8-94DC-71CDF8209577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6E29CC52-1DF1-4DD8-926B-96E7DE17CDFE}" type="pres">
      <dgm:prSet presAssocID="{7420409F-306D-4EB8-9259-56FA947100F9}" presName="parTxOnlySpace" presStyleCnt="0"/>
      <dgm:spPr/>
    </dgm:pt>
    <dgm:pt modelId="{B5000076-A7F5-42AD-8768-24373C9494B6}" type="pres">
      <dgm:prSet presAssocID="{6BCA8DD3-3A1F-4FF0-8069-5D23CE778C36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8B9CE42E-4A26-4B71-9060-0F859E5D85FF}" type="pres">
      <dgm:prSet presAssocID="{965D8913-D4FE-44B3-B7E0-11670258000A}" presName="parTxOnlySpace" presStyleCnt="0"/>
      <dgm:spPr/>
    </dgm:pt>
    <dgm:pt modelId="{AF4CAE06-3D71-45A6-9FFB-54FBAB2DE754}" type="pres">
      <dgm:prSet presAssocID="{9F92FC70-EC1B-488F-A7F7-572D575E0B35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A28FEE00-6956-4019-9A58-626251AFA0E1}" srcId="{7137CA1C-2336-403A-8E81-0E7ABEA84AD7}" destId="{6BCA8DD3-3A1F-4FF0-8069-5D23CE778C36}" srcOrd="3" destOrd="0" parTransId="{F7ACEB1C-6A71-4681-9771-A88575364A77}" sibTransId="{965D8913-D4FE-44B3-B7E0-11670258000A}"/>
    <dgm:cxn modelId="{3C242731-A3E2-4FF9-9A72-29E926AADA91}" srcId="{7137CA1C-2336-403A-8E81-0E7ABEA84AD7}" destId="{43F535BD-CD59-41D8-94DC-71CDF8209577}" srcOrd="2" destOrd="0" parTransId="{82C7EB3A-19F2-4226-9774-B3CDE718DAC6}" sibTransId="{7420409F-306D-4EB8-9259-56FA947100F9}"/>
    <dgm:cxn modelId="{60CC5E3B-6984-4921-9019-19CC615E2E16}" srcId="{7137CA1C-2336-403A-8E81-0E7ABEA84AD7}" destId="{C98B86A7-F3E6-4CE7-814B-172C876D09CA}" srcOrd="1" destOrd="0" parTransId="{AB133A0E-10F6-4A5B-950B-F8E5CA067DDF}" sibTransId="{DD3945A5-3BE1-49E5-B3E5-E7F6FD241E86}"/>
    <dgm:cxn modelId="{9E0F7369-6C7B-4397-9EEA-2702A33425F9}" srcId="{7137CA1C-2336-403A-8E81-0E7ABEA84AD7}" destId="{9F92FC70-EC1B-488F-A7F7-572D575E0B35}" srcOrd="4" destOrd="0" parTransId="{B984413B-D4CD-4CD7-983E-A78E3285D818}" sibTransId="{171210EF-5C2F-444A-8D6F-8515DA655E30}"/>
    <dgm:cxn modelId="{6D05B28A-8FC7-4AC9-A1F9-D962FC5008E5}" type="presOf" srcId="{7137CA1C-2336-403A-8E81-0E7ABEA84AD7}" destId="{14ED1159-FE96-48F1-AE79-13C54AAD7A2C}" srcOrd="0" destOrd="0" presId="urn:microsoft.com/office/officeart/2005/8/layout/chevron1"/>
    <dgm:cxn modelId="{1F69F9B3-B9CF-4E30-97A9-55DCD96D5390}" type="presOf" srcId="{C98B86A7-F3E6-4CE7-814B-172C876D09CA}" destId="{CD5EE2A5-B92A-4948-A211-99C5FB9080C9}" srcOrd="0" destOrd="0" presId="urn:microsoft.com/office/officeart/2005/8/layout/chevron1"/>
    <dgm:cxn modelId="{85A19DC2-DDB0-4812-81C3-74996063691E}" type="presOf" srcId="{43F535BD-CD59-41D8-94DC-71CDF8209577}" destId="{D7F1D017-9E83-4F9A-87E7-1EBE6D8B51DD}" srcOrd="0" destOrd="0" presId="urn:microsoft.com/office/officeart/2005/8/layout/chevron1"/>
    <dgm:cxn modelId="{193DEDDA-54F3-42E2-997A-F7A90D5CF1A5}" type="presOf" srcId="{33D14E0A-46D6-421C-B988-C8F4654AE1B8}" destId="{687DC578-E27F-4AF8-9894-47571BFD91BB}" srcOrd="0" destOrd="0" presId="urn:microsoft.com/office/officeart/2005/8/layout/chevron1"/>
    <dgm:cxn modelId="{600565E8-2CE4-4137-B8DC-C27937B50F5A}" type="presOf" srcId="{9F92FC70-EC1B-488F-A7F7-572D575E0B35}" destId="{AF4CAE06-3D71-45A6-9FFB-54FBAB2DE754}" srcOrd="0" destOrd="0" presId="urn:microsoft.com/office/officeart/2005/8/layout/chevron1"/>
    <dgm:cxn modelId="{4ABAEDF3-F0AC-41FD-BEB6-7C7740D9DF8A}" srcId="{7137CA1C-2336-403A-8E81-0E7ABEA84AD7}" destId="{33D14E0A-46D6-421C-B988-C8F4654AE1B8}" srcOrd="0" destOrd="0" parTransId="{96638105-BD5D-41D9-AFB9-D8E9405FE89A}" sibTransId="{FA42D86F-7114-42A3-8603-A6E289FC9847}"/>
    <dgm:cxn modelId="{642F38FD-40CC-424A-8CF2-16BB192741C6}" type="presOf" srcId="{6BCA8DD3-3A1F-4FF0-8069-5D23CE778C36}" destId="{B5000076-A7F5-42AD-8768-24373C9494B6}" srcOrd="0" destOrd="0" presId="urn:microsoft.com/office/officeart/2005/8/layout/chevron1"/>
    <dgm:cxn modelId="{2128D956-7FEB-4E85-B6CB-1BD18DFC36F3}" type="presParOf" srcId="{14ED1159-FE96-48F1-AE79-13C54AAD7A2C}" destId="{687DC578-E27F-4AF8-9894-47571BFD91BB}" srcOrd="0" destOrd="0" presId="urn:microsoft.com/office/officeart/2005/8/layout/chevron1"/>
    <dgm:cxn modelId="{FEC120A0-03DC-4B0F-915B-3DB69E46B49B}" type="presParOf" srcId="{14ED1159-FE96-48F1-AE79-13C54AAD7A2C}" destId="{7B2E05C1-3154-4E33-9134-9DE8256509B3}" srcOrd="1" destOrd="0" presId="urn:microsoft.com/office/officeart/2005/8/layout/chevron1"/>
    <dgm:cxn modelId="{4F189467-54FB-4D7A-A768-CFC37593741B}" type="presParOf" srcId="{14ED1159-FE96-48F1-AE79-13C54AAD7A2C}" destId="{CD5EE2A5-B92A-4948-A211-99C5FB9080C9}" srcOrd="2" destOrd="0" presId="urn:microsoft.com/office/officeart/2005/8/layout/chevron1"/>
    <dgm:cxn modelId="{6ACD654D-E67D-4A3E-B32D-32965CC12A97}" type="presParOf" srcId="{14ED1159-FE96-48F1-AE79-13C54AAD7A2C}" destId="{E2EDD393-02A6-4BBE-AF7C-045B484829CA}" srcOrd="3" destOrd="0" presId="urn:microsoft.com/office/officeart/2005/8/layout/chevron1"/>
    <dgm:cxn modelId="{6CBA6FDB-49D5-43B0-A265-6D0CF5E0A2CC}" type="presParOf" srcId="{14ED1159-FE96-48F1-AE79-13C54AAD7A2C}" destId="{D7F1D017-9E83-4F9A-87E7-1EBE6D8B51DD}" srcOrd="4" destOrd="0" presId="urn:microsoft.com/office/officeart/2005/8/layout/chevron1"/>
    <dgm:cxn modelId="{8BC24863-82B4-42A0-B233-71C3CC17B5CF}" type="presParOf" srcId="{14ED1159-FE96-48F1-AE79-13C54AAD7A2C}" destId="{6E29CC52-1DF1-4DD8-926B-96E7DE17CDFE}" srcOrd="5" destOrd="0" presId="urn:microsoft.com/office/officeart/2005/8/layout/chevron1"/>
    <dgm:cxn modelId="{09F2C65C-59D7-4F52-AA1A-D3553539E14B}" type="presParOf" srcId="{14ED1159-FE96-48F1-AE79-13C54AAD7A2C}" destId="{B5000076-A7F5-42AD-8768-24373C9494B6}" srcOrd="6" destOrd="0" presId="urn:microsoft.com/office/officeart/2005/8/layout/chevron1"/>
    <dgm:cxn modelId="{D17E9DE1-3AC6-48FF-92D3-A7E786F480E1}" type="presParOf" srcId="{14ED1159-FE96-48F1-AE79-13C54AAD7A2C}" destId="{8B9CE42E-4A26-4B71-9060-0F859E5D85FF}" srcOrd="7" destOrd="0" presId="urn:microsoft.com/office/officeart/2005/8/layout/chevron1"/>
    <dgm:cxn modelId="{E4F4C320-03DE-4748-A028-66744E081C92}" type="presParOf" srcId="{14ED1159-FE96-48F1-AE79-13C54AAD7A2C}" destId="{AF4CAE06-3D71-45A6-9FFB-54FBAB2DE754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4B1F6956-24A9-4454-97F0-FB06ACD73FFD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2FA9A88-B462-4CE3-9FEA-822F1886E8F0}">
      <dgm:prSet/>
      <dgm:spPr/>
      <dgm:t>
        <a:bodyPr/>
        <a:lstStyle/>
        <a:p>
          <a:r>
            <a:rPr lang="en-US" dirty="0"/>
            <a:t>RQ1: What </a:t>
          </a:r>
          <a:r>
            <a:rPr lang="en-US" i="1" dirty="0"/>
            <a:t>Learning-to-Rank </a:t>
          </a:r>
          <a:r>
            <a:rPr lang="en-US" dirty="0"/>
            <a:t>technique for the Test Prioritization yields the best results for this pipeline?</a:t>
          </a:r>
        </a:p>
      </dgm:t>
    </dgm:pt>
    <dgm:pt modelId="{5E31691D-E136-4D9C-A586-FCBCD86A5467}" type="parTrans" cxnId="{482090D9-D8E4-49CC-9C69-580786E53E80}">
      <dgm:prSet/>
      <dgm:spPr/>
      <dgm:t>
        <a:bodyPr/>
        <a:lstStyle/>
        <a:p>
          <a:endParaRPr lang="en-US"/>
        </a:p>
      </dgm:t>
    </dgm:pt>
    <dgm:pt modelId="{FEAE323E-44F4-4A82-9567-08DE56E9EE0C}" type="sibTrans" cxnId="{482090D9-D8E4-49CC-9C69-580786E53E80}">
      <dgm:prSet/>
      <dgm:spPr/>
      <dgm:t>
        <a:bodyPr/>
        <a:lstStyle/>
        <a:p>
          <a:endParaRPr lang="en-US"/>
        </a:p>
      </dgm:t>
    </dgm:pt>
    <dgm:pt modelId="{85EA9FD6-5240-48D4-8B40-9D755718A312}">
      <dgm:prSet/>
      <dgm:spPr/>
      <dgm:t>
        <a:bodyPr/>
        <a:lstStyle/>
        <a:p>
          <a:r>
            <a:rPr lang="en-US"/>
            <a:t>RQ2: To what extent the number of tests and their execution time can be reduced?</a:t>
          </a:r>
        </a:p>
      </dgm:t>
    </dgm:pt>
    <dgm:pt modelId="{6852BB89-DF02-4343-B553-46005B2CF86D}" type="parTrans" cxnId="{BF74F884-7263-43FC-84EE-BB6B4EC9C755}">
      <dgm:prSet/>
      <dgm:spPr/>
      <dgm:t>
        <a:bodyPr/>
        <a:lstStyle/>
        <a:p>
          <a:endParaRPr lang="en-US"/>
        </a:p>
      </dgm:t>
    </dgm:pt>
    <dgm:pt modelId="{E47492EE-F93D-4B6A-99DA-8504AE2A4D76}" type="sibTrans" cxnId="{BF74F884-7263-43FC-84EE-BB6B4EC9C755}">
      <dgm:prSet/>
      <dgm:spPr/>
      <dgm:t>
        <a:bodyPr/>
        <a:lstStyle/>
        <a:p>
          <a:endParaRPr lang="en-US"/>
        </a:p>
      </dgm:t>
    </dgm:pt>
    <dgm:pt modelId="{303646A8-BB96-438D-9E25-DDBB6F1B04A2}">
      <dgm:prSet/>
      <dgm:spPr/>
      <dgm:t>
        <a:bodyPr/>
        <a:lstStyle/>
        <a:p>
          <a:r>
            <a:rPr lang="en-US"/>
            <a:t>RQ3: What is the effect of using test coverage information for these approaches?</a:t>
          </a:r>
        </a:p>
      </dgm:t>
    </dgm:pt>
    <dgm:pt modelId="{02F2F692-6ABD-4C9A-9FD9-746FE85064CE}" type="parTrans" cxnId="{BECB1457-CF64-48AA-8118-1EECB0763FF6}">
      <dgm:prSet/>
      <dgm:spPr/>
      <dgm:t>
        <a:bodyPr/>
        <a:lstStyle/>
        <a:p>
          <a:endParaRPr lang="en-US"/>
        </a:p>
      </dgm:t>
    </dgm:pt>
    <dgm:pt modelId="{2F50A0B9-ECEF-4948-A950-95A1D88EC87A}" type="sibTrans" cxnId="{BECB1457-CF64-48AA-8118-1EECB0763FF6}">
      <dgm:prSet/>
      <dgm:spPr/>
      <dgm:t>
        <a:bodyPr/>
        <a:lstStyle/>
        <a:p>
          <a:endParaRPr lang="en-US"/>
        </a:p>
      </dgm:t>
    </dgm:pt>
    <dgm:pt modelId="{EB35D84A-5C5D-4A00-88C6-862F48F98BAC}" type="pres">
      <dgm:prSet presAssocID="{4B1F6956-24A9-4454-97F0-FB06ACD73FFD}" presName="vert0" presStyleCnt="0">
        <dgm:presLayoutVars>
          <dgm:dir/>
          <dgm:animOne val="branch"/>
          <dgm:animLvl val="lvl"/>
        </dgm:presLayoutVars>
      </dgm:prSet>
      <dgm:spPr/>
    </dgm:pt>
    <dgm:pt modelId="{9B8F32B4-DE39-4C0A-99FC-49EAE68AE6C5}" type="pres">
      <dgm:prSet presAssocID="{52FA9A88-B462-4CE3-9FEA-822F1886E8F0}" presName="thickLine" presStyleLbl="alignNode1" presStyleIdx="0" presStyleCnt="3"/>
      <dgm:spPr/>
    </dgm:pt>
    <dgm:pt modelId="{12C2E7C2-3EA2-464D-A51C-E1DA04579963}" type="pres">
      <dgm:prSet presAssocID="{52FA9A88-B462-4CE3-9FEA-822F1886E8F0}" presName="horz1" presStyleCnt="0"/>
      <dgm:spPr/>
    </dgm:pt>
    <dgm:pt modelId="{2DDFA6DE-BDA5-418C-BC09-6614E7E496CE}" type="pres">
      <dgm:prSet presAssocID="{52FA9A88-B462-4CE3-9FEA-822F1886E8F0}" presName="tx1" presStyleLbl="revTx" presStyleIdx="0" presStyleCnt="3"/>
      <dgm:spPr/>
    </dgm:pt>
    <dgm:pt modelId="{0F64FC5A-A9C9-42C5-8432-19795C7E4B6C}" type="pres">
      <dgm:prSet presAssocID="{52FA9A88-B462-4CE3-9FEA-822F1886E8F0}" presName="vert1" presStyleCnt="0"/>
      <dgm:spPr/>
    </dgm:pt>
    <dgm:pt modelId="{80E6CEA0-F9D6-4B05-9E74-CB14BC6C625B}" type="pres">
      <dgm:prSet presAssocID="{85EA9FD6-5240-48D4-8B40-9D755718A312}" presName="thickLine" presStyleLbl="alignNode1" presStyleIdx="1" presStyleCnt="3"/>
      <dgm:spPr/>
    </dgm:pt>
    <dgm:pt modelId="{A7CA3255-A9BF-40C0-8BF0-995E96F1D092}" type="pres">
      <dgm:prSet presAssocID="{85EA9FD6-5240-48D4-8B40-9D755718A312}" presName="horz1" presStyleCnt="0"/>
      <dgm:spPr/>
    </dgm:pt>
    <dgm:pt modelId="{78BFB260-4521-4A0E-9D6C-630346BDE564}" type="pres">
      <dgm:prSet presAssocID="{85EA9FD6-5240-48D4-8B40-9D755718A312}" presName="tx1" presStyleLbl="revTx" presStyleIdx="1" presStyleCnt="3"/>
      <dgm:spPr/>
    </dgm:pt>
    <dgm:pt modelId="{3F2BCF81-F8C2-47EE-A34E-E7AF11B0DDE5}" type="pres">
      <dgm:prSet presAssocID="{85EA9FD6-5240-48D4-8B40-9D755718A312}" presName="vert1" presStyleCnt="0"/>
      <dgm:spPr/>
    </dgm:pt>
    <dgm:pt modelId="{EE007798-B317-42DB-8271-9CDF5C7200D3}" type="pres">
      <dgm:prSet presAssocID="{303646A8-BB96-438D-9E25-DDBB6F1B04A2}" presName="thickLine" presStyleLbl="alignNode1" presStyleIdx="2" presStyleCnt="3"/>
      <dgm:spPr/>
    </dgm:pt>
    <dgm:pt modelId="{EC177DD8-9D91-4BEA-B4E3-6733500620BF}" type="pres">
      <dgm:prSet presAssocID="{303646A8-BB96-438D-9E25-DDBB6F1B04A2}" presName="horz1" presStyleCnt="0"/>
      <dgm:spPr/>
    </dgm:pt>
    <dgm:pt modelId="{313967C5-6587-47D6-86CE-CCFC1447050A}" type="pres">
      <dgm:prSet presAssocID="{303646A8-BB96-438D-9E25-DDBB6F1B04A2}" presName="tx1" presStyleLbl="revTx" presStyleIdx="2" presStyleCnt="3"/>
      <dgm:spPr/>
    </dgm:pt>
    <dgm:pt modelId="{B1B97839-B035-4191-9FB2-1DC290850DF5}" type="pres">
      <dgm:prSet presAssocID="{303646A8-BB96-438D-9E25-DDBB6F1B04A2}" presName="vert1" presStyleCnt="0"/>
      <dgm:spPr/>
    </dgm:pt>
  </dgm:ptLst>
  <dgm:cxnLst>
    <dgm:cxn modelId="{D1F68803-AEC5-4E3C-9DF7-F9B86AB3A7AA}" type="presOf" srcId="{52FA9A88-B462-4CE3-9FEA-822F1886E8F0}" destId="{2DDFA6DE-BDA5-418C-BC09-6614E7E496CE}" srcOrd="0" destOrd="0" presId="urn:microsoft.com/office/officeart/2008/layout/LinedList"/>
    <dgm:cxn modelId="{17D39433-D221-42E9-82F0-05AE87D7D1E9}" type="presOf" srcId="{303646A8-BB96-438D-9E25-DDBB6F1B04A2}" destId="{313967C5-6587-47D6-86CE-CCFC1447050A}" srcOrd="0" destOrd="0" presId="urn:microsoft.com/office/officeart/2008/layout/LinedList"/>
    <dgm:cxn modelId="{BECB1457-CF64-48AA-8118-1EECB0763FF6}" srcId="{4B1F6956-24A9-4454-97F0-FB06ACD73FFD}" destId="{303646A8-BB96-438D-9E25-DDBB6F1B04A2}" srcOrd="2" destOrd="0" parTransId="{02F2F692-6ABD-4C9A-9FD9-746FE85064CE}" sibTransId="{2F50A0B9-ECEF-4948-A950-95A1D88EC87A}"/>
    <dgm:cxn modelId="{BF74F884-7263-43FC-84EE-BB6B4EC9C755}" srcId="{4B1F6956-24A9-4454-97F0-FB06ACD73FFD}" destId="{85EA9FD6-5240-48D4-8B40-9D755718A312}" srcOrd="1" destOrd="0" parTransId="{6852BB89-DF02-4343-B553-46005B2CF86D}" sibTransId="{E47492EE-F93D-4B6A-99DA-8504AE2A4D76}"/>
    <dgm:cxn modelId="{BE5B45CD-3E8B-4DED-AD30-9C65A1A6FF7E}" type="presOf" srcId="{85EA9FD6-5240-48D4-8B40-9D755718A312}" destId="{78BFB260-4521-4A0E-9D6C-630346BDE564}" srcOrd="0" destOrd="0" presId="urn:microsoft.com/office/officeart/2008/layout/LinedList"/>
    <dgm:cxn modelId="{5AFDCFCE-6BCC-4F06-9E09-0944B7B7E1CF}" type="presOf" srcId="{4B1F6956-24A9-4454-97F0-FB06ACD73FFD}" destId="{EB35D84A-5C5D-4A00-88C6-862F48F98BAC}" srcOrd="0" destOrd="0" presId="urn:microsoft.com/office/officeart/2008/layout/LinedList"/>
    <dgm:cxn modelId="{482090D9-D8E4-49CC-9C69-580786E53E80}" srcId="{4B1F6956-24A9-4454-97F0-FB06ACD73FFD}" destId="{52FA9A88-B462-4CE3-9FEA-822F1886E8F0}" srcOrd="0" destOrd="0" parTransId="{5E31691D-E136-4D9C-A586-FCBCD86A5467}" sibTransId="{FEAE323E-44F4-4A82-9567-08DE56E9EE0C}"/>
    <dgm:cxn modelId="{B0D87747-508B-4CA8-B6C1-06292A75F67E}" type="presParOf" srcId="{EB35D84A-5C5D-4A00-88C6-862F48F98BAC}" destId="{9B8F32B4-DE39-4C0A-99FC-49EAE68AE6C5}" srcOrd="0" destOrd="0" presId="urn:microsoft.com/office/officeart/2008/layout/LinedList"/>
    <dgm:cxn modelId="{A9AC40DD-8FC0-479E-97EB-680E47634E51}" type="presParOf" srcId="{EB35D84A-5C5D-4A00-88C6-862F48F98BAC}" destId="{12C2E7C2-3EA2-464D-A51C-E1DA04579963}" srcOrd="1" destOrd="0" presId="urn:microsoft.com/office/officeart/2008/layout/LinedList"/>
    <dgm:cxn modelId="{F7D32FF8-819C-4FFF-989F-7D8CA231D14A}" type="presParOf" srcId="{12C2E7C2-3EA2-464D-A51C-E1DA04579963}" destId="{2DDFA6DE-BDA5-418C-BC09-6614E7E496CE}" srcOrd="0" destOrd="0" presId="urn:microsoft.com/office/officeart/2008/layout/LinedList"/>
    <dgm:cxn modelId="{5A23F1A3-3AD4-4E85-9392-066842BE51A6}" type="presParOf" srcId="{12C2E7C2-3EA2-464D-A51C-E1DA04579963}" destId="{0F64FC5A-A9C9-42C5-8432-19795C7E4B6C}" srcOrd="1" destOrd="0" presId="urn:microsoft.com/office/officeart/2008/layout/LinedList"/>
    <dgm:cxn modelId="{CC8B6F6C-1207-4A36-9583-3CFDC938B15B}" type="presParOf" srcId="{EB35D84A-5C5D-4A00-88C6-862F48F98BAC}" destId="{80E6CEA0-F9D6-4B05-9E74-CB14BC6C625B}" srcOrd="2" destOrd="0" presId="urn:microsoft.com/office/officeart/2008/layout/LinedList"/>
    <dgm:cxn modelId="{2A223021-874C-4185-B92C-8EDDA17B0E93}" type="presParOf" srcId="{EB35D84A-5C5D-4A00-88C6-862F48F98BAC}" destId="{A7CA3255-A9BF-40C0-8BF0-995E96F1D092}" srcOrd="3" destOrd="0" presId="urn:microsoft.com/office/officeart/2008/layout/LinedList"/>
    <dgm:cxn modelId="{05300F80-EBB9-4665-AA7B-925130CE4069}" type="presParOf" srcId="{A7CA3255-A9BF-40C0-8BF0-995E96F1D092}" destId="{78BFB260-4521-4A0E-9D6C-630346BDE564}" srcOrd="0" destOrd="0" presId="urn:microsoft.com/office/officeart/2008/layout/LinedList"/>
    <dgm:cxn modelId="{360D4087-CFA8-448F-B7E5-23C7683D0B3B}" type="presParOf" srcId="{A7CA3255-A9BF-40C0-8BF0-995E96F1D092}" destId="{3F2BCF81-F8C2-47EE-A34E-E7AF11B0DDE5}" srcOrd="1" destOrd="0" presId="urn:microsoft.com/office/officeart/2008/layout/LinedList"/>
    <dgm:cxn modelId="{918F3C48-0C76-4C39-9951-2037D4F47438}" type="presParOf" srcId="{EB35D84A-5C5D-4A00-88C6-862F48F98BAC}" destId="{EE007798-B317-42DB-8271-9CDF5C7200D3}" srcOrd="4" destOrd="0" presId="urn:microsoft.com/office/officeart/2008/layout/LinedList"/>
    <dgm:cxn modelId="{2FD435A4-AF18-4344-ACD8-C753050207BE}" type="presParOf" srcId="{EB35D84A-5C5D-4A00-88C6-862F48F98BAC}" destId="{EC177DD8-9D91-4BEA-B4E3-6733500620BF}" srcOrd="5" destOrd="0" presId="urn:microsoft.com/office/officeart/2008/layout/LinedList"/>
    <dgm:cxn modelId="{CC334233-0895-4812-9AB7-E1B506271D75}" type="presParOf" srcId="{EC177DD8-9D91-4BEA-B4E3-6733500620BF}" destId="{313967C5-6587-47D6-86CE-CCFC1447050A}" srcOrd="0" destOrd="0" presId="urn:microsoft.com/office/officeart/2008/layout/LinedList"/>
    <dgm:cxn modelId="{B2A6298E-B43B-46C9-8B0E-31D851418670}" type="presParOf" srcId="{EC177DD8-9D91-4BEA-B4E3-6733500620BF}" destId="{B1B97839-B035-4191-9FB2-1DC290850DF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76E89DCF-F52D-4218-8939-2761433FC53C}" type="doc">
      <dgm:prSet loTypeId="urn:microsoft.com/office/officeart/2005/8/layout/hProcess11" loCatId="process" qsTypeId="urn:microsoft.com/office/officeart/2005/8/quickstyle/simple1" qsCatId="simple" csTypeId="urn:microsoft.com/office/officeart/2005/8/colors/colorful1" csCatId="colorful" phldr="1"/>
      <dgm:spPr/>
    </dgm:pt>
    <dgm:pt modelId="{17D1C50C-C8E9-4AB8-82DB-86C49D619D9D}">
      <dgm:prSet phldrT="[Text]"/>
      <dgm:spPr/>
      <dgm:t>
        <a:bodyPr/>
        <a:lstStyle/>
        <a:p>
          <a:r>
            <a:rPr lang="en-US" dirty="0"/>
            <a:t> </a:t>
          </a:r>
          <a:endParaRPr lang="LID4096" dirty="0"/>
        </a:p>
      </dgm:t>
    </dgm:pt>
    <dgm:pt modelId="{F77496EC-15FA-43DD-B905-DA2108D811B3}" type="parTrans" cxnId="{A7CE5683-F698-4A05-BD0C-36531F29BF92}">
      <dgm:prSet/>
      <dgm:spPr/>
      <dgm:t>
        <a:bodyPr/>
        <a:lstStyle/>
        <a:p>
          <a:endParaRPr lang="LID4096"/>
        </a:p>
      </dgm:t>
    </dgm:pt>
    <dgm:pt modelId="{D97649F0-6D25-42BD-85FA-19C80E98BFF2}" type="sibTrans" cxnId="{A7CE5683-F698-4A05-BD0C-36531F29BF92}">
      <dgm:prSet/>
      <dgm:spPr/>
      <dgm:t>
        <a:bodyPr/>
        <a:lstStyle/>
        <a:p>
          <a:endParaRPr lang="LID4096"/>
        </a:p>
      </dgm:t>
    </dgm:pt>
    <dgm:pt modelId="{16E2904B-36B7-419E-8440-CB218487D5E7}">
      <dgm:prSet phldrT="[Text]"/>
      <dgm:spPr/>
      <dgm:t>
        <a:bodyPr/>
        <a:lstStyle/>
        <a:p>
          <a:r>
            <a:rPr lang="en-US" dirty="0"/>
            <a:t> </a:t>
          </a:r>
          <a:endParaRPr lang="LID4096" dirty="0"/>
        </a:p>
      </dgm:t>
    </dgm:pt>
    <dgm:pt modelId="{8FC45627-917F-425C-9862-D8566DB1A16F}" type="parTrans" cxnId="{67104CAC-80F9-4E20-82D3-CEBFFD68C570}">
      <dgm:prSet/>
      <dgm:spPr/>
      <dgm:t>
        <a:bodyPr/>
        <a:lstStyle/>
        <a:p>
          <a:endParaRPr lang="LID4096"/>
        </a:p>
      </dgm:t>
    </dgm:pt>
    <dgm:pt modelId="{0B79AEFC-5E3C-4A67-8CDE-1AB50F7D4A5C}" type="sibTrans" cxnId="{67104CAC-80F9-4E20-82D3-CEBFFD68C570}">
      <dgm:prSet/>
      <dgm:spPr/>
      <dgm:t>
        <a:bodyPr/>
        <a:lstStyle/>
        <a:p>
          <a:endParaRPr lang="LID4096"/>
        </a:p>
      </dgm:t>
    </dgm:pt>
    <dgm:pt modelId="{D366AB48-2B49-4A51-8816-3A0CA7A067CE}">
      <dgm:prSet phldrT="[Text]"/>
      <dgm:spPr/>
      <dgm:t>
        <a:bodyPr/>
        <a:lstStyle/>
        <a:p>
          <a:r>
            <a:rPr lang="en-US" dirty="0"/>
            <a:t> </a:t>
          </a:r>
          <a:endParaRPr lang="LID4096" dirty="0"/>
        </a:p>
      </dgm:t>
    </dgm:pt>
    <dgm:pt modelId="{9F9CCC4E-7814-4CD9-93C8-38473CE180C1}" type="parTrans" cxnId="{ADEBFBF0-244D-4E3F-A54A-289412304A4C}">
      <dgm:prSet/>
      <dgm:spPr/>
      <dgm:t>
        <a:bodyPr/>
        <a:lstStyle/>
        <a:p>
          <a:endParaRPr lang="LID4096"/>
        </a:p>
      </dgm:t>
    </dgm:pt>
    <dgm:pt modelId="{7CC0C07E-808A-4270-8E15-73E4714791F3}" type="sibTrans" cxnId="{ADEBFBF0-244D-4E3F-A54A-289412304A4C}">
      <dgm:prSet/>
      <dgm:spPr/>
      <dgm:t>
        <a:bodyPr/>
        <a:lstStyle/>
        <a:p>
          <a:endParaRPr lang="LID4096"/>
        </a:p>
      </dgm:t>
    </dgm:pt>
    <dgm:pt modelId="{00CE7DCC-F383-497D-B024-4CEF4BE9D1EE}">
      <dgm:prSet phldrT="[Text]"/>
      <dgm:spPr/>
      <dgm:t>
        <a:bodyPr/>
        <a:lstStyle/>
        <a:p>
          <a:r>
            <a:rPr lang="en-US" dirty="0"/>
            <a:t> </a:t>
          </a:r>
          <a:endParaRPr lang="LID4096" dirty="0"/>
        </a:p>
      </dgm:t>
    </dgm:pt>
    <dgm:pt modelId="{885B5D63-58FE-41E0-B136-824191E5B6DE}" type="parTrans" cxnId="{577CCBC1-475E-455B-9376-9233339D44DA}">
      <dgm:prSet/>
      <dgm:spPr/>
      <dgm:t>
        <a:bodyPr/>
        <a:lstStyle/>
        <a:p>
          <a:endParaRPr lang="LID4096"/>
        </a:p>
      </dgm:t>
    </dgm:pt>
    <dgm:pt modelId="{1B5AB925-BDB8-4CFD-8AAD-719103066ABC}" type="sibTrans" cxnId="{577CCBC1-475E-455B-9376-9233339D44DA}">
      <dgm:prSet/>
      <dgm:spPr/>
      <dgm:t>
        <a:bodyPr/>
        <a:lstStyle/>
        <a:p>
          <a:endParaRPr lang="LID4096"/>
        </a:p>
      </dgm:t>
    </dgm:pt>
    <dgm:pt modelId="{863154A0-7945-4339-B8F0-AF8576461FEC}">
      <dgm:prSet phldrT="[Text]"/>
      <dgm:spPr/>
      <dgm:t>
        <a:bodyPr/>
        <a:lstStyle/>
        <a:p>
          <a:r>
            <a:rPr lang="en-US" dirty="0"/>
            <a:t> </a:t>
          </a:r>
          <a:endParaRPr lang="LID4096" dirty="0"/>
        </a:p>
      </dgm:t>
    </dgm:pt>
    <dgm:pt modelId="{8509E5E5-9541-4155-83B4-CFAA7F5296E6}" type="parTrans" cxnId="{2BD4B47D-C049-4492-89C5-4E913652EC95}">
      <dgm:prSet/>
      <dgm:spPr/>
      <dgm:t>
        <a:bodyPr/>
        <a:lstStyle/>
        <a:p>
          <a:endParaRPr lang="LID4096"/>
        </a:p>
      </dgm:t>
    </dgm:pt>
    <dgm:pt modelId="{5E9244C8-2F05-4AC0-85AF-8996BF2037A4}" type="sibTrans" cxnId="{2BD4B47D-C049-4492-89C5-4E913652EC95}">
      <dgm:prSet/>
      <dgm:spPr/>
      <dgm:t>
        <a:bodyPr/>
        <a:lstStyle/>
        <a:p>
          <a:endParaRPr lang="LID4096"/>
        </a:p>
      </dgm:t>
    </dgm:pt>
    <dgm:pt modelId="{CA8AFB09-A72A-4119-B04A-01BE42880FCF}">
      <dgm:prSet phldrT="[Text]"/>
      <dgm:spPr/>
      <dgm:t>
        <a:bodyPr/>
        <a:lstStyle/>
        <a:p>
          <a:r>
            <a:rPr lang="en-US" dirty="0"/>
            <a:t> </a:t>
          </a:r>
          <a:endParaRPr lang="LID4096" dirty="0"/>
        </a:p>
      </dgm:t>
    </dgm:pt>
    <dgm:pt modelId="{61BD3A02-5F97-4AB9-B1A3-F2B5A5E6AEF3}" type="parTrans" cxnId="{107D25A3-AA09-46A7-A4D8-CF23397BAC94}">
      <dgm:prSet/>
      <dgm:spPr/>
      <dgm:t>
        <a:bodyPr/>
        <a:lstStyle/>
        <a:p>
          <a:endParaRPr lang="LID4096"/>
        </a:p>
      </dgm:t>
    </dgm:pt>
    <dgm:pt modelId="{05584826-FD82-4DC7-9684-8A4C4229878C}" type="sibTrans" cxnId="{107D25A3-AA09-46A7-A4D8-CF23397BAC94}">
      <dgm:prSet/>
      <dgm:spPr/>
      <dgm:t>
        <a:bodyPr/>
        <a:lstStyle/>
        <a:p>
          <a:endParaRPr lang="LID4096"/>
        </a:p>
      </dgm:t>
    </dgm:pt>
    <dgm:pt modelId="{9AE171C3-8802-4BD8-82C4-6038DC01BF35}" type="pres">
      <dgm:prSet presAssocID="{76E89DCF-F52D-4218-8939-2761433FC53C}" presName="Name0" presStyleCnt="0">
        <dgm:presLayoutVars>
          <dgm:dir/>
          <dgm:resizeHandles val="exact"/>
        </dgm:presLayoutVars>
      </dgm:prSet>
      <dgm:spPr/>
    </dgm:pt>
    <dgm:pt modelId="{3F142C3C-3A5A-44AF-B932-2E99C23C8ACE}" type="pres">
      <dgm:prSet presAssocID="{76E89DCF-F52D-4218-8939-2761433FC53C}" presName="arrow" presStyleLbl="bgShp" presStyleIdx="0" presStyleCnt="1" custLinFactNeighborX="-5" custLinFactNeighborY="251"/>
      <dgm:spPr>
        <a:solidFill>
          <a:schemeClr val="tx1">
            <a:lumMod val="95000"/>
          </a:schemeClr>
        </a:solidFill>
      </dgm:spPr>
    </dgm:pt>
    <dgm:pt modelId="{01AA573B-DBBA-42F1-80BF-5288849D5510}" type="pres">
      <dgm:prSet presAssocID="{76E89DCF-F52D-4218-8939-2761433FC53C}" presName="points" presStyleCnt="0"/>
      <dgm:spPr/>
    </dgm:pt>
    <dgm:pt modelId="{BCDF1C7C-A484-4C69-AD30-182EA7EA2D66}" type="pres">
      <dgm:prSet presAssocID="{17D1C50C-C8E9-4AB8-82DB-86C49D619D9D}" presName="compositeA" presStyleCnt="0"/>
      <dgm:spPr/>
    </dgm:pt>
    <dgm:pt modelId="{106A482C-2A31-4E2F-90CD-FD9C969A7DB2}" type="pres">
      <dgm:prSet presAssocID="{17D1C50C-C8E9-4AB8-82DB-86C49D619D9D}" presName="textA" presStyleLbl="revTx" presStyleIdx="0" presStyleCnt="6">
        <dgm:presLayoutVars>
          <dgm:bulletEnabled val="1"/>
        </dgm:presLayoutVars>
      </dgm:prSet>
      <dgm:spPr/>
    </dgm:pt>
    <dgm:pt modelId="{17220FBE-244C-460A-8068-A6135F02B2C1}" type="pres">
      <dgm:prSet presAssocID="{17D1C50C-C8E9-4AB8-82DB-86C49D619D9D}" presName="circleA" presStyleLbl="node1" presStyleIdx="0" presStyleCnt="6"/>
      <dgm:spPr/>
    </dgm:pt>
    <dgm:pt modelId="{75DE1BCF-F85B-4D2A-93BC-F77FDE7EB3CC}" type="pres">
      <dgm:prSet presAssocID="{17D1C50C-C8E9-4AB8-82DB-86C49D619D9D}" presName="spaceA" presStyleCnt="0"/>
      <dgm:spPr/>
    </dgm:pt>
    <dgm:pt modelId="{754515DB-90D4-45D9-BFD6-3014EAD1ECE5}" type="pres">
      <dgm:prSet presAssocID="{D97649F0-6D25-42BD-85FA-19C80E98BFF2}" presName="space" presStyleCnt="0"/>
      <dgm:spPr/>
    </dgm:pt>
    <dgm:pt modelId="{2BA0057E-558E-493F-9D81-F82A5E7E7B2D}" type="pres">
      <dgm:prSet presAssocID="{16E2904B-36B7-419E-8440-CB218487D5E7}" presName="compositeB" presStyleCnt="0"/>
      <dgm:spPr/>
    </dgm:pt>
    <dgm:pt modelId="{0CC37854-B74E-4C3A-90BA-875C4BB04ED3}" type="pres">
      <dgm:prSet presAssocID="{16E2904B-36B7-419E-8440-CB218487D5E7}" presName="textB" presStyleLbl="revTx" presStyleIdx="1" presStyleCnt="6">
        <dgm:presLayoutVars>
          <dgm:bulletEnabled val="1"/>
        </dgm:presLayoutVars>
      </dgm:prSet>
      <dgm:spPr/>
    </dgm:pt>
    <dgm:pt modelId="{A8232A96-D65B-49D6-B697-222BAA8BE3FC}" type="pres">
      <dgm:prSet presAssocID="{16E2904B-36B7-419E-8440-CB218487D5E7}" presName="circleB" presStyleLbl="node1" presStyleIdx="1" presStyleCnt="6"/>
      <dgm:spPr/>
    </dgm:pt>
    <dgm:pt modelId="{0C30FA42-D176-4ECE-9888-AAD3EBDBC8B5}" type="pres">
      <dgm:prSet presAssocID="{16E2904B-36B7-419E-8440-CB218487D5E7}" presName="spaceB" presStyleCnt="0"/>
      <dgm:spPr/>
    </dgm:pt>
    <dgm:pt modelId="{802A539B-6EBF-421F-85D8-E52AB8F74D32}" type="pres">
      <dgm:prSet presAssocID="{0B79AEFC-5E3C-4A67-8CDE-1AB50F7D4A5C}" presName="space" presStyleCnt="0"/>
      <dgm:spPr/>
    </dgm:pt>
    <dgm:pt modelId="{75E413CD-602A-4266-BC6D-EE8EF4E3CF9B}" type="pres">
      <dgm:prSet presAssocID="{D366AB48-2B49-4A51-8816-3A0CA7A067CE}" presName="compositeA" presStyleCnt="0"/>
      <dgm:spPr/>
    </dgm:pt>
    <dgm:pt modelId="{DCDFD38F-6F54-4C59-974A-9CCA384EB587}" type="pres">
      <dgm:prSet presAssocID="{D366AB48-2B49-4A51-8816-3A0CA7A067CE}" presName="textA" presStyleLbl="revTx" presStyleIdx="2" presStyleCnt="6">
        <dgm:presLayoutVars>
          <dgm:bulletEnabled val="1"/>
        </dgm:presLayoutVars>
      </dgm:prSet>
      <dgm:spPr/>
    </dgm:pt>
    <dgm:pt modelId="{0B06014B-F776-4C28-B02E-15B5FC19CEAB}" type="pres">
      <dgm:prSet presAssocID="{D366AB48-2B49-4A51-8816-3A0CA7A067CE}" presName="circleA" presStyleLbl="node1" presStyleIdx="2" presStyleCnt="6"/>
      <dgm:spPr/>
    </dgm:pt>
    <dgm:pt modelId="{CA57C083-2C55-4DC4-A0FE-C63B1BC3775F}" type="pres">
      <dgm:prSet presAssocID="{D366AB48-2B49-4A51-8816-3A0CA7A067CE}" presName="spaceA" presStyleCnt="0"/>
      <dgm:spPr/>
    </dgm:pt>
    <dgm:pt modelId="{78AC1AC5-551B-423F-9D60-CF840C9F6E56}" type="pres">
      <dgm:prSet presAssocID="{7CC0C07E-808A-4270-8E15-73E4714791F3}" presName="space" presStyleCnt="0"/>
      <dgm:spPr/>
    </dgm:pt>
    <dgm:pt modelId="{32D2B6A6-FCE3-4D56-9429-37C161E2FA7D}" type="pres">
      <dgm:prSet presAssocID="{00CE7DCC-F383-497D-B024-4CEF4BE9D1EE}" presName="compositeB" presStyleCnt="0"/>
      <dgm:spPr/>
    </dgm:pt>
    <dgm:pt modelId="{03F1D10E-343A-4EB7-8037-294A89C0E005}" type="pres">
      <dgm:prSet presAssocID="{00CE7DCC-F383-497D-B024-4CEF4BE9D1EE}" presName="textB" presStyleLbl="revTx" presStyleIdx="3" presStyleCnt="6">
        <dgm:presLayoutVars>
          <dgm:bulletEnabled val="1"/>
        </dgm:presLayoutVars>
      </dgm:prSet>
      <dgm:spPr/>
    </dgm:pt>
    <dgm:pt modelId="{A10748AE-BF4F-4945-AC44-994544721511}" type="pres">
      <dgm:prSet presAssocID="{00CE7DCC-F383-497D-B024-4CEF4BE9D1EE}" presName="circleB" presStyleLbl="node1" presStyleIdx="3" presStyleCnt="6"/>
      <dgm:spPr/>
    </dgm:pt>
    <dgm:pt modelId="{C7521B5E-5C3A-46C2-9F23-AA28341D6D8A}" type="pres">
      <dgm:prSet presAssocID="{00CE7DCC-F383-497D-B024-4CEF4BE9D1EE}" presName="spaceB" presStyleCnt="0"/>
      <dgm:spPr/>
    </dgm:pt>
    <dgm:pt modelId="{2860E55F-CF3C-49C9-B607-780DDE078613}" type="pres">
      <dgm:prSet presAssocID="{1B5AB925-BDB8-4CFD-8AAD-719103066ABC}" presName="space" presStyleCnt="0"/>
      <dgm:spPr/>
    </dgm:pt>
    <dgm:pt modelId="{4ABF2AEB-E757-456C-8F96-7AAAC5F5DD59}" type="pres">
      <dgm:prSet presAssocID="{863154A0-7945-4339-B8F0-AF8576461FEC}" presName="compositeA" presStyleCnt="0"/>
      <dgm:spPr/>
    </dgm:pt>
    <dgm:pt modelId="{CAEE5775-B00F-494B-AF0E-1870B7033BD1}" type="pres">
      <dgm:prSet presAssocID="{863154A0-7945-4339-B8F0-AF8576461FEC}" presName="textA" presStyleLbl="revTx" presStyleIdx="4" presStyleCnt="6">
        <dgm:presLayoutVars>
          <dgm:bulletEnabled val="1"/>
        </dgm:presLayoutVars>
      </dgm:prSet>
      <dgm:spPr/>
    </dgm:pt>
    <dgm:pt modelId="{A6F5184D-683F-463F-8387-D4ECD7DC47BC}" type="pres">
      <dgm:prSet presAssocID="{863154A0-7945-4339-B8F0-AF8576461FEC}" presName="circleA" presStyleLbl="node1" presStyleIdx="4" presStyleCnt="6"/>
      <dgm:spPr/>
    </dgm:pt>
    <dgm:pt modelId="{ACD0200E-9CAE-46B8-B057-04D69930B4DB}" type="pres">
      <dgm:prSet presAssocID="{863154A0-7945-4339-B8F0-AF8576461FEC}" presName="spaceA" presStyleCnt="0"/>
      <dgm:spPr/>
    </dgm:pt>
    <dgm:pt modelId="{ADBE3262-EE77-4795-AA90-4787066E089A}" type="pres">
      <dgm:prSet presAssocID="{5E9244C8-2F05-4AC0-85AF-8996BF2037A4}" presName="space" presStyleCnt="0"/>
      <dgm:spPr/>
    </dgm:pt>
    <dgm:pt modelId="{EF7E7E7D-09AC-4F57-85A2-3EFB62201ADD}" type="pres">
      <dgm:prSet presAssocID="{CA8AFB09-A72A-4119-B04A-01BE42880FCF}" presName="compositeB" presStyleCnt="0"/>
      <dgm:spPr/>
    </dgm:pt>
    <dgm:pt modelId="{56EB8277-DF20-468A-9E96-43F09F15BDE5}" type="pres">
      <dgm:prSet presAssocID="{CA8AFB09-A72A-4119-B04A-01BE42880FCF}" presName="textB" presStyleLbl="revTx" presStyleIdx="5" presStyleCnt="6">
        <dgm:presLayoutVars>
          <dgm:bulletEnabled val="1"/>
        </dgm:presLayoutVars>
      </dgm:prSet>
      <dgm:spPr/>
    </dgm:pt>
    <dgm:pt modelId="{68606D0A-7FFD-434F-AEE1-ABB1D5ED8706}" type="pres">
      <dgm:prSet presAssocID="{CA8AFB09-A72A-4119-B04A-01BE42880FCF}" presName="circleB" presStyleLbl="node1" presStyleIdx="5" presStyleCnt="6"/>
      <dgm:spPr/>
    </dgm:pt>
    <dgm:pt modelId="{22E23CF1-EC05-44B8-8854-AC6930BE5799}" type="pres">
      <dgm:prSet presAssocID="{CA8AFB09-A72A-4119-B04A-01BE42880FCF}" presName="spaceB" presStyleCnt="0"/>
      <dgm:spPr/>
    </dgm:pt>
  </dgm:ptLst>
  <dgm:cxnLst>
    <dgm:cxn modelId="{86D0631D-2629-4796-9101-58DE247DB645}" type="presOf" srcId="{17D1C50C-C8E9-4AB8-82DB-86C49D619D9D}" destId="{106A482C-2A31-4E2F-90CD-FD9C969A7DB2}" srcOrd="0" destOrd="0" presId="urn:microsoft.com/office/officeart/2005/8/layout/hProcess11"/>
    <dgm:cxn modelId="{EF0B6E2B-2140-42E2-A1B9-C5675B14B87E}" type="presOf" srcId="{863154A0-7945-4339-B8F0-AF8576461FEC}" destId="{CAEE5775-B00F-494B-AF0E-1870B7033BD1}" srcOrd="0" destOrd="0" presId="urn:microsoft.com/office/officeart/2005/8/layout/hProcess11"/>
    <dgm:cxn modelId="{569CA44A-3E06-4D48-956D-22CD5E4C727E}" type="presOf" srcId="{D366AB48-2B49-4A51-8816-3A0CA7A067CE}" destId="{DCDFD38F-6F54-4C59-974A-9CCA384EB587}" srcOrd="0" destOrd="0" presId="urn:microsoft.com/office/officeart/2005/8/layout/hProcess11"/>
    <dgm:cxn modelId="{2BD4B47D-C049-4492-89C5-4E913652EC95}" srcId="{76E89DCF-F52D-4218-8939-2761433FC53C}" destId="{863154A0-7945-4339-B8F0-AF8576461FEC}" srcOrd="4" destOrd="0" parTransId="{8509E5E5-9541-4155-83B4-CFAA7F5296E6}" sibTransId="{5E9244C8-2F05-4AC0-85AF-8996BF2037A4}"/>
    <dgm:cxn modelId="{A7CE5683-F698-4A05-BD0C-36531F29BF92}" srcId="{76E89DCF-F52D-4218-8939-2761433FC53C}" destId="{17D1C50C-C8E9-4AB8-82DB-86C49D619D9D}" srcOrd="0" destOrd="0" parTransId="{F77496EC-15FA-43DD-B905-DA2108D811B3}" sibTransId="{D97649F0-6D25-42BD-85FA-19C80E98BFF2}"/>
    <dgm:cxn modelId="{107D25A3-AA09-46A7-A4D8-CF23397BAC94}" srcId="{76E89DCF-F52D-4218-8939-2761433FC53C}" destId="{CA8AFB09-A72A-4119-B04A-01BE42880FCF}" srcOrd="5" destOrd="0" parTransId="{61BD3A02-5F97-4AB9-B1A3-F2B5A5E6AEF3}" sibTransId="{05584826-FD82-4DC7-9684-8A4C4229878C}"/>
    <dgm:cxn modelId="{67104CAC-80F9-4E20-82D3-CEBFFD68C570}" srcId="{76E89DCF-F52D-4218-8939-2761433FC53C}" destId="{16E2904B-36B7-419E-8440-CB218487D5E7}" srcOrd="1" destOrd="0" parTransId="{8FC45627-917F-425C-9862-D8566DB1A16F}" sibTransId="{0B79AEFC-5E3C-4A67-8CDE-1AB50F7D4A5C}"/>
    <dgm:cxn modelId="{C27D21BD-6F8E-4A1C-9761-0D33F462CDD3}" type="presOf" srcId="{00CE7DCC-F383-497D-B024-4CEF4BE9D1EE}" destId="{03F1D10E-343A-4EB7-8037-294A89C0E005}" srcOrd="0" destOrd="0" presId="urn:microsoft.com/office/officeart/2005/8/layout/hProcess11"/>
    <dgm:cxn modelId="{577CCBC1-475E-455B-9376-9233339D44DA}" srcId="{76E89DCF-F52D-4218-8939-2761433FC53C}" destId="{00CE7DCC-F383-497D-B024-4CEF4BE9D1EE}" srcOrd="3" destOrd="0" parTransId="{885B5D63-58FE-41E0-B136-824191E5B6DE}" sibTransId="{1B5AB925-BDB8-4CFD-8AAD-719103066ABC}"/>
    <dgm:cxn modelId="{55EEBEC6-099A-46B9-BC3B-36F28425D569}" type="presOf" srcId="{16E2904B-36B7-419E-8440-CB218487D5E7}" destId="{0CC37854-B74E-4C3A-90BA-875C4BB04ED3}" srcOrd="0" destOrd="0" presId="urn:microsoft.com/office/officeart/2005/8/layout/hProcess11"/>
    <dgm:cxn modelId="{29D4D9E7-1BD0-4EF8-B5C6-5BE196F7B7EB}" type="presOf" srcId="{76E89DCF-F52D-4218-8939-2761433FC53C}" destId="{9AE171C3-8802-4BD8-82C4-6038DC01BF35}" srcOrd="0" destOrd="0" presId="urn:microsoft.com/office/officeart/2005/8/layout/hProcess11"/>
    <dgm:cxn modelId="{ADEBFBF0-244D-4E3F-A54A-289412304A4C}" srcId="{76E89DCF-F52D-4218-8939-2761433FC53C}" destId="{D366AB48-2B49-4A51-8816-3A0CA7A067CE}" srcOrd="2" destOrd="0" parTransId="{9F9CCC4E-7814-4CD9-93C8-38473CE180C1}" sibTransId="{7CC0C07E-808A-4270-8E15-73E4714791F3}"/>
    <dgm:cxn modelId="{89F8E3F6-8591-4B09-B365-F1E193452E26}" type="presOf" srcId="{CA8AFB09-A72A-4119-B04A-01BE42880FCF}" destId="{56EB8277-DF20-468A-9E96-43F09F15BDE5}" srcOrd="0" destOrd="0" presId="urn:microsoft.com/office/officeart/2005/8/layout/hProcess11"/>
    <dgm:cxn modelId="{3B8C16BA-60B5-41D1-9FF2-3A578449CC87}" type="presParOf" srcId="{9AE171C3-8802-4BD8-82C4-6038DC01BF35}" destId="{3F142C3C-3A5A-44AF-B932-2E99C23C8ACE}" srcOrd="0" destOrd="0" presId="urn:microsoft.com/office/officeart/2005/8/layout/hProcess11"/>
    <dgm:cxn modelId="{90DED4A9-53FD-415B-899C-C9213D983C47}" type="presParOf" srcId="{9AE171C3-8802-4BD8-82C4-6038DC01BF35}" destId="{01AA573B-DBBA-42F1-80BF-5288849D5510}" srcOrd="1" destOrd="0" presId="urn:microsoft.com/office/officeart/2005/8/layout/hProcess11"/>
    <dgm:cxn modelId="{BC8C32D1-EF2D-49FE-8F44-20DA5B189676}" type="presParOf" srcId="{01AA573B-DBBA-42F1-80BF-5288849D5510}" destId="{BCDF1C7C-A484-4C69-AD30-182EA7EA2D66}" srcOrd="0" destOrd="0" presId="urn:microsoft.com/office/officeart/2005/8/layout/hProcess11"/>
    <dgm:cxn modelId="{642BD7AF-9501-400F-8BE5-84EDC10A3C63}" type="presParOf" srcId="{BCDF1C7C-A484-4C69-AD30-182EA7EA2D66}" destId="{106A482C-2A31-4E2F-90CD-FD9C969A7DB2}" srcOrd="0" destOrd="0" presId="urn:microsoft.com/office/officeart/2005/8/layout/hProcess11"/>
    <dgm:cxn modelId="{48F7A606-1D63-4798-9A4F-4069195F3CBE}" type="presParOf" srcId="{BCDF1C7C-A484-4C69-AD30-182EA7EA2D66}" destId="{17220FBE-244C-460A-8068-A6135F02B2C1}" srcOrd="1" destOrd="0" presId="urn:microsoft.com/office/officeart/2005/8/layout/hProcess11"/>
    <dgm:cxn modelId="{8CF171A0-70D6-4DC7-ACDB-1505FAD7DA87}" type="presParOf" srcId="{BCDF1C7C-A484-4C69-AD30-182EA7EA2D66}" destId="{75DE1BCF-F85B-4D2A-93BC-F77FDE7EB3CC}" srcOrd="2" destOrd="0" presId="urn:microsoft.com/office/officeart/2005/8/layout/hProcess11"/>
    <dgm:cxn modelId="{9431C417-2D8C-44A1-840D-87D57C4E478E}" type="presParOf" srcId="{01AA573B-DBBA-42F1-80BF-5288849D5510}" destId="{754515DB-90D4-45D9-BFD6-3014EAD1ECE5}" srcOrd="1" destOrd="0" presId="urn:microsoft.com/office/officeart/2005/8/layout/hProcess11"/>
    <dgm:cxn modelId="{2EB9D729-2577-4E84-9C92-E94604654E61}" type="presParOf" srcId="{01AA573B-DBBA-42F1-80BF-5288849D5510}" destId="{2BA0057E-558E-493F-9D81-F82A5E7E7B2D}" srcOrd="2" destOrd="0" presId="urn:microsoft.com/office/officeart/2005/8/layout/hProcess11"/>
    <dgm:cxn modelId="{A60E0E41-4419-40EA-99E5-4424810F91CC}" type="presParOf" srcId="{2BA0057E-558E-493F-9D81-F82A5E7E7B2D}" destId="{0CC37854-B74E-4C3A-90BA-875C4BB04ED3}" srcOrd="0" destOrd="0" presId="urn:microsoft.com/office/officeart/2005/8/layout/hProcess11"/>
    <dgm:cxn modelId="{42B02226-B399-4F7F-9509-B192DEA6C137}" type="presParOf" srcId="{2BA0057E-558E-493F-9D81-F82A5E7E7B2D}" destId="{A8232A96-D65B-49D6-B697-222BAA8BE3FC}" srcOrd="1" destOrd="0" presId="urn:microsoft.com/office/officeart/2005/8/layout/hProcess11"/>
    <dgm:cxn modelId="{131E991F-24F0-4B4B-B9D1-7E2766DBE0FA}" type="presParOf" srcId="{2BA0057E-558E-493F-9D81-F82A5E7E7B2D}" destId="{0C30FA42-D176-4ECE-9888-AAD3EBDBC8B5}" srcOrd="2" destOrd="0" presId="urn:microsoft.com/office/officeart/2005/8/layout/hProcess11"/>
    <dgm:cxn modelId="{DEA6F17E-1789-43A4-913B-24456C962104}" type="presParOf" srcId="{01AA573B-DBBA-42F1-80BF-5288849D5510}" destId="{802A539B-6EBF-421F-85D8-E52AB8F74D32}" srcOrd="3" destOrd="0" presId="urn:microsoft.com/office/officeart/2005/8/layout/hProcess11"/>
    <dgm:cxn modelId="{4E25AA2E-D5CD-47BA-9692-D27BD346DB43}" type="presParOf" srcId="{01AA573B-DBBA-42F1-80BF-5288849D5510}" destId="{75E413CD-602A-4266-BC6D-EE8EF4E3CF9B}" srcOrd="4" destOrd="0" presId="urn:microsoft.com/office/officeart/2005/8/layout/hProcess11"/>
    <dgm:cxn modelId="{10207BE1-23C7-4EF5-8010-3060DF895BF7}" type="presParOf" srcId="{75E413CD-602A-4266-BC6D-EE8EF4E3CF9B}" destId="{DCDFD38F-6F54-4C59-974A-9CCA384EB587}" srcOrd="0" destOrd="0" presId="urn:microsoft.com/office/officeart/2005/8/layout/hProcess11"/>
    <dgm:cxn modelId="{06C9BC4A-0302-46BC-BAE9-04D73AD08E69}" type="presParOf" srcId="{75E413CD-602A-4266-BC6D-EE8EF4E3CF9B}" destId="{0B06014B-F776-4C28-B02E-15B5FC19CEAB}" srcOrd="1" destOrd="0" presId="urn:microsoft.com/office/officeart/2005/8/layout/hProcess11"/>
    <dgm:cxn modelId="{04AF80FC-1CB1-41E0-9E72-7C64457B602B}" type="presParOf" srcId="{75E413CD-602A-4266-BC6D-EE8EF4E3CF9B}" destId="{CA57C083-2C55-4DC4-A0FE-C63B1BC3775F}" srcOrd="2" destOrd="0" presId="urn:microsoft.com/office/officeart/2005/8/layout/hProcess11"/>
    <dgm:cxn modelId="{03721A21-4392-4CC9-8EB4-28B0E83F3C62}" type="presParOf" srcId="{01AA573B-DBBA-42F1-80BF-5288849D5510}" destId="{78AC1AC5-551B-423F-9D60-CF840C9F6E56}" srcOrd="5" destOrd="0" presId="urn:microsoft.com/office/officeart/2005/8/layout/hProcess11"/>
    <dgm:cxn modelId="{24D21AD5-C941-46BF-A3FD-1B80453C9FB0}" type="presParOf" srcId="{01AA573B-DBBA-42F1-80BF-5288849D5510}" destId="{32D2B6A6-FCE3-4D56-9429-37C161E2FA7D}" srcOrd="6" destOrd="0" presId="urn:microsoft.com/office/officeart/2005/8/layout/hProcess11"/>
    <dgm:cxn modelId="{621D088F-788F-4DCC-BA85-F2FC1213D00D}" type="presParOf" srcId="{32D2B6A6-FCE3-4D56-9429-37C161E2FA7D}" destId="{03F1D10E-343A-4EB7-8037-294A89C0E005}" srcOrd="0" destOrd="0" presId="urn:microsoft.com/office/officeart/2005/8/layout/hProcess11"/>
    <dgm:cxn modelId="{B0D61F2B-9101-4060-AFDF-64F0BB6977AB}" type="presParOf" srcId="{32D2B6A6-FCE3-4D56-9429-37C161E2FA7D}" destId="{A10748AE-BF4F-4945-AC44-994544721511}" srcOrd="1" destOrd="0" presId="urn:microsoft.com/office/officeart/2005/8/layout/hProcess11"/>
    <dgm:cxn modelId="{246B3F1B-2829-4543-8653-104F92AB085D}" type="presParOf" srcId="{32D2B6A6-FCE3-4D56-9429-37C161E2FA7D}" destId="{C7521B5E-5C3A-46C2-9F23-AA28341D6D8A}" srcOrd="2" destOrd="0" presId="urn:microsoft.com/office/officeart/2005/8/layout/hProcess11"/>
    <dgm:cxn modelId="{1B32D7CD-022D-4B00-8EB9-537FF4237674}" type="presParOf" srcId="{01AA573B-DBBA-42F1-80BF-5288849D5510}" destId="{2860E55F-CF3C-49C9-B607-780DDE078613}" srcOrd="7" destOrd="0" presId="urn:microsoft.com/office/officeart/2005/8/layout/hProcess11"/>
    <dgm:cxn modelId="{A9EC78FF-75AA-4D99-BA22-1075C4C4FAAA}" type="presParOf" srcId="{01AA573B-DBBA-42F1-80BF-5288849D5510}" destId="{4ABF2AEB-E757-456C-8F96-7AAAC5F5DD59}" srcOrd="8" destOrd="0" presId="urn:microsoft.com/office/officeart/2005/8/layout/hProcess11"/>
    <dgm:cxn modelId="{A0E2A5A9-C686-4744-BFCA-DA3F120F7EC0}" type="presParOf" srcId="{4ABF2AEB-E757-456C-8F96-7AAAC5F5DD59}" destId="{CAEE5775-B00F-494B-AF0E-1870B7033BD1}" srcOrd="0" destOrd="0" presId="urn:microsoft.com/office/officeart/2005/8/layout/hProcess11"/>
    <dgm:cxn modelId="{78B7F0A8-373F-4EF9-93C3-E6EBE23710E9}" type="presParOf" srcId="{4ABF2AEB-E757-456C-8F96-7AAAC5F5DD59}" destId="{A6F5184D-683F-463F-8387-D4ECD7DC47BC}" srcOrd="1" destOrd="0" presId="urn:microsoft.com/office/officeart/2005/8/layout/hProcess11"/>
    <dgm:cxn modelId="{D63535A3-264A-45DE-ADAC-68799D433BA7}" type="presParOf" srcId="{4ABF2AEB-E757-456C-8F96-7AAAC5F5DD59}" destId="{ACD0200E-9CAE-46B8-B057-04D69930B4DB}" srcOrd="2" destOrd="0" presId="urn:microsoft.com/office/officeart/2005/8/layout/hProcess11"/>
    <dgm:cxn modelId="{64D59E76-61DF-4253-AE76-F235DA33638F}" type="presParOf" srcId="{01AA573B-DBBA-42F1-80BF-5288849D5510}" destId="{ADBE3262-EE77-4795-AA90-4787066E089A}" srcOrd="9" destOrd="0" presId="urn:microsoft.com/office/officeart/2005/8/layout/hProcess11"/>
    <dgm:cxn modelId="{BAA30D34-6914-40D7-88D6-2833F89BD8B0}" type="presParOf" srcId="{01AA573B-DBBA-42F1-80BF-5288849D5510}" destId="{EF7E7E7D-09AC-4F57-85A2-3EFB62201ADD}" srcOrd="10" destOrd="0" presId="urn:microsoft.com/office/officeart/2005/8/layout/hProcess11"/>
    <dgm:cxn modelId="{AFF0789C-1D5A-4E0F-9F05-298466CAEF30}" type="presParOf" srcId="{EF7E7E7D-09AC-4F57-85A2-3EFB62201ADD}" destId="{56EB8277-DF20-468A-9E96-43F09F15BDE5}" srcOrd="0" destOrd="0" presId="urn:microsoft.com/office/officeart/2005/8/layout/hProcess11"/>
    <dgm:cxn modelId="{577B2B3F-2DDD-43CB-BB39-3440517642D8}" type="presParOf" srcId="{EF7E7E7D-09AC-4F57-85A2-3EFB62201ADD}" destId="{68606D0A-7FFD-434F-AEE1-ABB1D5ED8706}" srcOrd="1" destOrd="0" presId="urn:microsoft.com/office/officeart/2005/8/layout/hProcess11"/>
    <dgm:cxn modelId="{5D9AFA97-5910-4DA7-9615-5B60B498ABA3}" type="presParOf" srcId="{EF7E7E7D-09AC-4F57-85A2-3EFB62201ADD}" destId="{22E23CF1-EC05-44B8-8854-AC6930BE5799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4B1F6956-24A9-4454-97F0-FB06ACD73FFD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2FA9A88-B462-4CE3-9FEA-822F1886E8F0}">
      <dgm:prSet/>
      <dgm:spPr/>
      <dgm:t>
        <a:bodyPr/>
        <a:lstStyle/>
        <a:p>
          <a:r>
            <a:rPr lang="en-US" dirty="0"/>
            <a:t>RQ1: What </a:t>
          </a:r>
          <a:r>
            <a:rPr lang="en-US" i="1" dirty="0"/>
            <a:t>Learning-to-Rank </a:t>
          </a:r>
          <a:r>
            <a:rPr lang="en-US" dirty="0"/>
            <a:t>technique for the Test Prioritization yields the best results for this pipeline?</a:t>
          </a:r>
        </a:p>
      </dgm:t>
    </dgm:pt>
    <dgm:pt modelId="{5E31691D-E136-4D9C-A586-FCBCD86A5467}" type="parTrans" cxnId="{482090D9-D8E4-49CC-9C69-580786E53E80}">
      <dgm:prSet/>
      <dgm:spPr/>
      <dgm:t>
        <a:bodyPr/>
        <a:lstStyle/>
        <a:p>
          <a:endParaRPr lang="en-US"/>
        </a:p>
      </dgm:t>
    </dgm:pt>
    <dgm:pt modelId="{FEAE323E-44F4-4A82-9567-08DE56E9EE0C}" type="sibTrans" cxnId="{482090D9-D8E4-49CC-9C69-580786E53E80}">
      <dgm:prSet/>
      <dgm:spPr/>
      <dgm:t>
        <a:bodyPr/>
        <a:lstStyle/>
        <a:p>
          <a:endParaRPr lang="en-US"/>
        </a:p>
      </dgm:t>
    </dgm:pt>
    <dgm:pt modelId="{85EA9FD6-5240-48D4-8B40-9D755718A312}">
      <dgm:prSet/>
      <dgm:spPr/>
      <dgm:t>
        <a:bodyPr/>
        <a:lstStyle/>
        <a:p>
          <a:r>
            <a:rPr lang="en-US" dirty="0">
              <a:solidFill>
                <a:schemeClr val="bg2">
                  <a:lumMod val="75000"/>
                  <a:lumOff val="25000"/>
                </a:schemeClr>
              </a:solidFill>
            </a:rPr>
            <a:t>RQ2: To what extent the number of tests and their execution time can be reduced?</a:t>
          </a:r>
        </a:p>
      </dgm:t>
    </dgm:pt>
    <dgm:pt modelId="{6852BB89-DF02-4343-B553-46005B2CF86D}" type="parTrans" cxnId="{BF74F884-7263-43FC-84EE-BB6B4EC9C755}">
      <dgm:prSet/>
      <dgm:spPr/>
      <dgm:t>
        <a:bodyPr/>
        <a:lstStyle/>
        <a:p>
          <a:endParaRPr lang="en-US"/>
        </a:p>
      </dgm:t>
    </dgm:pt>
    <dgm:pt modelId="{E47492EE-F93D-4B6A-99DA-8504AE2A4D76}" type="sibTrans" cxnId="{BF74F884-7263-43FC-84EE-BB6B4EC9C755}">
      <dgm:prSet/>
      <dgm:spPr/>
      <dgm:t>
        <a:bodyPr/>
        <a:lstStyle/>
        <a:p>
          <a:endParaRPr lang="en-US"/>
        </a:p>
      </dgm:t>
    </dgm:pt>
    <dgm:pt modelId="{303646A8-BB96-438D-9E25-DDBB6F1B04A2}">
      <dgm:prSet/>
      <dgm:spPr/>
      <dgm:t>
        <a:bodyPr/>
        <a:lstStyle/>
        <a:p>
          <a:r>
            <a:rPr lang="en-US" dirty="0">
              <a:solidFill>
                <a:schemeClr val="bg2">
                  <a:lumMod val="75000"/>
                  <a:lumOff val="25000"/>
                </a:schemeClr>
              </a:solidFill>
            </a:rPr>
            <a:t>RQ3: What is the effect of using test coverage information for these approaches?</a:t>
          </a:r>
        </a:p>
      </dgm:t>
    </dgm:pt>
    <dgm:pt modelId="{02F2F692-6ABD-4C9A-9FD9-746FE85064CE}" type="parTrans" cxnId="{BECB1457-CF64-48AA-8118-1EECB0763FF6}">
      <dgm:prSet/>
      <dgm:spPr/>
      <dgm:t>
        <a:bodyPr/>
        <a:lstStyle/>
        <a:p>
          <a:endParaRPr lang="en-US"/>
        </a:p>
      </dgm:t>
    </dgm:pt>
    <dgm:pt modelId="{2F50A0B9-ECEF-4948-A950-95A1D88EC87A}" type="sibTrans" cxnId="{BECB1457-CF64-48AA-8118-1EECB0763FF6}">
      <dgm:prSet/>
      <dgm:spPr/>
      <dgm:t>
        <a:bodyPr/>
        <a:lstStyle/>
        <a:p>
          <a:endParaRPr lang="en-US"/>
        </a:p>
      </dgm:t>
    </dgm:pt>
    <dgm:pt modelId="{EB35D84A-5C5D-4A00-88C6-862F48F98BAC}" type="pres">
      <dgm:prSet presAssocID="{4B1F6956-24A9-4454-97F0-FB06ACD73FFD}" presName="vert0" presStyleCnt="0">
        <dgm:presLayoutVars>
          <dgm:dir/>
          <dgm:animOne val="branch"/>
          <dgm:animLvl val="lvl"/>
        </dgm:presLayoutVars>
      </dgm:prSet>
      <dgm:spPr/>
    </dgm:pt>
    <dgm:pt modelId="{9B8F32B4-DE39-4C0A-99FC-49EAE68AE6C5}" type="pres">
      <dgm:prSet presAssocID="{52FA9A88-B462-4CE3-9FEA-822F1886E8F0}" presName="thickLine" presStyleLbl="alignNode1" presStyleIdx="0" presStyleCnt="3"/>
      <dgm:spPr/>
    </dgm:pt>
    <dgm:pt modelId="{12C2E7C2-3EA2-464D-A51C-E1DA04579963}" type="pres">
      <dgm:prSet presAssocID="{52FA9A88-B462-4CE3-9FEA-822F1886E8F0}" presName="horz1" presStyleCnt="0"/>
      <dgm:spPr/>
    </dgm:pt>
    <dgm:pt modelId="{2DDFA6DE-BDA5-418C-BC09-6614E7E496CE}" type="pres">
      <dgm:prSet presAssocID="{52FA9A88-B462-4CE3-9FEA-822F1886E8F0}" presName="tx1" presStyleLbl="revTx" presStyleIdx="0" presStyleCnt="3"/>
      <dgm:spPr/>
    </dgm:pt>
    <dgm:pt modelId="{0F64FC5A-A9C9-42C5-8432-19795C7E4B6C}" type="pres">
      <dgm:prSet presAssocID="{52FA9A88-B462-4CE3-9FEA-822F1886E8F0}" presName="vert1" presStyleCnt="0"/>
      <dgm:spPr/>
    </dgm:pt>
    <dgm:pt modelId="{80E6CEA0-F9D6-4B05-9E74-CB14BC6C625B}" type="pres">
      <dgm:prSet presAssocID="{85EA9FD6-5240-48D4-8B40-9D755718A312}" presName="thickLine" presStyleLbl="alignNode1" presStyleIdx="1" presStyleCnt="3"/>
      <dgm:spPr/>
    </dgm:pt>
    <dgm:pt modelId="{A7CA3255-A9BF-40C0-8BF0-995E96F1D092}" type="pres">
      <dgm:prSet presAssocID="{85EA9FD6-5240-48D4-8B40-9D755718A312}" presName="horz1" presStyleCnt="0"/>
      <dgm:spPr/>
    </dgm:pt>
    <dgm:pt modelId="{78BFB260-4521-4A0E-9D6C-630346BDE564}" type="pres">
      <dgm:prSet presAssocID="{85EA9FD6-5240-48D4-8B40-9D755718A312}" presName="tx1" presStyleLbl="revTx" presStyleIdx="1" presStyleCnt="3"/>
      <dgm:spPr/>
    </dgm:pt>
    <dgm:pt modelId="{3F2BCF81-F8C2-47EE-A34E-E7AF11B0DDE5}" type="pres">
      <dgm:prSet presAssocID="{85EA9FD6-5240-48D4-8B40-9D755718A312}" presName="vert1" presStyleCnt="0"/>
      <dgm:spPr/>
    </dgm:pt>
    <dgm:pt modelId="{EE007798-B317-42DB-8271-9CDF5C7200D3}" type="pres">
      <dgm:prSet presAssocID="{303646A8-BB96-438D-9E25-DDBB6F1B04A2}" presName="thickLine" presStyleLbl="alignNode1" presStyleIdx="2" presStyleCnt="3"/>
      <dgm:spPr/>
    </dgm:pt>
    <dgm:pt modelId="{EC177DD8-9D91-4BEA-B4E3-6733500620BF}" type="pres">
      <dgm:prSet presAssocID="{303646A8-BB96-438D-9E25-DDBB6F1B04A2}" presName="horz1" presStyleCnt="0"/>
      <dgm:spPr/>
    </dgm:pt>
    <dgm:pt modelId="{313967C5-6587-47D6-86CE-CCFC1447050A}" type="pres">
      <dgm:prSet presAssocID="{303646A8-BB96-438D-9E25-DDBB6F1B04A2}" presName="tx1" presStyleLbl="revTx" presStyleIdx="2" presStyleCnt="3"/>
      <dgm:spPr/>
    </dgm:pt>
    <dgm:pt modelId="{B1B97839-B035-4191-9FB2-1DC290850DF5}" type="pres">
      <dgm:prSet presAssocID="{303646A8-BB96-438D-9E25-DDBB6F1B04A2}" presName="vert1" presStyleCnt="0"/>
      <dgm:spPr/>
    </dgm:pt>
  </dgm:ptLst>
  <dgm:cxnLst>
    <dgm:cxn modelId="{D1F68803-AEC5-4E3C-9DF7-F9B86AB3A7AA}" type="presOf" srcId="{52FA9A88-B462-4CE3-9FEA-822F1886E8F0}" destId="{2DDFA6DE-BDA5-418C-BC09-6614E7E496CE}" srcOrd="0" destOrd="0" presId="urn:microsoft.com/office/officeart/2008/layout/LinedList"/>
    <dgm:cxn modelId="{17D39433-D221-42E9-82F0-05AE87D7D1E9}" type="presOf" srcId="{303646A8-BB96-438D-9E25-DDBB6F1B04A2}" destId="{313967C5-6587-47D6-86CE-CCFC1447050A}" srcOrd="0" destOrd="0" presId="urn:microsoft.com/office/officeart/2008/layout/LinedList"/>
    <dgm:cxn modelId="{BECB1457-CF64-48AA-8118-1EECB0763FF6}" srcId="{4B1F6956-24A9-4454-97F0-FB06ACD73FFD}" destId="{303646A8-BB96-438D-9E25-DDBB6F1B04A2}" srcOrd="2" destOrd="0" parTransId="{02F2F692-6ABD-4C9A-9FD9-746FE85064CE}" sibTransId="{2F50A0B9-ECEF-4948-A950-95A1D88EC87A}"/>
    <dgm:cxn modelId="{BF74F884-7263-43FC-84EE-BB6B4EC9C755}" srcId="{4B1F6956-24A9-4454-97F0-FB06ACD73FFD}" destId="{85EA9FD6-5240-48D4-8B40-9D755718A312}" srcOrd="1" destOrd="0" parTransId="{6852BB89-DF02-4343-B553-46005B2CF86D}" sibTransId="{E47492EE-F93D-4B6A-99DA-8504AE2A4D76}"/>
    <dgm:cxn modelId="{BE5B45CD-3E8B-4DED-AD30-9C65A1A6FF7E}" type="presOf" srcId="{85EA9FD6-5240-48D4-8B40-9D755718A312}" destId="{78BFB260-4521-4A0E-9D6C-630346BDE564}" srcOrd="0" destOrd="0" presId="urn:microsoft.com/office/officeart/2008/layout/LinedList"/>
    <dgm:cxn modelId="{5AFDCFCE-6BCC-4F06-9E09-0944B7B7E1CF}" type="presOf" srcId="{4B1F6956-24A9-4454-97F0-FB06ACD73FFD}" destId="{EB35D84A-5C5D-4A00-88C6-862F48F98BAC}" srcOrd="0" destOrd="0" presId="urn:microsoft.com/office/officeart/2008/layout/LinedList"/>
    <dgm:cxn modelId="{482090D9-D8E4-49CC-9C69-580786E53E80}" srcId="{4B1F6956-24A9-4454-97F0-FB06ACD73FFD}" destId="{52FA9A88-B462-4CE3-9FEA-822F1886E8F0}" srcOrd="0" destOrd="0" parTransId="{5E31691D-E136-4D9C-A586-FCBCD86A5467}" sibTransId="{FEAE323E-44F4-4A82-9567-08DE56E9EE0C}"/>
    <dgm:cxn modelId="{B0D87747-508B-4CA8-B6C1-06292A75F67E}" type="presParOf" srcId="{EB35D84A-5C5D-4A00-88C6-862F48F98BAC}" destId="{9B8F32B4-DE39-4C0A-99FC-49EAE68AE6C5}" srcOrd="0" destOrd="0" presId="urn:microsoft.com/office/officeart/2008/layout/LinedList"/>
    <dgm:cxn modelId="{A9AC40DD-8FC0-479E-97EB-680E47634E51}" type="presParOf" srcId="{EB35D84A-5C5D-4A00-88C6-862F48F98BAC}" destId="{12C2E7C2-3EA2-464D-A51C-E1DA04579963}" srcOrd="1" destOrd="0" presId="urn:microsoft.com/office/officeart/2008/layout/LinedList"/>
    <dgm:cxn modelId="{F7D32FF8-819C-4FFF-989F-7D8CA231D14A}" type="presParOf" srcId="{12C2E7C2-3EA2-464D-A51C-E1DA04579963}" destId="{2DDFA6DE-BDA5-418C-BC09-6614E7E496CE}" srcOrd="0" destOrd="0" presId="urn:microsoft.com/office/officeart/2008/layout/LinedList"/>
    <dgm:cxn modelId="{5A23F1A3-3AD4-4E85-9392-066842BE51A6}" type="presParOf" srcId="{12C2E7C2-3EA2-464D-A51C-E1DA04579963}" destId="{0F64FC5A-A9C9-42C5-8432-19795C7E4B6C}" srcOrd="1" destOrd="0" presId="urn:microsoft.com/office/officeart/2008/layout/LinedList"/>
    <dgm:cxn modelId="{CC8B6F6C-1207-4A36-9583-3CFDC938B15B}" type="presParOf" srcId="{EB35D84A-5C5D-4A00-88C6-862F48F98BAC}" destId="{80E6CEA0-F9D6-4B05-9E74-CB14BC6C625B}" srcOrd="2" destOrd="0" presId="urn:microsoft.com/office/officeart/2008/layout/LinedList"/>
    <dgm:cxn modelId="{2A223021-874C-4185-B92C-8EDDA17B0E93}" type="presParOf" srcId="{EB35D84A-5C5D-4A00-88C6-862F48F98BAC}" destId="{A7CA3255-A9BF-40C0-8BF0-995E96F1D092}" srcOrd="3" destOrd="0" presId="urn:microsoft.com/office/officeart/2008/layout/LinedList"/>
    <dgm:cxn modelId="{05300F80-EBB9-4665-AA7B-925130CE4069}" type="presParOf" srcId="{A7CA3255-A9BF-40C0-8BF0-995E96F1D092}" destId="{78BFB260-4521-4A0E-9D6C-630346BDE564}" srcOrd="0" destOrd="0" presId="urn:microsoft.com/office/officeart/2008/layout/LinedList"/>
    <dgm:cxn modelId="{360D4087-CFA8-448F-B7E5-23C7683D0B3B}" type="presParOf" srcId="{A7CA3255-A9BF-40C0-8BF0-995E96F1D092}" destId="{3F2BCF81-F8C2-47EE-A34E-E7AF11B0DDE5}" srcOrd="1" destOrd="0" presId="urn:microsoft.com/office/officeart/2008/layout/LinedList"/>
    <dgm:cxn modelId="{918F3C48-0C76-4C39-9951-2037D4F47438}" type="presParOf" srcId="{EB35D84A-5C5D-4A00-88C6-862F48F98BAC}" destId="{EE007798-B317-42DB-8271-9CDF5C7200D3}" srcOrd="4" destOrd="0" presId="urn:microsoft.com/office/officeart/2008/layout/LinedList"/>
    <dgm:cxn modelId="{2FD435A4-AF18-4344-ACD8-C753050207BE}" type="presParOf" srcId="{EB35D84A-5C5D-4A00-88C6-862F48F98BAC}" destId="{EC177DD8-9D91-4BEA-B4E3-6733500620BF}" srcOrd="5" destOrd="0" presId="urn:microsoft.com/office/officeart/2008/layout/LinedList"/>
    <dgm:cxn modelId="{CC334233-0895-4812-9AB7-E1B506271D75}" type="presParOf" srcId="{EC177DD8-9D91-4BEA-B4E3-6733500620BF}" destId="{313967C5-6587-47D6-86CE-CCFC1447050A}" srcOrd="0" destOrd="0" presId="urn:microsoft.com/office/officeart/2008/layout/LinedList"/>
    <dgm:cxn modelId="{B2A6298E-B43B-46C9-8B0E-31D851418670}" type="presParOf" srcId="{EC177DD8-9D91-4BEA-B4E3-6733500620BF}" destId="{B1B97839-B035-4191-9FB2-1DC290850DF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4B1F6956-24A9-4454-97F0-FB06ACD73FFD}" type="doc">
      <dgm:prSet loTypeId="urn:microsoft.com/office/officeart/2008/layout/LinedList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2FA9A88-B462-4CE3-9FEA-822F1886E8F0}">
      <dgm:prSet/>
      <dgm:spPr/>
      <dgm:t>
        <a:bodyPr/>
        <a:lstStyle/>
        <a:p>
          <a:r>
            <a:rPr lang="en-US" dirty="0">
              <a:solidFill>
                <a:schemeClr val="bg2">
                  <a:lumMod val="75000"/>
                  <a:lumOff val="25000"/>
                </a:schemeClr>
              </a:solidFill>
            </a:rPr>
            <a:t>RQ1: What </a:t>
          </a:r>
          <a:r>
            <a:rPr lang="en-US" i="1" dirty="0">
              <a:solidFill>
                <a:schemeClr val="bg2">
                  <a:lumMod val="75000"/>
                  <a:lumOff val="25000"/>
                </a:schemeClr>
              </a:solidFill>
            </a:rPr>
            <a:t>Learning-to-Rank </a:t>
          </a:r>
          <a:r>
            <a:rPr lang="en-US" dirty="0">
              <a:solidFill>
                <a:schemeClr val="bg2">
                  <a:lumMod val="75000"/>
                  <a:lumOff val="25000"/>
                </a:schemeClr>
              </a:solidFill>
            </a:rPr>
            <a:t>technique for the Test Prioritization yields the best results for this pipeline?</a:t>
          </a:r>
        </a:p>
      </dgm:t>
    </dgm:pt>
    <dgm:pt modelId="{5E31691D-E136-4D9C-A586-FCBCD86A5467}" type="parTrans" cxnId="{482090D9-D8E4-49CC-9C69-580786E53E80}">
      <dgm:prSet/>
      <dgm:spPr/>
      <dgm:t>
        <a:bodyPr/>
        <a:lstStyle/>
        <a:p>
          <a:endParaRPr lang="en-US"/>
        </a:p>
      </dgm:t>
    </dgm:pt>
    <dgm:pt modelId="{FEAE323E-44F4-4A82-9567-08DE56E9EE0C}" type="sibTrans" cxnId="{482090D9-D8E4-49CC-9C69-580786E53E80}">
      <dgm:prSet/>
      <dgm:spPr/>
      <dgm:t>
        <a:bodyPr/>
        <a:lstStyle/>
        <a:p>
          <a:endParaRPr lang="en-US"/>
        </a:p>
      </dgm:t>
    </dgm:pt>
    <dgm:pt modelId="{85EA9FD6-5240-48D4-8B40-9D755718A312}">
      <dgm:prSet/>
      <dgm:spPr/>
      <dgm:t>
        <a:bodyPr/>
        <a:lstStyle/>
        <a:p>
          <a:r>
            <a:rPr lang="en-US"/>
            <a:t>RQ2: To what extent the number of tests and their execution time can be reduced?</a:t>
          </a:r>
          <a:endParaRPr lang="en-US" dirty="0"/>
        </a:p>
      </dgm:t>
    </dgm:pt>
    <dgm:pt modelId="{6852BB89-DF02-4343-B553-46005B2CF86D}" type="parTrans" cxnId="{BF74F884-7263-43FC-84EE-BB6B4EC9C755}">
      <dgm:prSet/>
      <dgm:spPr/>
      <dgm:t>
        <a:bodyPr/>
        <a:lstStyle/>
        <a:p>
          <a:endParaRPr lang="en-US"/>
        </a:p>
      </dgm:t>
    </dgm:pt>
    <dgm:pt modelId="{E47492EE-F93D-4B6A-99DA-8504AE2A4D76}" type="sibTrans" cxnId="{BF74F884-7263-43FC-84EE-BB6B4EC9C755}">
      <dgm:prSet/>
      <dgm:spPr/>
      <dgm:t>
        <a:bodyPr/>
        <a:lstStyle/>
        <a:p>
          <a:endParaRPr lang="en-US"/>
        </a:p>
      </dgm:t>
    </dgm:pt>
    <dgm:pt modelId="{303646A8-BB96-438D-9E25-DDBB6F1B04A2}">
      <dgm:prSet/>
      <dgm:spPr/>
      <dgm:t>
        <a:bodyPr/>
        <a:lstStyle/>
        <a:p>
          <a:r>
            <a:rPr lang="en-US" dirty="0">
              <a:solidFill>
                <a:schemeClr val="bg2">
                  <a:lumMod val="75000"/>
                  <a:lumOff val="25000"/>
                </a:schemeClr>
              </a:solidFill>
            </a:rPr>
            <a:t>RQ3: What is the effect of using test coverage information for these approaches?</a:t>
          </a:r>
        </a:p>
      </dgm:t>
    </dgm:pt>
    <dgm:pt modelId="{02F2F692-6ABD-4C9A-9FD9-746FE85064CE}" type="parTrans" cxnId="{BECB1457-CF64-48AA-8118-1EECB0763FF6}">
      <dgm:prSet/>
      <dgm:spPr/>
      <dgm:t>
        <a:bodyPr/>
        <a:lstStyle/>
        <a:p>
          <a:endParaRPr lang="en-US"/>
        </a:p>
      </dgm:t>
    </dgm:pt>
    <dgm:pt modelId="{2F50A0B9-ECEF-4948-A950-95A1D88EC87A}" type="sibTrans" cxnId="{BECB1457-CF64-48AA-8118-1EECB0763FF6}">
      <dgm:prSet/>
      <dgm:spPr/>
      <dgm:t>
        <a:bodyPr/>
        <a:lstStyle/>
        <a:p>
          <a:endParaRPr lang="en-US"/>
        </a:p>
      </dgm:t>
    </dgm:pt>
    <dgm:pt modelId="{EB35D84A-5C5D-4A00-88C6-862F48F98BAC}" type="pres">
      <dgm:prSet presAssocID="{4B1F6956-24A9-4454-97F0-FB06ACD73FFD}" presName="vert0" presStyleCnt="0">
        <dgm:presLayoutVars>
          <dgm:dir/>
          <dgm:animOne val="branch"/>
          <dgm:animLvl val="lvl"/>
        </dgm:presLayoutVars>
      </dgm:prSet>
      <dgm:spPr/>
    </dgm:pt>
    <dgm:pt modelId="{9B8F32B4-DE39-4C0A-99FC-49EAE68AE6C5}" type="pres">
      <dgm:prSet presAssocID="{52FA9A88-B462-4CE3-9FEA-822F1886E8F0}" presName="thickLine" presStyleLbl="alignNode1" presStyleIdx="0" presStyleCnt="3"/>
      <dgm:spPr/>
    </dgm:pt>
    <dgm:pt modelId="{12C2E7C2-3EA2-464D-A51C-E1DA04579963}" type="pres">
      <dgm:prSet presAssocID="{52FA9A88-B462-4CE3-9FEA-822F1886E8F0}" presName="horz1" presStyleCnt="0"/>
      <dgm:spPr/>
    </dgm:pt>
    <dgm:pt modelId="{2DDFA6DE-BDA5-418C-BC09-6614E7E496CE}" type="pres">
      <dgm:prSet presAssocID="{52FA9A88-B462-4CE3-9FEA-822F1886E8F0}" presName="tx1" presStyleLbl="revTx" presStyleIdx="0" presStyleCnt="3"/>
      <dgm:spPr/>
    </dgm:pt>
    <dgm:pt modelId="{0F64FC5A-A9C9-42C5-8432-19795C7E4B6C}" type="pres">
      <dgm:prSet presAssocID="{52FA9A88-B462-4CE3-9FEA-822F1886E8F0}" presName="vert1" presStyleCnt="0"/>
      <dgm:spPr/>
    </dgm:pt>
    <dgm:pt modelId="{80E6CEA0-F9D6-4B05-9E74-CB14BC6C625B}" type="pres">
      <dgm:prSet presAssocID="{85EA9FD6-5240-48D4-8B40-9D755718A312}" presName="thickLine" presStyleLbl="alignNode1" presStyleIdx="1" presStyleCnt="3"/>
      <dgm:spPr/>
    </dgm:pt>
    <dgm:pt modelId="{A7CA3255-A9BF-40C0-8BF0-995E96F1D092}" type="pres">
      <dgm:prSet presAssocID="{85EA9FD6-5240-48D4-8B40-9D755718A312}" presName="horz1" presStyleCnt="0"/>
      <dgm:spPr/>
    </dgm:pt>
    <dgm:pt modelId="{78BFB260-4521-4A0E-9D6C-630346BDE564}" type="pres">
      <dgm:prSet presAssocID="{85EA9FD6-5240-48D4-8B40-9D755718A312}" presName="tx1" presStyleLbl="revTx" presStyleIdx="1" presStyleCnt="3"/>
      <dgm:spPr/>
    </dgm:pt>
    <dgm:pt modelId="{3F2BCF81-F8C2-47EE-A34E-E7AF11B0DDE5}" type="pres">
      <dgm:prSet presAssocID="{85EA9FD6-5240-48D4-8B40-9D755718A312}" presName="vert1" presStyleCnt="0"/>
      <dgm:spPr/>
    </dgm:pt>
    <dgm:pt modelId="{EE007798-B317-42DB-8271-9CDF5C7200D3}" type="pres">
      <dgm:prSet presAssocID="{303646A8-BB96-438D-9E25-DDBB6F1B04A2}" presName="thickLine" presStyleLbl="alignNode1" presStyleIdx="2" presStyleCnt="3"/>
      <dgm:spPr/>
    </dgm:pt>
    <dgm:pt modelId="{EC177DD8-9D91-4BEA-B4E3-6733500620BF}" type="pres">
      <dgm:prSet presAssocID="{303646A8-BB96-438D-9E25-DDBB6F1B04A2}" presName="horz1" presStyleCnt="0"/>
      <dgm:spPr/>
    </dgm:pt>
    <dgm:pt modelId="{313967C5-6587-47D6-86CE-CCFC1447050A}" type="pres">
      <dgm:prSet presAssocID="{303646A8-BB96-438D-9E25-DDBB6F1B04A2}" presName="tx1" presStyleLbl="revTx" presStyleIdx="2" presStyleCnt="3"/>
      <dgm:spPr/>
    </dgm:pt>
    <dgm:pt modelId="{B1B97839-B035-4191-9FB2-1DC290850DF5}" type="pres">
      <dgm:prSet presAssocID="{303646A8-BB96-438D-9E25-DDBB6F1B04A2}" presName="vert1" presStyleCnt="0"/>
      <dgm:spPr/>
    </dgm:pt>
  </dgm:ptLst>
  <dgm:cxnLst>
    <dgm:cxn modelId="{D1F68803-AEC5-4E3C-9DF7-F9B86AB3A7AA}" type="presOf" srcId="{52FA9A88-B462-4CE3-9FEA-822F1886E8F0}" destId="{2DDFA6DE-BDA5-418C-BC09-6614E7E496CE}" srcOrd="0" destOrd="0" presId="urn:microsoft.com/office/officeart/2008/layout/LinedList"/>
    <dgm:cxn modelId="{17D39433-D221-42E9-82F0-05AE87D7D1E9}" type="presOf" srcId="{303646A8-BB96-438D-9E25-DDBB6F1B04A2}" destId="{313967C5-6587-47D6-86CE-CCFC1447050A}" srcOrd="0" destOrd="0" presId="urn:microsoft.com/office/officeart/2008/layout/LinedList"/>
    <dgm:cxn modelId="{BECB1457-CF64-48AA-8118-1EECB0763FF6}" srcId="{4B1F6956-24A9-4454-97F0-FB06ACD73FFD}" destId="{303646A8-BB96-438D-9E25-DDBB6F1B04A2}" srcOrd="2" destOrd="0" parTransId="{02F2F692-6ABD-4C9A-9FD9-746FE85064CE}" sibTransId="{2F50A0B9-ECEF-4948-A950-95A1D88EC87A}"/>
    <dgm:cxn modelId="{BF74F884-7263-43FC-84EE-BB6B4EC9C755}" srcId="{4B1F6956-24A9-4454-97F0-FB06ACD73FFD}" destId="{85EA9FD6-5240-48D4-8B40-9D755718A312}" srcOrd="1" destOrd="0" parTransId="{6852BB89-DF02-4343-B553-46005B2CF86D}" sibTransId="{E47492EE-F93D-4B6A-99DA-8504AE2A4D76}"/>
    <dgm:cxn modelId="{BE5B45CD-3E8B-4DED-AD30-9C65A1A6FF7E}" type="presOf" srcId="{85EA9FD6-5240-48D4-8B40-9D755718A312}" destId="{78BFB260-4521-4A0E-9D6C-630346BDE564}" srcOrd="0" destOrd="0" presId="urn:microsoft.com/office/officeart/2008/layout/LinedList"/>
    <dgm:cxn modelId="{5AFDCFCE-6BCC-4F06-9E09-0944B7B7E1CF}" type="presOf" srcId="{4B1F6956-24A9-4454-97F0-FB06ACD73FFD}" destId="{EB35D84A-5C5D-4A00-88C6-862F48F98BAC}" srcOrd="0" destOrd="0" presId="urn:microsoft.com/office/officeart/2008/layout/LinedList"/>
    <dgm:cxn modelId="{482090D9-D8E4-49CC-9C69-580786E53E80}" srcId="{4B1F6956-24A9-4454-97F0-FB06ACD73FFD}" destId="{52FA9A88-B462-4CE3-9FEA-822F1886E8F0}" srcOrd="0" destOrd="0" parTransId="{5E31691D-E136-4D9C-A586-FCBCD86A5467}" sibTransId="{FEAE323E-44F4-4A82-9567-08DE56E9EE0C}"/>
    <dgm:cxn modelId="{B0D87747-508B-4CA8-B6C1-06292A75F67E}" type="presParOf" srcId="{EB35D84A-5C5D-4A00-88C6-862F48F98BAC}" destId="{9B8F32B4-DE39-4C0A-99FC-49EAE68AE6C5}" srcOrd="0" destOrd="0" presId="urn:microsoft.com/office/officeart/2008/layout/LinedList"/>
    <dgm:cxn modelId="{A9AC40DD-8FC0-479E-97EB-680E47634E51}" type="presParOf" srcId="{EB35D84A-5C5D-4A00-88C6-862F48F98BAC}" destId="{12C2E7C2-3EA2-464D-A51C-E1DA04579963}" srcOrd="1" destOrd="0" presId="urn:microsoft.com/office/officeart/2008/layout/LinedList"/>
    <dgm:cxn modelId="{F7D32FF8-819C-4FFF-989F-7D8CA231D14A}" type="presParOf" srcId="{12C2E7C2-3EA2-464D-A51C-E1DA04579963}" destId="{2DDFA6DE-BDA5-418C-BC09-6614E7E496CE}" srcOrd="0" destOrd="0" presId="urn:microsoft.com/office/officeart/2008/layout/LinedList"/>
    <dgm:cxn modelId="{5A23F1A3-3AD4-4E85-9392-066842BE51A6}" type="presParOf" srcId="{12C2E7C2-3EA2-464D-A51C-E1DA04579963}" destId="{0F64FC5A-A9C9-42C5-8432-19795C7E4B6C}" srcOrd="1" destOrd="0" presId="urn:microsoft.com/office/officeart/2008/layout/LinedList"/>
    <dgm:cxn modelId="{CC8B6F6C-1207-4A36-9583-3CFDC938B15B}" type="presParOf" srcId="{EB35D84A-5C5D-4A00-88C6-862F48F98BAC}" destId="{80E6CEA0-F9D6-4B05-9E74-CB14BC6C625B}" srcOrd="2" destOrd="0" presId="urn:microsoft.com/office/officeart/2008/layout/LinedList"/>
    <dgm:cxn modelId="{2A223021-874C-4185-B92C-8EDDA17B0E93}" type="presParOf" srcId="{EB35D84A-5C5D-4A00-88C6-862F48F98BAC}" destId="{A7CA3255-A9BF-40C0-8BF0-995E96F1D092}" srcOrd="3" destOrd="0" presId="urn:microsoft.com/office/officeart/2008/layout/LinedList"/>
    <dgm:cxn modelId="{05300F80-EBB9-4665-AA7B-925130CE4069}" type="presParOf" srcId="{A7CA3255-A9BF-40C0-8BF0-995E96F1D092}" destId="{78BFB260-4521-4A0E-9D6C-630346BDE564}" srcOrd="0" destOrd="0" presId="urn:microsoft.com/office/officeart/2008/layout/LinedList"/>
    <dgm:cxn modelId="{360D4087-CFA8-448F-B7E5-23C7683D0B3B}" type="presParOf" srcId="{A7CA3255-A9BF-40C0-8BF0-995E96F1D092}" destId="{3F2BCF81-F8C2-47EE-A34E-E7AF11B0DDE5}" srcOrd="1" destOrd="0" presId="urn:microsoft.com/office/officeart/2008/layout/LinedList"/>
    <dgm:cxn modelId="{918F3C48-0C76-4C39-9951-2037D4F47438}" type="presParOf" srcId="{EB35D84A-5C5D-4A00-88C6-862F48F98BAC}" destId="{EE007798-B317-42DB-8271-9CDF5C7200D3}" srcOrd="4" destOrd="0" presId="urn:microsoft.com/office/officeart/2008/layout/LinedList"/>
    <dgm:cxn modelId="{2FD435A4-AF18-4344-ACD8-C753050207BE}" type="presParOf" srcId="{EB35D84A-5C5D-4A00-88C6-862F48F98BAC}" destId="{EC177DD8-9D91-4BEA-B4E3-6733500620BF}" srcOrd="5" destOrd="0" presId="urn:microsoft.com/office/officeart/2008/layout/LinedList"/>
    <dgm:cxn modelId="{CC334233-0895-4812-9AB7-E1B506271D75}" type="presParOf" srcId="{EC177DD8-9D91-4BEA-B4E3-6733500620BF}" destId="{313967C5-6587-47D6-86CE-CCFC1447050A}" srcOrd="0" destOrd="0" presId="urn:microsoft.com/office/officeart/2008/layout/LinedList"/>
    <dgm:cxn modelId="{B2A6298E-B43B-46C9-8B0E-31D851418670}" type="presParOf" srcId="{EC177DD8-9D91-4BEA-B4E3-6733500620BF}" destId="{B1B97839-B035-4191-9FB2-1DC290850DF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4B1F6956-24A9-4454-97F0-FB06ACD73FFD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2FA9A88-B462-4CE3-9FEA-822F1886E8F0}">
      <dgm:prSet/>
      <dgm:spPr/>
      <dgm:t>
        <a:bodyPr/>
        <a:lstStyle/>
        <a:p>
          <a:r>
            <a:rPr lang="en-US" dirty="0">
              <a:solidFill>
                <a:schemeClr val="bg2">
                  <a:lumMod val="75000"/>
                  <a:lumOff val="25000"/>
                </a:schemeClr>
              </a:solidFill>
            </a:rPr>
            <a:t>RQ1: What </a:t>
          </a:r>
          <a:r>
            <a:rPr lang="en-US" i="1" dirty="0">
              <a:solidFill>
                <a:schemeClr val="bg2">
                  <a:lumMod val="75000"/>
                  <a:lumOff val="25000"/>
                </a:schemeClr>
              </a:solidFill>
            </a:rPr>
            <a:t>Learning-to-Rank </a:t>
          </a:r>
          <a:r>
            <a:rPr lang="en-US" dirty="0">
              <a:solidFill>
                <a:schemeClr val="bg2">
                  <a:lumMod val="75000"/>
                  <a:lumOff val="25000"/>
                </a:schemeClr>
              </a:solidFill>
            </a:rPr>
            <a:t>technique for the Test Prioritization yields the best results for this pipeline?</a:t>
          </a:r>
        </a:p>
      </dgm:t>
    </dgm:pt>
    <dgm:pt modelId="{5E31691D-E136-4D9C-A586-FCBCD86A5467}" type="parTrans" cxnId="{482090D9-D8E4-49CC-9C69-580786E53E80}">
      <dgm:prSet/>
      <dgm:spPr/>
      <dgm:t>
        <a:bodyPr/>
        <a:lstStyle/>
        <a:p>
          <a:endParaRPr lang="en-US"/>
        </a:p>
      </dgm:t>
    </dgm:pt>
    <dgm:pt modelId="{FEAE323E-44F4-4A82-9567-08DE56E9EE0C}" type="sibTrans" cxnId="{482090D9-D8E4-49CC-9C69-580786E53E80}">
      <dgm:prSet/>
      <dgm:spPr/>
      <dgm:t>
        <a:bodyPr/>
        <a:lstStyle/>
        <a:p>
          <a:endParaRPr lang="en-US"/>
        </a:p>
      </dgm:t>
    </dgm:pt>
    <dgm:pt modelId="{85EA9FD6-5240-48D4-8B40-9D755718A312}">
      <dgm:prSet/>
      <dgm:spPr/>
      <dgm:t>
        <a:bodyPr/>
        <a:lstStyle/>
        <a:p>
          <a:r>
            <a:rPr lang="en-US" dirty="0">
              <a:solidFill>
                <a:schemeClr val="bg2">
                  <a:lumMod val="75000"/>
                  <a:lumOff val="25000"/>
                </a:schemeClr>
              </a:solidFill>
            </a:rPr>
            <a:t>RQ2: To what extent the number of tests and their execution time can be reduced?</a:t>
          </a:r>
        </a:p>
      </dgm:t>
    </dgm:pt>
    <dgm:pt modelId="{6852BB89-DF02-4343-B553-46005B2CF86D}" type="parTrans" cxnId="{BF74F884-7263-43FC-84EE-BB6B4EC9C755}">
      <dgm:prSet/>
      <dgm:spPr/>
      <dgm:t>
        <a:bodyPr/>
        <a:lstStyle/>
        <a:p>
          <a:endParaRPr lang="en-US"/>
        </a:p>
      </dgm:t>
    </dgm:pt>
    <dgm:pt modelId="{E47492EE-F93D-4B6A-99DA-8504AE2A4D76}" type="sibTrans" cxnId="{BF74F884-7263-43FC-84EE-BB6B4EC9C755}">
      <dgm:prSet/>
      <dgm:spPr/>
      <dgm:t>
        <a:bodyPr/>
        <a:lstStyle/>
        <a:p>
          <a:endParaRPr lang="en-US"/>
        </a:p>
      </dgm:t>
    </dgm:pt>
    <dgm:pt modelId="{303646A8-BB96-438D-9E25-DDBB6F1B04A2}">
      <dgm:prSet/>
      <dgm:spPr/>
      <dgm:t>
        <a:bodyPr/>
        <a:lstStyle/>
        <a:p>
          <a:r>
            <a:rPr lang="en-US"/>
            <a:t>RQ3: What is the effect of using test coverage information for these approaches?</a:t>
          </a:r>
        </a:p>
      </dgm:t>
    </dgm:pt>
    <dgm:pt modelId="{02F2F692-6ABD-4C9A-9FD9-746FE85064CE}" type="parTrans" cxnId="{BECB1457-CF64-48AA-8118-1EECB0763FF6}">
      <dgm:prSet/>
      <dgm:spPr/>
      <dgm:t>
        <a:bodyPr/>
        <a:lstStyle/>
        <a:p>
          <a:endParaRPr lang="en-US"/>
        </a:p>
      </dgm:t>
    </dgm:pt>
    <dgm:pt modelId="{2F50A0B9-ECEF-4948-A950-95A1D88EC87A}" type="sibTrans" cxnId="{BECB1457-CF64-48AA-8118-1EECB0763FF6}">
      <dgm:prSet/>
      <dgm:spPr/>
      <dgm:t>
        <a:bodyPr/>
        <a:lstStyle/>
        <a:p>
          <a:endParaRPr lang="en-US"/>
        </a:p>
      </dgm:t>
    </dgm:pt>
    <dgm:pt modelId="{EB35D84A-5C5D-4A00-88C6-862F48F98BAC}" type="pres">
      <dgm:prSet presAssocID="{4B1F6956-24A9-4454-97F0-FB06ACD73FFD}" presName="vert0" presStyleCnt="0">
        <dgm:presLayoutVars>
          <dgm:dir/>
          <dgm:animOne val="branch"/>
          <dgm:animLvl val="lvl"/>
        </dgm:presLayoutVars>
      </dgm:prSet>
      <dgm:spPr/>
    </dgm:pt>
    <dgm:pt modelId="{9B8F32B4-DE39-4C0A-99FC-49EAE68AE6C5}" type="pres">
      <dgm:prSet presAssocID="{52FA9A88-B462-4CE3-9FEA-822F1886E8F0}" presName="thickLine" presStyleLbl="alignNode1" presStyleIdx="0" presStyleCnt="3"/>
      <dgm:spPr/>
    </dgm:pt>
    <dgm:pt modelId="{12C2E7C2-3EA2-464D-A51C-E1DA04579963}" type="pres">
      <dgm:prSet presAssocID="{52FA9A88-B462-4CE3-9FEA-822F1886E8F0}" presName="horz1" presStyleCnt="0"/>
      <dgm:spPr/>
    </dgm:pt>
    <dgm:pt modelId="{2DDFA6DE-BDA5-418C-BC09-6614E7E496CE}" type="pres">
      <dgm:prSet presAssocID="{52FA9A88-B462-4CE3-9FEA-822F1886E8F0}" presName="tx1" presStyleLbl="revTx" presStyleIdx="0" presStyleCnt="3"/>
      <dgm:spPr/>
    </dgm:pt>
    <dgm:pt modelId="{0F64FC5A-A9C9-42C5-8432-19795C7E4B6C}" type="pres">
      <dgm:prSet presAssocID="{52FA9A88-B462-4CE3-9FEA-822F1886E8F0}" presName="vert1" presStyleCnt="0"/>
      <dgm:spPr/>
    </dgm:pt>
    <dgm:pt modelId="{80E6CEA0-F9D6-4B05-9E74-CB14BC6C625B}" type="pres">
      <dgm:prSet presAssocID="{85EA9FD6-5240-48D4-8B40-9D755718A312}" presName="thickLine" presStyleLbl="alignNode1" presStyleIdx="1" presStyleCnt="3"/>
      <dgm:spPr/>
    </dgm:pt>
    <dgm:pt modelId="{A7CA3255-A9BF-40C0-8BF0-995E96F1D092}" type="pres">
      <dgm:prSet presAssocID="{85EA9FD6-5240-48D4-8B40-9D755718A312}" presName="horz1" presStyleCnt="0"/>
      <dgm:spPr/>
    </dgm:pt>
    <dgm:pt modelId="{78BFB260-4521-4A0E-9D6C-630346BDE564}" type="pres">
      <dgm:prSet presAssocID="{85EA9FD6-5240-48D4-8B40-9D755718A312}" presName="tx1" presStyleLbl="revTx" presStyleIdx="1" presStyleCnt="3"/>
      <dgm:spPr/>
    </dgm:pt>
    <dgm:pt modelId="{3F2BCF81-F8C2-47EE-A34E-E7AF11B0DDE5}" type="pres">
      <dgm:prSet presAssocID="{85EA9FD6-5240-48D4-8B40-9D755718A312}" presName="vert1" presStyleCnt="0"/>
      <dgm:spPr/>
    </dgm:pt>
    <dgm:pt modelId="{EE007798-B317-42DB-8271-9CDF5C7200D3}" type="pres">
      <dgm:prSet presAssocID="{303646A8-BB96-438D-9E25-DDBB6F1B04A2}" presName="thickLine" presStyleLbl="alignNode1" presStyleIdx="2" presStyleCnt="3"/>
      <dgm:spPr/>
    </dgm:pt>
    <dgm:pt modelId="{EC177DD8-9D91-4BEA-B4E3-6733500620BF}" type="pres">
      <dgm:prSet presAssocID="{303646A8-BB96-438D-9E25-DDBB6F1B04A2}" presName="horz1" presStyleCnt="0"/>
      <dgm:spPr/>
    </dgm:pt>
    <dgm:pt modelId="{313967C5-6587-47D6-86CE-CCFC1447050A}" type="pres">
      <dgm:prSet presAssocID="{303646A8-BB96-438D-9E25-DDBB6F1B04A2}" presName="tx1" presStyleLbl="revTx" presStyleIdx="2" presStyleCnt="3"/>
      <dgm:spPr/>
    </dgm:pt>
    <dgm:pt modelId="{B1B97839-B035-4191-9FB2-1DC290850DF5}" type="pres">
      <dgm:prSet presAssocID="{303646A8-BB96-438D-9E25-DDBB6F1B04A2}" presName="vert1" presStyleCnt="0"/>
      <dgm:spPr/>
    </dgm:pt>
  </dgm:ptLst>
  <dgm:cxnLst>
    <dgm:cxn modelId="{D1F68803-AEC5-4E3C-9DF7-F9B86AB3A7AA}" type="presOf" srcId="{52FA9A88-B462-4CE3-9FEA-822F1886E8F0}" destId="{2DDFA6DE-BDA5-418C-BC09-6614E7E496CE}" srcOrd="0" destOrd="0" presId="urn:microsoft.com/office/officeart/2008/layout/LinedList"/>
    <dgm:cxn modelId="{17D39433-D221-42E9-82F0-05AE87D7D1E9}" type="presOf" srcId="{303646A8-BB96-438D-9E25-DDBB6F1B04A2}" destId="{313967C5-6587-47D6-86CE-CCFC1447050A}" srcOrd="0" destOrd="0" presId="urn:microsoft.com/office/officeart/2008/layout/LinedList"/>
    <dgm:cxn modelId="{BECB1457-CF64-48AA-8118-1EECB0763FF6}" srcId="{4B1F6956-24A9-4454-97F0-FB06ACD73FFD}" destId="{303646A8-BB96-438D-9E25-DDBB6F1B04A2}" srcOrd="2" destOrd="0" parTransId="{02F2F692-6ABD-4C9A-9FD9-746FE85064CE}" sibTransId="{2F50A0B9-ECEF-4948-A950-95A1D88EC87A}"/>
    <dgm:cxn modelId="{BF74F884-7263-43FC-84EE-BB6B4EC9C755}" srcId="{4B1F6956-24A9-4454-97F0-FB06ACD73FFD}" destId="{85EA9FD6-5240-48D4-8B40-9D755718A312}" srcOrd="1" destOrd="0" parTransId="{6852BB89-DF02-4343-B553-46005B2CF86D}" sibTransId="{E47492EE-F93D-4B6A-99DA-8504AE2A4D76}"/>
    <dgm:cxn modelId="{BE5B45CD-3E8B-4DED-AD30-9C65A1A6FF7E}" type="presOf" srcId="{85EA9FD6-5240-48D4-8B40-9D755718A312}" destId="{78BFB260-4521-4A0E-9D6C-630346BDE564}" srcOrd="0" destOrd="0" presId="urn:microsoft.com/office/officeart/2008/layout/LinedList"/>
    <dgm:cxn modelId="{5AFDCFCE-6BCC-4F06-9E09-0944B7B7E1CF}" type="presOf" srcId="{4B1F6956-24A9-4454-97F0-FB06ACD73FFD}" destId="{EB35D84A-5C5D-4A00-88C6-862F48F98BAC}" srcOrd="0" destOrd="0" presId="urn:microsoft.com/office/officeart/2008/layout/LinedList"/>
    <dgm:cxn modelId="{482090D9-D8E4-49CC-9C69-580786E53E80}" srcId="{4B1F6956-24A9-4454-97F0-FB06ACD73FFD}" destId="{52FA9A88-B462-4CE3-9FEA-822F1886E8F0}" srcOrd="0" destOrd="0" parTransId="{5E31691D-E136-4D9C-A586-FCBCD86A5467}" sibTransId="{FEAE323E-44F4-4A82-9567-08DE56E9EE0C}"/>
    <dgm:cxn modelId="{B0D87747-508B-4CA8-B6C1-06292A75F67E}" type="presParOf" srcId="{EB35D84A-5C5D-4A00-88C6-862F48F98BAC}" destId="{9B8F32B4-DE39-4C0A-99FC-49EAE68AE6C5}" srcOrd="0" destOrd="0" presId="urn:microsoft.com/office/officeart/2008/layout/LinedList"/>
    <dgm:cxn modelId="{A9AC40DD-8FC0-479E-97EB-680E47634E51}" type="presParOf" srcId="{EB35D84A-5C5D-4A00-88C6-862F48F98BAC}" destId="{12C2E7C2-3EA2-464D-A51C-E1DA04579963}" srcOrd="1" destOrd="0" presId="urn:microsoft.com/office/officeart/2008/layout/LinedList"/>
    <dgm:cxn modelId="{F7D32FF8-819C-4FFF-989F-7D8CA231D14A}" type="presParOf" srcId="{12C2E7C2-3EA2-464D-A51C-E1DA04579963}" destId="{2DDFA6DE-BDA5-418C-BC09-6614E7E496CE}" srcOrd="0" destOrd="0" presId="urn:microsoft.com/office/officeart/2008/layout/LinedList"/>
    <dgm:cxn modelId="{5A23F1A3-3AD4-4E85-9392-066842BE51A6}" type="presParOf" srcId="{12C2E7C2-3EA2-464D-A51C-E1DA04579963}" destId="{0F64FC5A-A9C9-42C5-8432-19795C7E4B6C}" srcOrd="1" destOrd="0" presId="urn:microsoft.com/office/officeart/2008/layout/LinedList"/>
    <dgm:cxn modelId="{CC8B6F6C-1207-4A36-9583-3CFDC938B15B}" type="presParOf" srcId="{EB35D84A-5C5D-4A00-88C6-862F48F98BAC}" destId="{80E6CEA0-F9D6-4B05-9E74-CB14BC6C625B}" srcOrd="2" destOrd="0" presId="urn:microsoft.com/office/officeart/2008/layout/LinedList"/>
    <dgm:cxn modelId="{2A223021-874C-4185-B92C-8EDDA17B0E93}" type="presParOf" srcId="{EB35D84A-5C5D-4A00-88C6-862F48F98BAC}" destId="{A7CA3255-A9BF-40C0-8BF0-995E96F1D092}" srcOrd="3" destOrd="0" presId="urn:microsoft.com/office/officeart/2008/layout/LinedList"/>
    <dgm:cxn modelId="{05300F80-EBB9-4665-AA7B-925130CE4069}" type="presParOf" srcId="{A7CA3255-A9BF-40C0-8BF0-995E96F1D092}" destId="{78BFB260-4521-4A0E-9D6C-630346BDE564}" srcOrd="0" destOrd="0" presId="urn:microsoft.com/office/officeart/2008/layout/LinedList"/>
    <dgm:cxn modelId="{360D4087-CFA8-448F-B7E5-23C7683D0B3B}" type="presParOf" srcId="{A7CA3255-A9BF-40C0-8BF0-995E96F1D092}" destId="{3F2BCF81-F8C2-47EE-A34E-E7AF11B0DDE5}" srcOrd="1" destOrd="0" presId="urn:microsoft.com/office/officeart/2008/layout/LinedList"/>
    <dgm:cxn modelId="{918F3C48-0C76-4C39-9951-2037D4F47438}" type="presParOf" srcId="{EB35D84A-5C5D-4A00-88C6-862F48F98BAC}" destId="{EE007798-B317-42DB-8271-9CDF5C7200D3}" srcOrd="4" destOrd="0" presId="urn:microsoft.com/office/officeart/2008/layout/LinedList"/>
    <dgm:cxn modelId="{2FD435A4-AF18-4344-ACD8-C753050207BE}" type="presParOf" srcId="{EB35D84A-5C5D-4A00-88C6-862F48F98BAC}" destId="{EC177DD8-9D91-4BEA-B4E3-6733500620BF}" srcOrd="5" destOrd="0" presId="urn:microsoft.com/office/officeart/2008/layout/LinedList"/>
    <dgm:cxn modelId="{CC334233-0895-4812-9AB7-E1B506271D75}" type="presParOf" srcId="{EC177DD8-9D91-4BEA-B4E3-6733500620BF}" destId="{313967C5-6587-47D6-86CE-CCFC1447050A}" srcOrd="0" destOrd="0" presId="urn:microsoft.com/office/officeart/2008/layout/LinedList"/>
    <dgm:cxn modelId="{B2A6298E-B43B-46C9-8B0E-31D851418670}" type="presParOf" srcId="{EC177DD8-9D91-4BEA-B4E3-6733500620BF}" destId="{B1B97839-B035-4191-9FB2-1DC290850DF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137CA1C-2336-403A-8E81-0E7ABEA84AD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33D14E0A-46D6-421C-B988-C8F4654AE1B8}">
      <dgm:prSet phldrT="[Text]"/>
      <dgm:spPr/>
      <dgm:t>
        <a:bodyPr/>
        <a:lstStyle/>
        <a:p>
          <a:r>
            <a:rPr lang="en-US" dirty="0"/>
            <a:t> </a:t>
          </a:r>
          <a:endParaRPr lang="LID4096" dirty="0"/>
        </a:p>
      </dgm:t>
    </dgm:pt>
    <dgm:pt modelId="{96638105-BD5D-41D9-AFB9-D8E9405FE89A}" type="parTrans" cxnId="{4ABAEDF3-F0AC-41FD-BEB6-7C7740D9DF8A}">
      <dgm:prSet/>
      <dgm:spPr/>
      <dgm:t>
        <a:bodyPr/>
        <a:lstStyle/>
        <a:p>
          <a:endParaRPr lang="LID4096"/>
        </a:p>
      </dgm:t>
    </dgm:pt>
    <dgm:pt modelId="{FA42D86F-7114-42A3-8603-A6E289FC9847}" type="sibTrans" cxnId="{4ABAEDF3-F0AC-41FD-BEB6-7C7740D9DF8A}">
      <dgm:prSet/>
      <dgm:spPr/>
      <dgm:t>
        <a:bodyPr/>
        <a:lstStyle/>
        <a:p>
          <a:endParaRPr lang="LID4096"/>
        </a:p>
      </dgm:t>
    </dgm:pt>
    <dgm:pt modelId="{C98B86A7-F3E6-4CE7-814B-172C876D09CA}">
      <dgm:prSet phldrT="[Text]"/>
      <dgm:spPr/>
      <dgm:t>
        <a:bodyPr/>
        <a:lstStyle/>
        <a:p>
          <a:r>
            <a:rPr lang="en-US" dirty="0"/>
            <a:t> </a:t>
          </a:r>
          <a:endParaRPr lang="LID4096" dirty="0"/>
        </a:p>
      </dgm:t>
    </dgm:pt>
    <dgm:pt modelId="{AB133A0E-10F6-4A5B-950B-F8E5CA067DDF}" type="parTrans" cxnId="{60CC5E3B-6984-4921-9019-19CC615E2E16}">
      <dgm:prSet/>
      <dgm:spPr/>
      <dgm:t>
        <a:bodyPr/>
        <a:lstStyle/>
        <a:p>
          <a:endParaRPr lang="LID4096"/>
        </a:p>
      </dgm:t>
    </dgm:pt>
    <dgm:pt modelId="{DD3945A5-3BE1-49E5-B3E5-E7F6FD241E86}" type="sibTrans" cxnId="{60CC5E3B-6984-4921-9019-19CC615E2E16}">
      <dgm:prSet/>
      <dgm:spPr/>
      <dgm:t>
        <a:bodyPr/>
        <a:lstStyle/>
        <a:p>
          <a:endParaRPr lang="LID4096"/>
        </a:p>
      </dgm:t>
    </dgm:pt>
    <dgm:pt modelId="{43F535BD-CD59-41D8-94DC-71CDF8209577}">
      <dgm:prSet phldrT="[Text]"/>
      <dgm:spPr/>
      <dgm:t>
        <a:bodyPr/>
        <a:lstStyle/>
        <a:p>
          <a:r>
            <a:rPr lang="en-US" dirty="0"/>
            <a:t> </a:t>
          </a:r>
          <a:endParaRPr lang="LID4096" dirty="0"/>
        </a:p>
      </dgm:t>
    </dgm:pt>
    <dgm:pt modelId="{82C7EB3A-19F2-4226-9774-B3CDE718DAC6}" type="parTrans" cxnId="{3C242731-A3E2-4FF9-9A72-29E926AADA91}">
      <dgm:prSet/>
      <dgm:spPr/>
      <dgm:t>
        <a:bodyPr/>
        <a:lstStyle/>
        <a:p>
          <a:endParaRPr lang="LID4096"/>
        </a:p>
      </dgm:t>
    </dgm:pt>
    <dgm:pt modelId="{7420409F-306D-4EB8-9259-56FA947100F9}" type="sibTrans" cxnId="{3C242731-A3E2-4FF9-9A72-29E926AADA91}">
      <dgm:prSet/>
      <dgm:spPr/>
      <dgm:t>
        <a:bodyPr/>
        <a:lstStyle/>
        <a:p>
          <a:endParaRPr lang="LID4096"/>
        </a:p>
      </dgm:t>
    </dgm:pt>
    <dgm:pt modelId="{6BCA8DD3-3A1F-4FF0-8069-5D23CE778C36}">
      <dgm:prSet phldrT="[Text]"/>
      <dgm:spPr/>
      <dgm:t>
        <a:bodyPr/>
        <a:lstStyle/>
        <a:p>
          <a:r>
            <a:rPr lang="en-US" dirty="0"/>
            <a:t> </a:t>
          </a:r>
          <a:endParaRPr lang="LID4096" dirty="0"/>
        </a:p>
      </dgm:t>
    </dgm:pt>
    <dgm:pt modelId="{F7ACEB1C-6A71-4681-9771-A88575364A77}" type="parTrans" cxnId="{A28FEE00-6956-4019-9A58-626251AFA0E1}">
      <dgm:prSet/>
      <dgm:spPr/>
      <dgm:t>
        <a:bodyPr/>
        <a:lstStyle/>
        <a:p>
          <a:endParaRPr lang="LID4096"/>
        </a:p>
      </dgm:t>
    </dgm:pt>
    <dgm:pt modelId="{965D8913-D4FE-44B3-B7E0-11670258000A}" type="sibTrans" cxnId="{A28FEE00-6956-4019-9A58-626251AFA0E1}">
      <dgm:prSet/>
      <dgm:spPr/>
      <dgm:t>
        <a:bodyPr/>
        <a:lstStyle/>
        <a:p>
          <a:endParaRPr lang="LID4096"/>
        </a:p>
      </dgm:t>
    </dgm:pt>
    <dgm:pt modelId="{9F92FC70-EC1B-488F-A7F7-572D575E0B35}">
      <dgm:prSet phldrT="[Text]"/>
      <dgm:spPr/>
      <dgm:t>
        <a:bodyPr/>
        <a:lstStyle/>
        <a:p>
          <a:r>
            <a:rPr lang="en-US" dirty="0"/>
            <a:t> </a:t>
          </a:r>
          <a:endParaRPr lang="LID4096" dirty="0"/>
        </a:p>
      </dgm:t>
    </dgm:pt>
    <dgm:pt modelId="{B984413B-D4CD-4CD7-983E-A78E3285D818}" type="parTrans" cxnId="{9E0F7369-6C7B-4397-9EEA-2702A33425F9}">
      <dgm:prSet/>
      <dgm:spPr/>
      <dgm:t>
        <a:bodyPr/>
        <a:lstStyle/>
        <a:p>
          <a:endParaRPr lang="LID4096"/>
        </a:p>
      </dgm:t>
    </dgm:pt>
    <dgm:pt modelId="{171210EF-5C2F-444A-8D6F-8515DA655E30}" type="sibTrans" cxnId="{9E0F7369-6C7B-4397-9EEA-2702A33425F9}">
      <dgm:prSet/>
      <dgm:spPr/>
      <dgm:t>
        <a:bodyPr/>
        <a:lstStyle/>
        <a:p>
          <a:endParaRPr lang="LID4096"/>
        </a:p>
      </dgm:t>
    </dgm:pt>
    <dgm:pt modelId="{14ED1159-FE96-48F1-AE79-13C54AAD7A2C}" type="pres">
      <dgm:prSet presAssocID="{7137CA1C-2336-403A-8E81-0E7ABEA84AD7}" presName="Name0" presStyleCnt="0">
        <dgm:presLayoutVars>
          <dgm:dir/>
          <dgm:animLvl val="lvl"/>
          <dgm:resizeHandles val="exact"/>
        </dgm:presLayoutVars>
      </dgm:prSet>
      <dgm:spPr/>
    </dgm:pt>
    <dgm:pt modelId="{687DC578-E27F-4AF8-9894-47571BFD91BB}" type="pres">
      <dgm:prSet presAssocID="{33D14E0A-46D6-421C-B988-C8F4654AE1B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7B2E05C1-3154-4E33-9134-9DE8256509B3}" type="pres">
      <dgm:prSet presAssocID="{FA42D86F-7114-42A3-8603-A6E289FC9847}" presName="parTxOnlySpace" presStyleCnt="0"/>
      <dgm:spPr/>
    </dgm:pt>
    <dgm:pt modelId="{CD5EE2A5-B92A-4948-A211-99C5FB9080C9}" type="pres">
      <dgm:prSet presAssocID="{C98B86A7-F3E6-4CE7-814B-172C876D09C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E2EDD393-02A6-4BBE-AF7C-045B484829CA}" type="pres">
      <dgm:prSet presAssocID="{DD3945A5-3BE1-49E5-B3E5-E7F6FD241E86}" presName="parTxOnlySpace" presStyleCnt="0"/>
      <dgm:spPr/>
    </dgm:pt>
    <dgm:pt modelId="{D7F1D017-9E83-4F9A-87E7-1EBE6D8B51DD}" type="pres">
      <dgm:prSet presAssocID="{43F535BD-CD59-41D8-94DC-71CDF8209577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6E29CC52-1DF1-4DD8-926B-96E7DE17CDFE}" type="pres">
      <dgm:prSet presAssocID="{7420409F-306D-4EB8-9259-56FA947100F9}" presName="parTxOnlySpace" presStyleCnt="0"/>
      <dgm:spPr/>
    </dgm:pt>
    <dgm:pt modelId="{B5000076-A7F5-42AD-8768-24373C9494B6}" type="pres">
      <dgm:prSet presAssocID="{6BCA8DD3-3A1F-4FF0-8069-5D23CE778C36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8B9CE42E-4A26-4B71-9060-0F859E5D85FF}" type="pres">
      <dgm:prSet presAssocID="{965D8913-D4FE-44B3-B7E0-11670258000A}" presName="parTxOnlySpace" presStyleCnt="0"/>
      <dgm:spPr/>
    </dgm:pt>
    <dgm:pt modelId="{AF4CAE06-3D71-45A6-9FFB-54FBAB2DE754}" type="pres">
      <dgm:prSet presAssocID="{9F92FC70-EC1B-488F-A7F7-572D575E0B35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A28FEE00-6956-4019-9A58-626251AFA0E1}" srcId="{7137CA1C-2336-403A-8E81-0E7ABEA84AD7}" destId="{6BCA8DD3-3A1F-4FF0-8069-5D23CE778C36}" srcOrd="3" destOrd="0" parTransId="{F7ACEB1C-6A71-4681-9771-A88575364A77}" sibTransId="{965D8913-D4FE-44B3-B7E0-11670258000A}"/>
    <dgm:cxn modelId="{3C242731-A3E2-4FF9-9A72-29E926AADA91}" srcId="{7137CA1C-2336-403A-8E81-0E7ABEA84AD7}" destId="{43F535BD-CD59-41D8-94DC-71CDF8209577}" srcOrd="2" destOrd="0" parTransId="{82C7EB3A-19F2-4226-9774-B3CDE718DAC6}" sibTransId="{7420409F-306D-4EB8-9259-56FA947100F9}"/>
    <dgm:cxn modelId="{60CC5E3B-6984-4921-9019-19CC615E2E16}" srcId="{7137CA1C-2336-403A-8E81-0E7ABEA84AD7}" destId="{C98B86A7-F3E6-4CE7-814B-172C876D09CA}" srcOrd="1" destOrd="0" parTransId="{AB133A0E-10F6-4A5B-950B-F8E5CA067DDF}" sibTransId="{DD3945A5-3BE1-49E5-B3E5-E7F6FD241E86}"/>
    <dgm:cxn modelId="{9E0F7369-6C7B-4397-9EEA-2702A33425F9}" srcId="{7137CA1C-2336-403A-8E81-0E7ABEA84AD7}" destId="{9F92FC70-EC1B-488F-A7F7-572D575E0B35}" srcOrd="4" destOrd="0" parTransId="{B984413B-D4CD-4CD7-983E-A78E3285D818}" sibTransId="{171210EF-5C2F-444A-8D6F-8515DA655E30}"/>
    <dgm:cxn modelId="{6D05B28A-8FC7-4AC9-A1F9-D962FC5008E5}" type="presOf" srcId="{7137CA1C-2336-403A-8E81-0E7ABEA84AD7}" destId="{14ED1159-FE96-48F1-AE79-13C54AAD7A2C}" srcOrd="0" destOrd="0" presId="urn:microsoft.com/office/officeart/2005/8/layout/chevron1"/>
    <dgm:cxn modelId="{1F69F9B3-B9CF-4E30-97A9-55DCD96D5390}" type="presOf" srcId="{C98B86A7-F3E6-4CE7-814B-172C876D09CA}" destId="{CD5EE2A5-B92A-4948-A211-99C5FB9080C9}" srcOrd="0" destOrd="0" presId="urn:microsoft.com/office/officeart/2005/8/layout/chevron1"/>
    <dgm:cxn modelId="{85A19DC2-DDB0-4812-81C3-74996063691E}" type="presOf" srcId="{43F535BD-CD59-41D8-94DC-71CDF8209577}" destId="{D7F1D017-9E83-4F9A-87E7-1EBE6D8B51DD}" srcOrd="0" destOrd="0" presId="urn:microsoft.com/office/officeart/2005/8/layout/chevron1"/>
    <dgm:cxn modelId="{193DEDDA-54F3-42E2-997A-F7A90D5CF1A5}" type="presOf" srcId="{33D14E0A-46D6-421C-B988-C8F4654AE1B8}" destId="{687DC578-E27F-4AF8-9894-47571BFD91BB}" srcOrd="0" destOrd="0" presId="urn:microsoft.com/office/officeart/2005/8/layout/chevron1"/>
    <dgm:cxn modelId="{600565E8-2CE4-4137-B8DC-C27937B50F5A}" type="presOf" srcId="{9F92FC70-EC1B-488F-A7F7-572D575E0B35}" destId="{AF4CAE06-3D71-45A6-9FFB-54FBAB2DE754}" srcOrd="0" destOrd="0" presId="urn:microsoft.com/office/officeart/2005/8/layout/chevron1"/>
    <dgm:cxn modelId="{4ABAEDF3-F0AC-41FD-BEB6-7C7740D9DF8A}" srcId="{7137CA1C-2336-403A-8E81-0E7ABEA84AD7}" destId="{33D14E0A-46D6-421C-B988-C8F4654AE1B8}" srcOrd="0" destOrd="0" parTransId="{96638105-BD5D-41D9-AFB9-D8E9405FE89A}" sibTransId="{FA42D86F-7114-42A3-8603-A6E289FC9847}"/>
    <dgm:cxn modelId="{642F38FD-40CC-424A-8CF2-16BB192741C6}" type="presOf" srcId="{6BCA8DD3-3A1F-4FF0-8069-5D23CE778C36}" destId="{B5000076-A7F5-42AD-8768-24373C9494B6}" srcOrd="0" destOrd="0" presId="urn:microsoft.com/office/officeart/2005/8/layout/chevron1"/>
    <dgm:cxn modelId="{2128D956-7FEB-4E85-B6CB-1BD18DFC36F3}" type="presParOf" srcId="{14ED1159-FE96-48F1-AE79-13C54AAD7A2C}" destId="{687DC578-E27F-4AF8-9894-47571BFD91BB}" srcOrd="0" destOrd="0" presId="urn:microsoft.com/office/officeart/2005/8/layout/chevron1"/>
    <dgm:cxn modelId="{FEC120A0-03DC-4B0F-915B-3DB69E46B49B}" type="presParOf" srcId="{14ED1159-FE96-48F1-AE79-13C54AAD7A2C}" destId="{7B2E05C1-3154-4E33-9134-9DE8256509B3}" srcOrd="1" destOrd="0" presId="urn:microsoft.com/office/officeart/2005/8/layout/chevron1"/>
    <dgm:cxn modelId="{4F189467-54FB-4D7A-A768-CFC37593741B}" type="presParOf" srcId="{14ED1159-FE96-48F1-AE79-13C54AAD7A2C}" destId="{CD5EE2A5-B92A-4948-A211-99C5FB9080C9}" srcOrd="2" destOrd="0" presId="urn:microsoft.com/office/officeart/2005/8/layout/chevron1"/>
    <dgm:cxn modelId="{6ACD654D-E67D-4A3E-B32D-32965CC12A97}" type="presParOf" srcId="{14ED1159-FE96-48F1-AE79-13C54AAD7A2C}" destId="{E2EDD393-02A6-4BBE-AF7C-045B484829CA}" srcOrd="3" destOrd="0" presId="urn:microsoft.com/office/officeart/2005/8/layout/chevron1"/>
    <dgm:cxn modelId="{6CBA6FDB-49D5-43B0-A265-6D0CF5E0A2CC}" type="presParOf" srcId="{14ED1159-FE96-48F1-AE79-13C54AAD7A2C}" destId="{D7F1D017-9E83-4F9A-87E7-1EBE6D8B51DD}" srcOrd="4" destOrd="0" presId="urn:microsoft.com/office/officeart/2005/8/layout/chevron1"/>
    <dgm:cxn modelId="{8BC24863-82B4-42A0-B233-71C3CC17B5CF}" type="presParOf" srcId="{14ED1159-FE96-48F1-AE79-13C54AAD7A2C}" destId="{6E29CC52-1DF1-4DD8-926B-96E7DE17CDFE}" srcOrd="5" destOrd="0" presId="urn:microsoft.com/office/officeart/2005/8/layout/chevron1"/>
    <dgm:cxn modelId="{09F2C65C-59D7-4F52-AA1A-D3553539E14B}" type="presParOf" srcId="{14ED1159-FE96-48F1-AE79-13C54AAD7A2C}" destId="{B5000076-A7F5-42AD-8768-24373C9494B6}" srcOrd="6" destOrd="0" presId="urn:microsoft.com/office/officeart/2005/8/layout/chevron1"/>
    <dgm:cxn modelId="{D17E9DE1-3AC6-48FF-92D3-A7E786F480E1}" type="presParOf" srcId="{14ED1159-FE96-48F1-AE79-13C54AAD7A2C}" destId="{8B9CE42E-4A26-4B71-9060-0F859E5D85FF}" srcOrd="7" destOrd="0" presId="urn:microsoft.com/office/officeart/2005/8/layout/chevron1"/>
    <dgm:cxn modelId="{E4F4C320-03DE-4748-A028-66744E081C92}" type="presParOf" srcId="{14ED1159-FE96-48F1-AE79-13C54AAD7A2C}" destId="{AF4CAE06-3D71-45A6-9FFB-54FBAB2DE754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137CA1C-2336-403A-8E81-0E7ABEA84AD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33D14E0A-46D6-421C-B988-C8F4654AE1B8}">
      <dgm:prSet phldrT="[Text]"/>
      <dgm:spPr/>
      <dgm:t>
        <a:bodyPr/>
        <a:lstStyle/>
        <a:p>
          <a:r>
            <a:rPr lang="en-US" dirty="0"/>
            <a:t> </a:t>
          </a:r>
          <a:endParaRPr lang="LID4096" dirty="0"/>
        </a:p>
      </dgm:t>
    </dgm:pt>
    <dgm:pt modelId="{96638105-BD5D-41D9-AFB9-D8E9405FE89A}" type="parTrans" cxnId="{4ABAEDF3-F0AC-41FD-BEB6-7C7740D9DF8A}">
      <dgm:prSet/>
      <dgm:spPr/>
      <dgm:t>
        <a:bodyPr/>
        <a:lstStyle/>
        <a:p>
          <a:endParaRPr lang="LID4096"/>
        </a:p>
      </dgm:t>
    </dgm:pt>
    <dgm:pt modelId="{FA42D86F-7114-42A3-8603-A6E289FC9847}" type="sibTrans" cxnId="{4ABAEDF3-F0AC-41FD-BEB6-7C7740D9DF8A}">
      <dgm:prSet/>
      <dgm:spPr/>
      <dgm:t>
        <a:bodyPr/>
        <a:lstStyle/>
        <a:p>
          <a:endParaRPr lang="LID4096"/>
        </a:p>
      </dgm:t>
    </dgm:pt>
    <dgm:pt modelId="{C98B86A7-F3E6-4CE7-814B-172C876D09CA}">
      <dgm:prSet phldrT="[Text]"/>
      <dgm:spPr/>
      <dgm:t>
        <a:bodyPr/>
        <a:lstStyle/>
        <a:p>
          <a:r>
            <a:rPr lang="en-US" dirty="0"/>
            <a:t> </a:t>
          </a:r>
          <a:endParaRPr lang="LID4096" dirty="0"/>
        </a:p>
      </dgm:t>
    </dgm:pt>
    <dgm:pt modelId="{AB133A0E-10F6-4A5B-950B-F8E5CA067DDF}" type="parTrans" cxnId="{60CC5E3B-6984-4921-9019-19CC615E2E16}">
      <dgm:prSet/>
      <dgm:spPr/>
      <dgm:t>
        <a:bodyPr/>
        <a:lstStyle/>
        <a:p>
          <a:endParaRPr lang="LID4096"/>
        </a:p>
      </dgm:t>
    </dgm:pt>
    <dgm:pt modelId="{DD3945A5-3BE1-49E5-B3E5-E7F6FD241E86}" type="sibTrans" cxnId="{60CC5E3B-6984-4921-9019-19CC615E2E16}">
      <dgm:prSet/>
      <dgm:spPr/>
      <dgm:t>
        <a:bodyPr/>
        <a:lstStyle/>
        <a:p>
          <a:endParaRPr lang="LID4096"/>
        </a:p>
      </dgm:t>
    </dgm:pt>
    <dgm:pt modelId="{43F535BD-CD59-41D8-94DC-71CDF8209577}">
      <dgm:prSet phldrT="[Text]"/>
      <dgm:spPr/>
      <dgm:t>
        <a:bodyPr/>
        <a:lstStyle/>
        <a:p>
          <a:r>
            <a:rPr lang="en-US" dirty="0"/>
            <a:t> </a:t>
          </a:r>
          <a:endParaRPr lang="LID4096" dirty="0"/>
        </a:p>
      </dgm:t>
    </dgm:pt>
    <dgm:pt modelId="{82C7EB3A-19F2-4226-9774-B3CDE718DAC6}" type="parTrans" cxnId="{3C242731-A3E2-4FF9-9A72-29E926AADA91}">
      <dgm:prSet/>
      <dgm:spPr/>
      <dgm:t>
        <a:bodyPr/>
        <a:lstStyle/>
        <a:p>
          <a:endParaRPr lang="LID4096"/>
        </a:p>
      </dgm:t>
    </dgm:pt>
    <dgm:pt modelId="{7420409F-306D-4EB8-9259-56FA947100F9}" type="sibTrans" cxnId="{3C242731-A3E2-4FF9-9A72-29E926AADA91}">
      <dgm:prSet/>
      <dgm:spPr/>
      <dgm:t>
        <a:bodyPr/>
        <a:lstStyle/>
        <a:p>
          <a:endParaRPr lang="LID4096"/>
        </a:p>
      </dgm:t>
    </dgm:pt>
    <dgm:pt modelId="{6BCA8DD3-3A1F-4FF0-8069-5D23CE778C36}">
      <dgm:prSet phldrT="[Text]"/>
      <dgm:spPr/>
      <dgm:t>
        <a:bodyPr/>
        <a:lstStyle/>
        <a:p>
          <a:r>
            <a:rPr lang="en-US" dirty="0"/>
            <a:t> </a:t>
          </a:r>
          <a:endParaRPr lang="LID4096" dirty="0"/>
        </a:p>
      </dgm:t>
    </dgm:pt>
    <dgm:pt modelId="{F7ACEB1C-6A71-4681-9771-A88575364A77}" type="parTrans" cxnId="{A28FEE00-6956-4019-9A58-626251AFA0E1}">
      <dgm:prSet/>
      <dgm:spPr/>
      <dgm:t>
        <a:bodyPr/>
        <a:lstStyle/>
        <a:p>
          <a:endParaRPr lang="LID4096"/>
        </a:p>
      </dgm:t>
    </dgm:pt>
    <dgm:pt modelId="{965D8913-D4FE-44B3-B7E0-11670258000A}" type="sibTrans" cxnId="{A28FEE00-6956-4019-9A58-626251AFA0E1}">
      <dgm:prSet/>
      <dgm:spPr/>
      <dgm:t>
        <a:bodyPr/>
        <a:lstStyle/>
        <a:p>
          <a:endParaRPr lang="LID4096"/>
        </a:p>
      </dgm:t>
    </dgm:pt>
    <dgm:pt modelId="{9F92FC70-EC1B-488F-A7F7-572D575E0B35}">
      <dgm:prSet phldrT="[Text]"/>
      <dgm:spPr/>
      <dgm:t>
        <a:bodyPr/>
        <a:lstStyle/>
        <a:p>
          <a:r>
            <a:rPr lang="en-US" dirty="0"/>
            <a:t> </a:t>
          </a:r>
          <a:endParaRPr lang="LID4096" dirty="0"/>
        </a:p>
      </dgm:t>
    </dgm:pt>
    <dgm:pt modelId="{B984413B-D4CD-4CD7-983E-A78E3285D818}" type="parTrans" cxnId="{9E0F7369-6C7B-4397-9EEA-2702A33425F9}">
      <dgm:prSet/>
      <dgm:spPr/>
      <dgm:t>
        <a:bodyPr/>
        <a:lstStyle/>
        <a:p>
          <a:endParaRPr lang="LID4096"/>
        </a:p>
      </dgm:t>
    </dgm:pt>
    <dgm:pt modelId="{171210EF-5C2F-444A-8D6F-8515DA655E30}" type="sibTrans" cxnId="{9E0F7369-6C7B-4397-9EEA-2702A33425F9}">
      <dgm:prSet/>
      <dgm:spPr/>
      <dgm:t>
        <a:bodyPr/>
        <a:lstStyle/>
        <a:p>
          <a:endParaRPr lang="LID4096"/>
        </a:p>
      </dgm:t>
    </dgm:pt>
    <dgm:pt modelId="{14ED1159-FE96-48F1-AE79-13C54AAD7A2C}" type="pres">
      <dgm:prSet presAssocID="{7137CA1C-2336-403A-8E81-0E7ABEA84AD7}" presName="Name0" presStyleCnt="0">
        <dgm:presLayoutVars>
          <dgm:dir/>
          <dgm:animLvl val="lvl"/>
          <dgm:resizeHandles val="exact"/>
        </dgm:presLayoutVars>
      </dgm:prSet>
      <dgm:spPr/>
    </dgm:pt>
    <dgm:pt modelId="{687DC578-E27F-4AF8-9894-47571BFD91BB}" type="pres">
      <dgm:prSet presAssocID="{33D14E0A-46D6-421C-B988-C8F4654AE1B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7B2E05C1-3154-4E33-9134-9DE8256509B3}" type="pres">
      <dgm:prSet presAssocID="{FA42D86F-7114-42A3-8603-A6E289FC9847}" presName="parTxOnlySpace" presStyleCnt="0"/>
      <dgm:spPr/>
    </dgm:pt>
    <dgm:pt modelId="{CD5EE2A5-B92A-4948-A211-99C5FB9080C9}" type="pres">
      <dgm:prSet presAssocID="{C98B86A7-F3E6-4CE7-814B-172C876D09C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E2EDD393-02A6-4BBE-AF7C-045B484829CA}" type="pres">
      <dgm:prSet presAssocID="{DD3945A5-3BE1-49E5-B3E5-E7F6FD241E86}" presName="parTxOnlySpace" presStyleCnt="0"/>
      <dgm:spPr/>
    </dgm:pt>
    <dgm:pt modelId="{D7F1D017-9E83-4F9A-87E7-1EBE6D8B51DD}" type="pres">
      <dgm:prSet presAssocID="{43F535BD-CD59-41D8-94DC-71CDF8209577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6E29CC52-1DF1-4DD8-926B-96E7DE17CDFE}" type="pres">
      <dgm:prSet presAssocID="{7420409F-306D-4EB8-9259-56FA947100F9}" presName="parTxOnlySpace" presStyleCnt="0"/>
      <dgm:spPr/>
    </dgm:pt>
    <dgm:pt modelId="{B5000076-A7F5-42AD-8768-24373C9494B6}" type="pres">
      <dgm:prSet presAssocID="{6BCA8DD3-3A1F-4FF0-8069-5D23CE778C36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8B9CE42E-4A26-4B71-9060-0F859E5D85FF}" type="pres">
      <dgm:prSet presAssocID="{965D8913-D4FE-44B3-B7E0-11670258000A}" presName="parTxOnlySpace" presStyleCnt="0"/>
      <dgm:spPr/>
    </dgm:pt>
    <dgm:pt modelId="{AF4CAE06-3D71-45A6-9FFB-54FBAB2DE754}" type="pres">
      <dgm:prSet presAssocID="{9F92FC70-EC1B-488F-A7F7-572D575E0B35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A28FEE00-6956-4019-9A58-626251AFA0E1}" srcId="{7137CA1C-2336-403A-8E81-0E7ABEA84AD7}" destId="{6BCA8DD3-3A1F-4FF0-8069-5D23CE778C36}" srcOrd="3" destOrd="0" parTransId="{F7ACEB1C-6A71-4681-9771-A88575364A77}" sibTransId="{965D8913-D4FE-44B3-B7E0-11670258000A}"/>
    <dgm:cxn modelId="{3C242731-A3E2-4FF9-9A72-29E926AADA91}" srcId="{7137CA1C-2336-403A-8E81-0E7ABEA84AD7}" destId="{43F535BD-CD59-41D8-94DC-71CDF8209577}" srcOrd="2" destOrd="0" parTransId="{82C7EB3A-19F2-4226-9774-B3CDE718DAC6}" sibTransId="{7420409F-306D-4EB8-9259-56FA947100F9}"/>
    <dgm:cxn modelId="{60CC5E3B-6984-4921-9019-19CC615E2E16}" srcId="{7137CA1C-2336-403A-8E81-0E7ABEA84AD7}" destId="{C98B86A7-F3E6-4CE7-814B-172C876D09CA}" srcOrd="1" destOrd="0" parTransId="{AB133A0E-10F6-4A5B-950B-F8E5CA067DDF}" sibTransId="{DD3945A5-3BE1-49E5-B3E5-E7F6FD241E86}"/>
    <dgm:cxn modelId="{9E0F7369-6C7B-4397-9EEA-2702A33425F9}" srcId="{7137CA1C-2336-403A-8E81-0E7ABEA84AD7}" destId="{9F92FC70-EC1B-488F-A7F7-572D575E0B35}" srcOrd="4" destOrd="0" parTransId="{B984413B-D4CD-4CD7-983E-A78E3285D818}" sibTransId="{171210EF-5C2F-444A-8D6F-8515DA655E30}"/>
    <dgm:cxn modelId="{6D05B28A-8FC7-4AC9-A1F9-D962FC5008E5}" type="presOf" srcId="{7137CA1C-2336-403A-8E81-0E7ABEA84AD7}" destId="{14ED1159-FE96-48F1-AE79-13C54AAD7A2C}" srcOrd="0" destOrd="0" presId="urn:microsoft.com/office/officeart/2005/8/layout/chevron1"/>
    <dgm:cxn modelId="{1F69F9B3-B9CF-4E30-97A9-55DCD96D5390}" type="presOf" srcId="{C98B86A7-F3E6-4CE7-814B-172C876D09CA}" destId="{CD5EE2A5-B92A-4948-A211-99C5FB9080C9}" srcOrd="0" destOrd="0" presId="urn:microsoft.com/office/officeart/2005/8/layout/chevron1"/>
    <dgm:cxn modelId="{85A19DC2-DDB0-4812-81C3-74996063691E}" type="presOf" srcId="{43F535BD-CD59-41D8-94DC-71CDF8209577}" destId="{D7F1D017-9E83-4F9A-87E7-1EBE6D8B51DD}" srcOrd="0" destOrd="0" presId="urn:microsoft.com/office/officeart/2005/8/layout/chevron1"/>
    <dgm:cxn modelId="{193DEDDA-54F3-42E2-997A-F7A90D5CF1A5}" type="presOf" srcId="{33D14E0A-46D6-421C-B988-C8F4654AE1B8}" destId="{687DC578-E27F-4AF8-9894-47571BFD91BB}" srcOrd="0" destOrd="0" presId="urn:microsoft.com/office/officeart/2005/8/layout/chevron1"/>
    <dgm:cxn modelId="{600565E8-2CE4-4137-B8DC-C27937B50F5A}" type="presOf" srcId="{9F92FC70-EC1B-488F-A7F7-572D575E0B35}" destId="{AF4CAE06-3D71-45A6-9FFB-54FBAB2DE754}" srcOrd="0" destOrd="0" presId="urn:microsoft.com/office/officeart/2005/8/layout/chevron1"/>
    <dgm:cxn modelId="{4ABAEDF3-F0AC-41FD-BEB6-7C7740D9DF8A}" srcId="{7137CA1C-2336-403A-8E81-0E7ABEA84AD7}" destId="{33D14E0A-46D6-421C-B988-C8F4654AE1B8}" srcOrd="0" destOrd="0" parTransId="{96638105-BD5D-41D9-AFB9-D8E9405FE89A}" sibTransId="{FA42D86F-7114-42A3-8603-A6E289FC9847}"/>
    <dgm:cxn modelId="{642F38FD-40CC-424A-8CF2-16BB192741C6}" type="presOf" srcId="{6BCA8DD3-3A1F-4FF0-8069-5D23CE778C36}" destId="{B5000076-A7F5-42AD-8768-24373C9494B6}" srcOrd="0" destOrd="0" presId="urn:microsoft.com/office/officeart/2005/8/layout/chevron1"/>
    <dgm:cxn modelId="{2128D956-7FEB-4E85-B6CB-1BD18DFC36F3}" type="presParOf" srcId="{14ED1159-FE96-48F1-AE79-13C54AAD7A2C}" destId="{687DC578-E27F-4AF8-9894-47571BFD91BB}" srcOrd="0" destOrd="0" presId="urn:microsoft.com/office/officeart/2005/8/layout/chevron1"/>
    <dgm:cxn modelId="{FEC120A0-03DC-4B0F-915B-3DB69E46B49B}" type="presParOf" srcId="{14ED1159-FE96-48F1-AE79-13C54AAD7A2C}" destId="{7B2E05C1-3154-4E33-9134-9DE8256509B3}" srcOrd="1" destOrd="0" presId="urn:microsoft.com/office/officeart/2005/8/layout/chevron1"/>
    <dgm:cxn modelId="{4F189467-54FB-4D7A-A768-CFC37593741B}" type="presParOf" srcId="{14ED1159-FE96-48F1-AE79-13C54AAD7A2C}" destId="{CD5EE2A5-B92A-4948-A211-99C5FB9080C9}" srcOrd="2" destOrd="0" presId="urn:microsoft.com/office/officeart/2005/8/layout/chevron1"/>
    <dgm:cxn modelId="{6ACD654D-E67D-4A3E-B32D-32965CC12A97}" type="presParOf" srcId="{14ED1159-FE96-48F1-AE79-13C54AAD7A2C}" destId="{E2EDD393-02A6-4BBE-AF7C-045B484829CA}" srcOrd="3" destOrd="0" presId="urn:microsoft.com/office/officeart/2005/8/layout/chevron1"/>
    <dgm:cxn modelId="{6CBA6FDB-49D5-43B0-A265-6D0CF5E0A2CC}" type="presParOf" srcId="{14ED1159-FE96-48F1-AE79-13C54AAD7A2C}" destId="{D7F1D017-9E83-4F9A-87E7-1EBE6D8B51DD}" srcOrd="4" destOrd="0" presId="urn:microsoft.com/office/officeart/2005/8/layout/chevron1"/>
    <dgm:cxn modelId="{8BC24863-82B4-42A0-B233-71C3CC17B5CF}" type="presParOf" srcId="{14ED1159-FE96-48F1-AE79-13C54AAD7A2C}" destId="{6E29CC52-1DF1-4DD8-926B-96E7DE17CDFE}" srcOrd="5" destOrd="0" presId="urn:microsoft.com/office/officeart/2005/8/layout/chevron1"/>
    <dgm:cxn modelId="{09F2C65C-59D7-4F52-AA1A-D3553539E14B}" type="presParOf" srcId="{14ED1159-FE96-48F1-AE79-13C54AAD7A2C}" destId="{B5000076-A7F5-42AD-8768-24373C9494B6}" srcOrd="6" destOrd="0" presId="urn:microsoft.com/office/officeart/2005/8/layout/chevron1"/>
    <dgm:cxn modelId="{D17E9DE1-3AC6-48FF-92D3-A7E786F480E1}" type="presParOf" srcId="{14ED1159-FE96-48F1-AE79-13C54AAD7A2C}" destId="{8B9CE42E-4A26-4B71-9060-0F859E5D85FF}" srcOrd="7" destOrd="0" presId="urn:microsoft.com/office/officeart/2005/8/layout/chevron1"/>
    <dgm:cxn modelId="{E4F4C320-03DE-4748-A028-66744E081C92}" type="presParOf" srcId="{14ED1159-FE96-48F1-AE79-13C54AAD7A2C}" destId="{AF4CAE06-3D71-45A6-9FFB-54FBAB2DE754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137CA1C-2336-403A-8E81-0E7ABEA84AD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33D14E0A-46D6-421C-B988-C8F4654AE1B8}">
      <dgm:prSet phldrT="[Text]"/>
      <dgm:spPr/>
      <dgm:t>
        <a:bodyPr/>
        <a:lstStyle/>
        <a:p>
          <a:r>
            <a:rPr lang="en-US" dirty="0"/>
            <a:t> </a:t>
          </a:r>
          <a:endParaRPr lang="LID4096" dirty="0"/>
        </a:p>
      </dgm:t>
    </dgm:pt>
    <dgm:pt modelId="{96638105-BD5D-41D9-AFB9-D8E9405FE89A}" type="parTrans" cxnId="{4ABAEDF3-F0AC-41FD-BEB6-7C7740D9DF8A}">
      <dgm:prSet/>
      <dgm:spPr/>
      <dgm:t>
        <a:bodyPr/>
        <a:lstStyle/>
        <a:p>
          <a:endParaRPr lang="LID4096"/>
        </a:p>
      </dgm:t>
    </dgm:pt>
    <dgm:pt modelId="{FA42D86F-7114-42A3-8603-A6E289FC9847}" type="sibTrans" cxnId="{4ABAEDF3-F0AC-41FD-BEB6-7C7740D9DF8A}">
      <dgm:prSet/>
      <dgm:spPr/>
      <dgm:t>
        <a:bodyPr/>
        <a:lstStyle/>
        <a:p>
          <a:endParaRPr lang="LID4096"/>
        </a:p>
      </dgm:t>
    </dgm:pt>
    <dgm:pt modelId="{C98B86A7-F3E6-4CE7-814B-172C876D09CA}">
      <dgm:prSet phldrT="[Text]"/>
      <dgm:spPr/>
      <dgm:t>
        <a:bodyPr/>
        <a:lstStyle/>
        <a:p>
          <a:r>
            <a:rPr lang="en-US" dirty="0"/>
            <a:t> </a:t>
          </a:r>
          <a:endParaRPr lang="LID4096" dirty="0"/>
        </a:p>
      </dgm:t>
    </dgm:pt>
    <dgm:pt modelId="{AB133A0E-10F6-4A5B-950B-F8E5CA067DDF}" type="parTrans" cxnId="{60CC5E3B-6984-4921-9019-19CC615E2E16}">
      <dgm:prSet/>
      <dgm:spPr/>
      <dgm:t>
        <a:bodyPr/>
        <a:lstStyle/>
        <a:p>
          <a:endParaRPr lang="LID4096"/>
        </a:p>
      </dgm:t>
    </dgm:pt>
    <dgm:pt modelId="{DD3945A5-3BE1-49E5-B3E5-E7F6FD241E86}" type="sibTrans" cxnId="{60CC5E3B-6984-4921-9019-19CC615E2E16}">
      <dgm:prSet/>
      <dgm:spPr/>
      <dgm:t>
        <a:bodyPr/>
        <a:lstStyle/>
        <a:p>
          <a:endParaRPr lang="LID4096"/>
        </a:p>
      </dgm:t>
    </dgm:pt>
    <dgm:pt modelId="{43F535BD-CD59-41D8-94DC-71CDF8209577}">
      <dgm:prSet phldrT="[Text]"/>
      <dgm:spPr/>
      <dgm:t>
        <a:bodyPr/>
        <a:lstStyle/>
        <a:p>
          <a:r>
            <a:rPr lang="en-US" dirty="0"/>
            <a:t> </a:t>
          </a:r>
          <a:endParaRPr lang="LID4096" dirty="0"/>
        </a:p>
      </dgm:t>
    </dgm:pt>
    <dgm:pt modelId="{82C7EB3A-19F2-4226-9774-B3CDE718DAC6}" type="parTrans" cxnId="{3C242731-A3E2-4FF9-9A72-29E926AADA91}">
      <dgm:prSet/>
      <dgm:spPr/>
      <dgm:t>
        <a:bodyPr/>
        <a:lstStyle/>
        <a:p>
          <a:endParaRPr lang="LID4096"/>
        </a:p>
      </dgm:t>
    </dgm:pt>
    <dgm:pt modelId="{7420409F-306D-4EB8-9259-56FA947100F9}" type="sibTrans" cxnId="{3C242731-A3E2-4FF9-9A72-29E926AADA91}">
      <dgm:prSet/>
      <dgm:spPr/>
      <dgm:t>
        <a:bodyPr/>
        <a:lstStyle/>
        <a:p>
          <a:endParaRPr lang="LID4096"/>
        </a:p>
      </dgm:t>
    </dgm:pt>
    <dgm:pt modelId="{6BCA8DD3-3A1F-4FF0-8069-5D23CE778C36}">
      <dgm:prSet phldrT="[Text]"/>
      <dgm:spPr/>
      <dgm:t>
        <a:bodyPr/>
        <a:lstStyle/>
        <a:p>
          <a:r>
            <a:rPr lang="en-US" dirty="0"/>
            <a:t> </a:t>
          </a:r>
          <a:endParaRPr lang="LID4096" dirty="0"/>
        </a:p>
      </dgm:t>
    </dgm:pt>
    <dgm:pt modelId="{F7ACEB1C-6A71-4681-9771-A88575364A77}" type="parTrans" cxnId="{A28FEE00-6956-4019-9A58-626251AFA0E1}">
      <dgm:prSet/>
      <dgm:spPr/>
      <dgm:t>
        <a:bodyPr/>
        <a:lstStyle/>
        <a:p>
          <a:endParaRPr lang="LID4096"/>
        </a:p>
      </dgm:t>
    </dgm:pt>
    <dgm:pt modelId="{965D8913-D4FE-44B3-B7E0-11670258000A}" type="sibTrans" cxnId="{A28FEE00-6956-4019-9A58-626251AFA0E1}">
      <dgm:prSet/>
      <dgm:spPr/>
      <dgm:t>
        <a:bodyPr/>
        <a:lstStyle/>
        <a:p>
          <a:endParaRPr lang="LID4096"/>
        </a:p>
      </dgm:t>
    </dgm:pt>
    <dgm:pt modelId="{9F92FC70-EC1B-488F-A7F7-572D575E0B35}">
      <dgm:prSet phldrT="[Text]"/>
      <dgm:spPr/>
      <dgm:t>
        <a:bodyPr/>
        <a:lstStyle/>
        <a:p>
          <a:r>
            <a:rPr lang="en-US" dirty="0"/>
            <a:t> </a:t>
          </a:r>
          <a:endParaRPr lang="LID4096" dirty="0"/>
        </a:p>
      </dgm:t>
    </dgm:pt>
    <dgm:pt modelId="{B984413B-D4CD-4CD7-983E-A78E3285D818}" type="parTrans" cxnId="{9E0F7369-6C7B-4397-9EEA-2702A33425F9}">
      <dgm:prSet/>
      <dgm:spPr/>
      <dgm:t>
        <a:bodyPr/>
        <a:lstStyle/>
        <a:p>
          <a:endParaRPr lang="LID4096"/>
        </a:p>
      </dgm:t>
    </dgm:pt>
    <dgm:pt modelId="{171210EF-5C2F-444A-8D6F-8515DA655E30}" type="sibTrans" cxnId="{9E0F7369-6C7B-4397-9EEA-2702A33425F9}">
      <dgm:prSet/>
      <dgm:spPr/>
      <dgm:t>
        <a:bodyPr/>
        <a:lstStyle/>
        <a:p>
          <a:endParaRPr lang="LID4096"/>
        </a:p>
      </dgm:t>
    </dgm:pt>
    <dgm:pt modelId="{14ED1159-FE96-48F1-AE79-13C54AAD7A2C}" type="pres">
      <dgm:prSet presAssocID="{7137CA1C-2336-403A-8E81-0E7ABEA84AD7}" presName="Name0" presStyleCnt="0">
        <dgm:presLayoutVars>
          <dgm:dir/>
          <dgm:animLvl val="lvl"/>
          <dgm:resizeHandles val="exact"/>
        </dgm:presLayoutVars>
      </dgm:prSet>
      <dgm:spPr/>
    </dgm:pt>
    <dgm:pt modelId="{687DC578-E27F-4AF8-9894-47571BFD91BB}" type="pres">
      <dgm:prSet presAssocID="{33D14E0A-46D6-421C-B988-C8F4654AE1B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7B2E05C1-3154-4E33-9134-9DE8256509B3}" type="pres">
      <dgm:prSet presAssocID="{FA42D86F-7114-42A3-8603-A6E289FC9847}" presName="parTxOnlySpace" presStyleCnt="0"/>
      <dgm:spPr/>
    </dgm:pt>
    <dgm:pt modelId="{CD5EE2A5-B92A-4948-A211-99C5FB9080C9}" type="pres">
      <dgm:prSet presAssocID="{C98B86A7-F3E6-4CE7-814B-172C876D09C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E2EDD393-02A6-4BBE-AF7C-045B484829CA}" type="pres">
      <dgm:prSet presAssocID="{DD3945A5-3BE1-49E5-B3E5-E7F6FD241E86}" presName="parTxOnlySpace" presStyleCnt="0"/>
      <dgm:spPr/>
    </dgm:pt>
    <dgm:pt modelId="{D7F1D017-9E83-4F9A-87E7-1EBE6D8B51DD}" type="pres">
      <dgm:prSet presAssocID="{43F535BD-CD59-41D8-94DC-71CDF8209577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6E29CC52-1DF1-4DD8-926B-96E7DE17CDFE}" type="pres">
      <dgm:prSet presAssocID="{7420409F-306D-4EB8-9259-56FA947100F9}" presName="parTxOnlySpace" presStyleCnt="0"/>
      <dgm:spPr/>
    </dgm:pt>
    <dgm:pt modelId="{B5000076-A7F5-42AD-8768-24373C9494B6}" type="pres">
      <dgm:prSet presAssocID="{6BCA8DD3-3A1F-4FF0-8069-5D23CE778C36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8B9CE42E-4A26-4B71-9060-0F859E5D85FF}" type="pres">
      <dgm:prSet presAssocID="{965D8913-D4FE-44B3-B7E0-11670258000A}" presName="parTxOnlySpace" presStyleCnt="0"/>
      <dgm:spPr/>
    </dgm:pt>
    <dgm:pt modelId="{AF4CAE06-3D71-45A6-9FFB-54FBAB2DE754}" type="pres">
      <dgm:prSet presAssocID="{9F92FC70-EC1B-488F-A7F7-572D575E0B35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A28FEE00-6956-4019-9A58-626251AFA0E1}" srcId="{7137CA1C-2336-403A-8E81-0E7ABEA84AD7}" destId="{6BCA8DD3-3A1F-4FF0-8069-5D23CE778C36}" srcOrd="3" destOrd="0" parTransId="{F7ACEB1C-6A71-4681-9771-A88575364A77}" sibTransId="{965D8913-D4FE-44B3-B7E0-11670258000A}"/>
    <dgm:cxn modelId="{3C242731-A3E2-4FF9-9A72-29E926AADA91}" srcId="{7137CA1C-2336-403A-8E81-0E7ABEA84AD7}" destId="{43F535BD-CD59-41D8-94DC-71CDF8209577}" srcOrd="2" destOrd="0" parTransId="{82C7EB3A-19F2-4226-9774-B3CDE718DAC6}" sibTransId="{7420409F-306D-4EB8-9259-56FA947100F9}"/>
    <dgm:cxn modelId="{60CC5E3B-6984-4921-9019-19CC615E2E16}" srcId="{7137CA1C-2336-403A-8E81-0E7ABEA84AD7}" destId="{C98B86A7-F3E6-4CE7-814B-172C876D09CA}" srcOrd="1" destOrd="0" parTransId="{AB133A0E-10F6-4A5B-950B-F8E5CA067DDF}" sibTransId="{DD3945A5-3BE1-49E5-B3E5-E7F6FD241E86}"/>
    <dgm:cxn modelId="{9E0F7369-6C7B-4397-9EEA-2702A33425F9}" srcId="{7137CA1C-2336-403A-8E81-0E7ABEA84AD7}" destId="{9F92FC70-EC1B-488F-A7F7-572D575E0B35}" srcOrd="4" destOrd="0" parTransId="{B984413B-D4CD-4CD7-983E-A78E3285D818}" sibTransId="{171210EF-5C2F-444A-8D6F-8515DA655E30}"/>
    <dgm:cxn modelId="{6D05B28A-8FC7-4AC9-A1F9-D962FC5008E5}" type="presOf" srcId="{7137CA1C-2336-403A-8E81-0E7ABEA84AD7}" destId="{14ED1159-FE96-48F1-AE79-13C54AAD7A2C}" srcOrd="0" destOrd="0" presId="urn:microsoft.com/office/officeart/2005/8/layout/chevron1"/>
    <dgm:cxn modelId="{1F69F9B3-B9CF-4E30-97A9-55DCD96D5390}" type="presOf" srcId="{C98B86A7-F3E6-4CE7-814B-172C876D09CA}" destId="{CD5EE2A5-B92A-4948-A211-99C5FB9080C9}" srcOrd="0" destOrd="0" presId="urn:microsoft.com/office/officeart/2005/8/layout/chevron1"/>
    <dgm:cxn modelId="{85A19DC2-DDB0-4812-81C3-74996063691E}" type="presOf" srcId="{43F535BD-CD59-41D8-94DC-71CDF8209577}" destId="{D7F1D017-9E83-4F9A-87E7-1EBE6D8B51DD}" srcOrd="0" destOrd="0" presId="urn:microsoft.com/office/officeart/2005/8/layout/chevron1"/>
    <dgm:cxn modelId="{193DEDDA-54F3-42E2-997A-F7A90D5CF1A5}" type="presOf" srcId="{33D14E0A-46D6-421C-B988-C8F4654AE1B8}" destId="{687DC578-E27F-4AF8-9894-47571BFD91BB}" srcOrd="0" destOrd="0" presId="urn:microsoft.com/office/officeart/2005/8/layout/chevron1"/>
    <dgm:cxn modelId="{600565E8-2CE4-4137-B8DC-C27937B50F5A}" type="presOf" srcId="{9F92FC70-EC1B-488F-A7F7-572D575E0B35}" destId="{AF4CAE06-3D71-45A6-9FFB-54FBAB2DE754}" srcOrd="0" destOrd="0" presId="urn:microsoft.com/office/officeart/2005/8/layout/chevron1"/>
    <dgm:cxn modelId="{4ABAEDF3-F0AC-41FD-BEB6-7C7740D9DF8A}" srcId="{7137CA1C-2336-403A-8E81-0E7ABEA84AD7}" destId="{33D14E0A-46D6-421C-B988-C8F4654AE1B8}" srcOrd="0" destOrd="0" parTransId="{96638105-BD5D-41D9-AFB9-D8E9405FE89A}" sibTransId="{FA42D86F-7114-42A3-8603-A6E289FC9847}"/>
    <dgm:cxn modelId="{642F38FD-40CC-424A-8CF2-16BB192741C6}" type="presOf" srcId="{6BCA8DD3-3A1F-4FF0-8069-5D23CE778C36}" destId="{B5000076-A7F5-42AD-8768-24373C9494B6}" srcOrd="0" destOrd="0" presId="urn:microsoft.com/office/officeart/2005/8/layout/chevron1"/>
    <dgm:cxn modelId="{2128D956-7FEB-4E85-B6CB-1BD18DFC36F3}" type="presParOf" srcId="{14ED1159-FE96-48F1-AE79-13C54AAD7A2C}" destId="{687DC578-E27F-4AF8-9894-47571BFD91BB}" srcOrd="0" destOrd="0" presId="urn:microsoft.com/office/officeart/2005/8/layout/chevron1"/>
    <dgm:cxn modelId="{FEC120A0-03DC-4B0F-915B-3DB69E46B49B}" type="presParOf" srcId="{14ED1159-FE96-48F1-AE79-13C54AAD7A2C}" destId="{7B2E05C1-3154-4E33-9134-9DE8256509B3}" srcOrd="1" destOrd="0" presId="urn:microsoft.com/office/officeart/2005/8/layout/chevron1"/>
    <dgm:cxn modelId="{4F189467-54FB-4D7A-A768-CFC37593741B}" type="presParOf" srcId="{14ED1159-FE96-48F1-AE79-13C54AAD7A2C}" destId="{CD5EE2A5-B92A-4948-A211-99C5FB9080C9}" srcOrd="2" destOrd="0" presId="urn:microsoft.com/office/officeart/2005/8/layout/chevron1"/>
    <dgm:cxn modelId="{6ACD654D-E67D-4A3E-B32D-32965CC12A97}" type="presParOf" srcId="{14ED1159-FE96-48F1-AE79-13C54AAD7A2C}" destId="{E2EDD393-02A6-4BBE-AF7C-045B484829CA}" srcOrd="3" destOrd="0" presId="urn:microsoft.com/office/officeart/2005/8/layout/chevron1"/>
    <dgm:cxn modelId="{6CBA6FDB-49D5-43B0-A265-6D0CF5E0A2CC}" type="presParOf" srcId="{14ED1159-FE96-48F1-AE79-13C54AAD7A2C}" destId="{D7F1D017-9E83-4F9A-87E7-1EBE6D8B51DD}" srcOrd="4" destOrd="0" presId="urn:microsoft.com/office/officeart/2005/8/layout/chevron1"/>
    <dgm:cxn modelId="{8BC24863-82B4-42A0-B233-71C3CC17B5CF}" type="presParOf" srcId="{14ED1159-FE96-48F1-AE79-13C54AAD7A2C}" destId="{6E29CC52-1DF1-4DD8-926B-96E7DE17CDFE}" srcOrd="5" destOrd="0" presId="urn:microsoft.com/office/officeart/2005/8/layout/chevron1"/>
    <dgm:cxn modelId="{09F2C65C-59D7-4F52-AA1A-D3553539E14B}" type="presParOf" srcId="{14ED1159-FE96-48F1-AE79-13C54AAD7A2C}" destId="{B5000076-A7F5-42AD-8768-24373C9494B6}" srcOrd="6" destOrd="0" presId="urn:microsoft.com/office/officeart/2005/8/layout/chevron1"/>
    <dgm:cxn modelId="{D17E9DE1-3AC6-48FF-92D3-A7E786F480E1}" type="presParOf" srcId="{14ED1159-FE96-48F1-AE79-13C54AAD7A2C}" destId="{8B9CE42E-4A26-4B71-9060-0F859E5D85FF}" srcOrd="7" destOrd="0" presId="urn:microsoft.com/office/officeart/2005/8/layout/chevron1"/>
    <dgm:cxn modelId="{E4F4C320-03DE-4748-A028-66744E081C92}" type="presParOf" srcId="{14ED1159-FE96-48F1-AE79-13C54AAD7A2C}" destId="{AF4CAE06-3D71-45A6-9FFB-54FBAB2DE754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50C50F9-C140-4359-A024-754646575291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F66419C5-7D7B-4A05-AAEC-E8C13EF93572}">
      <dgm:prSet phldrT="[Text]"/>
      <dgm:spPr/>
      <dgm:t>
        <a:bodyPr/>
        <a:lstStyle/>
        <a:p>
          <a:r>
            <a:rPr lang="en-US" dirty="0"/>
            <a:t> Build</a:t>
          </a:r>
          <a:endParaRPr lang="LID4096" dirty="0"/>
        </a:p>
      </dgm:t>
    </dgm:pt>
    <dgm:pt modelId="{4826D8AD-C95E-42A8-8F56-25B1CE6D3D90}" type="parTrans" cxnId="{E00DA6C3-DBFD-47BA-8513-44600833D9A3}">
      <dgm:prSet/>
      <dgm:spPr/>
      <dgm:t>
        <a:bodyPr/>
        <a:lstStyle/>
        <a:p>
          <a:endParaRPr lang="LID4096"/>
        </a:p>
      </dgm:t>
    </dgm:pt>
    <dgm:pt modelId="{3812DA7B-9D2D-4D18-BC5D-AD42F44EF571}" type="sibTrans" cxnId="{E00DA6C3-DBFD-47BA-8513-44600833D9A3}">
      <dgm:prSet/>
      <dgm:spPr/>
      <dgm:t>
        <a:bodyPr/>
        <a:lstStyle/>
        <a:p>
          <a:endParaRPr lang="LID4096"/>
        </a:p>
      </dgm:t>
    </dgm:pt>
    <dgm:pt modelId="{7E61CECE-0F99-471A-BE8E-D61920169743}">
      <dgm:prSet phldrT="[Text]"/>
      <dgm:spPr/>
      <dgm:t>
        <a:bodyPr/>
        <a:lstStyle/>
        <a:p>
          <a:r>
            <a:rPr lang="en-US" dirty="0"/>
            <a:t> Build Tests</a:t>
          </a:r>
          <a:endParaRPr lang="LID4096" dirty="0"/>
        </a:p>
      </dgm:t>
    </dgm:pt>
    <dgm:pt modelId="{E3227D51-547D-484C-A44D-58EC392BA858}" type="sibTrans" cxnId="{61579759-685E-44C3-9647-646ACE5673AB}">
      <dgm:prSet/>
      <dgm:spPr/>
      <dgm:t>
        <a:bodyPr/>
        <a:lstStyle/>
        <a:p>
          <a:endParaRPr lang="LID4096"/>
        </a:p>
      </dgm:t>
    </dgm:pt>
    <dgm:pt modelId="{A8808DD2-6451-4716-A3C2-8A7563427BBC}" type="parTrans" cxnId="{61579759-685E-44C3-9647-646ACE5673AB}">
      <dgm:prSet/>
      <dgm:spPr/>
      <dgm:t>
        <a:bodyPr/>
        <a:lstStyle/>
        <a:p>
          <a:endParaRPr lang="LID4096"/>
        </a:p>
      </dgm:t>
    </dgm:pt>
    <dgm:pt modelId="{603B984B-94E2-44F4-9A9F-4ADB6E6BA143}">
      <dgm:prSet phldrT="[Text]"/>
      <dgm:spPr/>
      <dgm:t>
        <a:bodyPr/>
        <a:lstStyle/>
        <a:p>
          <a:r>
            <a:rPr lang="en-US" dirty="0"/>
            <a:t> Setup Test Data</a:t>
          </a:r>
          <a:endParaRPr lang="LID4096" dirty="0"/>
        </a:p>
      </dgm:t>
    </dgm:pt>
    <dgm:pt modelId="{A3DB75B0-88F6-46C0-86F8-4D0655D27B57}" type="sibTrans" cxnId="{16566C03-2951-4B09-9485-C0776E3B4AB6}">
      <dgm:prSet/>
      <dgm:spPr/>
      <dgm:t>
        <a:bodyPr/>
        <a:lstStyle/>
        <a:p>
          <a:endParaRPr lang="LID4096"/>
        </a:p>
      </dgm:t>
    </dgm:pt>
    <dgm:pt modelId="{31221D9F-945B-4871-8794-6E880E49C4A1}" type="parTrans" cxnId="{16566C03-2951-4B09-9485-C0776E3B4AB6}">
      <dgm:prSet/>
      <dgm:spPr/>
      <dgm:t>
        <a:bodyPr/>
        <a:lstStyle/>
        <a:p>
          <a:endParaRPr lang="LID4096"/>
        </a:p>
      </dgm:t>
    </dgm:pt>
    <dgm:pt modelId="{D1D6023D-D8DC-405F-940A-26124FAC0657}">
      <dgm:prSet phldrT="[Text]"/>
      <dgm:spPr/>
      <dgm:t>
        <a:bodyPr/>
        <a:lstStyle/>
        <a:p>
          <a:r>
            <a:rPr lang="en-US" dirty="0"/>
            <a:t> Test</a:t>
          </a:r>
          <a:endParaRPr lang="LID4096" dirty="0"/>
        </a:p>
      </dgm:t>
    </dgm:pt>
    <dgm:pt modelId="{55E1C8A2-93AB-4187-96A6-BAB11B58AD0F}" type="sibTrans" cxnId="{7E575DED-EE20-415A-B1BD-3E1650C02BA7}">
      <dgm:prSet/>
      <dgm:spPr/>
      <dgm:t>
        <a:bodyPr/>
        <a:lstStyle/>
        <a:p>
          <a:endParaRPr lang="LID4096"/>
        </a:p>
      </dgm:t>
    </dgm:pt>
    <dgm:pt modelId="{18AD3AA0-C0C0-4B3E-8191-8415EA201733}" type="parTrans" cxnId="{7E575DED-EE20-415A-B1BD-3E1650C02BA7}">
      <dgm:prSet/>
      <dgm:spPr/>
      <dgm:t>
        <a:bodyPr/>
        <a:lstStyle/>
        <a:p>
          <a:endParaRPr lang="LID4096"/>
        </a:p>
      </dgm:t>
    </dgm:pt>
    <dgm:pt modelId="{C1E6DCCA-4942-4D77-A103-513A6EB769DC}">
      <dgm:prSet phldrT="[Text]"/>
      <dgm:spPr/>
      <dgm:t>
        <a:bodyPr/>
        <a:lstStyle/>
        <a:p>
          <a:r>
            <a:rPr lang="en-US" dirty="0"/>
            <a:t> Version Control</a:t>
          </a:r>
          <a:endParaRPr lang="LID4096" dirty="0"/>
        </a:p>
      </dgm:t>
    </dgm:pt>
    <dgm:pt modelId="{3B31C1AA-A5D6-4A60-99FA-D2D53374001A}" type="sibTrans" cxnId="{BF2D79E1-1346-452D-84A4-35CBC926F258}">
      <dgm:prSet/>
      <dgm:spPr/>
      <dgm:t>
        <a:bodyPr/>
        <a:lstStyle/>
        <a:p>
          <a:endParaRPr lang="LID4096"/>
        </a:p>
      </dgm:t>
    </dgm:pt>
    <dgm:pt modelId="{EC2F4862-3BA4-4242-8922-F67C831D9829}" type="parTrans" cxnId="{BF2D79E1-1346-452D-84A4-35CBC926F258}">
      <dgm:prSet/>
      <dgm:spPr/>
      <dgm:t>
        <a:bodyPr/>
        <a:lstStyle/>
        <a:p>
          <a:endParaRPr lang="LID4096"/>
        </a:p>
      </dgm:t>
    </dgm:pt>
    <dgm:pt modelId="{56B13C96-028C-46DF-8760-DB359E44377A}" type="pres">
      <dgm:prSet presAssocID="{850C50F9-C140-4359-A024-754646575291}" presName="cycle" presStyleCnt="0">
        <dgm:presLayoutVars>
          <dgm:dir/>
          <dgm:resizeHandles val="exact"/>
        </dgm:presLayoutVars>
      </dgm:prSet>
      <dgm:spPr/>
    </dgm:pt>
    <dgm:pt modelId="{AE63B91F-CBF8-4DDF-BDAC-578A9A4F284D}" type="pres">
      <dgm:prSet presAssocID="{F66419C5-7D7B-4A05-AAEC-E8C13EF93572}" presName="dummy" presStyleCnt="0"/>
      <dgm:spPr/>
    </dgm:pt>
    <dgm:pt modelId="{5BC0409D-2C7A-4EFE-9CAB-2CE9B79CD395}" type="pres">
      <dgm:prSet presAssocID="{F66419C5-7D7B-4A05-AAEC-E8C13EF93572}" presName="node" presStyleLbl="revTx" presStyleIdx="0" presStyleCnt="5">
        <dgm:presLayoutVars>
          <dgm:bulletEnabled val="1"/>
        </dgm:presLayoutVars>
      </dgm:prSet>
      <dgm:spPr/>
    </dgm:pt>
    <dgm:pt modelId="{73201CB0-3463-4766-AA1E-66577E2EA546}" type="pres">
      <dgm:prSet presAssocID="{3812DA7B-9D2D-4D18-BC5D-AD42F44EF571}" presName="sibTrans" presStyleLbl="node1" presStyleIdx="0" presStyleCnt="5"/>
      <dgm:spPr/>
    </dgm:pt>
    <dgm:pt modelId="{D553DEEE-12F1-4440-A699-DFC151F892CE}" type="pres">
      <dgm:prSet presAssocID="{7E61CECE-0F99-471A-BE8E-D61920169743}" presName="dummy" presStyleCnt="0"/>
      <dgm:spPr/>
    </dgm:pt>
    <dgm:pt modelId="{F0907BC4-799F-44BD-B3A0-0CB48AA14224}" type="pres">
      <dgm:prSet presAssocID="{7E61CECE-0F99-471A-BE8E-D61920169743}" presName="node" presStyleLbl="revTx" presStyleIdx="1" presStyleCnt="5">
        <dgm:presLayoutVars>
          <dgm:bulletEnabled val="1"/>
        </dgm:presLayoutVars>
      </dgm:prSet>
      <dgm:spPr/>
    </dgm:pt>
    <dgm:pt modelId="{1D497FCA-78C7-4F28-9802-A33E01ADF4A4}" type="pres">
      <dgm:prSet presAssocID="{E3227D51-547D-484C-A44D-58EC392BA858}" presName="sibTrans" presStyleLbl="node1" presStyleIdx="1" presStyleCnt="5"/>
      <dgm:spPr/>
    </dgm:pt>
    <dgm:pt modelId="{8CD3FF40-8C46-471A-93B8-E7E4D5B5511C}" type="pres">
      <dgm:prSet presAssocID="{603B984B-94E2-44F4-9A9F-4ADB6E6BA143}" presName="dummy" presStyleCnt="0"/>
      <dgm:spPr/>
    </dgm:pt>
    <dgm:pt modelId="{274C1C6A-069E-4AFD-8ACB-5F29F26C0270}" type="pres">
      <dgm:prSet presAssocID="{603B984B-94E2-44F4-9A9F-4ADB6E6BA143}" presName="node" presStyleLbl="revTx" presStyleIdx="2" presStyleCnt="5">
        <dgm:presLayoutVars>
          <dgm:bulletEnabled val="1"/>
        </dgm:presLayoutVars>
      </dgm:prSet>
      <dgm:spPr/>
    </dgm:pt>
    <dgm:pt modelId="{232619C7-9F3A-48FF-A42C-85B41F2E8E5B}" type="pres">
      <dgm:prSet presAssocID="{A3DB75B0-88F6-46C0-86F8-4D0655D27B57}" presName="sibTrans" presStyleLbl="node1" presStyleIdx="2" presStyleCnt="5"/>
      <dgm:spPr/>
    </dgm:pt>
    <dgm:pt modelId="{1E502711-5396-4EBA-BAAF-A1E5BE006E16}" type="pres">
      <dgm:prSet presAssocID="{D1D6023D-D8DC-405F-940A-26124FAC0657}" presName="dummy" presStyleCnt="0"/>
      <dgm:spPr/>
    </dgm:pt>
    <dgm:pt modelId="{B01F986E-4218-4E7B-9867-B19ACAE4C8E2}" type="pres">
      <dgm:prSet presAssocID="{D1D6023D-D8DC-405F-940A-26124FAC0657}" presName="node" presStyleLbl="revTx" presStyleIdx="3" presStyleCnt="5">
        <dgm:presLayoutVars>
          <dgm:bulletEnabled val="1"/>
        </dgm:presLayoutVars>
      </dgm:prSet>
      <dgm:spPr/>
    </dgm:pt>
    <dgm:pt modelId="{3A9F40A8-C45B-42C0-8830-95676B84D7D3}" type="pres">
      <dgm:prSet presAssocID="{55E1C8A2-93AB-4187-96A6-BAB11B58AD0F}" presName="sibTrans" presStyleLbl="node1" presStyleIdx="3" presStyleCnt="5"/>
      <dgm:spPr/>
    </dgm:pt>
    <dgm:pt modelId="{716B7177-6EA8-47E2-83AD-17AF8AAA4EA6}" type="pres">
      <dgm:prSet presAssocID="{C1E6DCCA-4942-4D77-A103-513A6EB769DC}" presName="dummy" presStyleCnt="0"/>
      <dgm:spPr/>
    </dgm:pt>
    <dgm:pt modelId="{2154A155-5B4B-4D4E-8099-031AC43C9729}" type="pres">
      <dgm:prSet presAssocID="{C1E6DCCA-4942-4D77-A103-513A6EB769DC}" presName="node" presStyleLbl="revTx" presStyleIdx="4" presStyleCnt="5">
        <dgm:presLayoutVars>
          <dgm:bulletEnabled val="1"/>
        </dgm:presLayoutVars>
      </dgm:prSet>
      <dgm:spPr/>
    </dgm:pt>
    <dgm:pt modelId="{37F608BB-D548-4E41-852F-DFD25AC3F3FE}" type="pres">
      <dgm:prSet presAssocID="{3B31C1AA-A5D6-4A60-99FA-D2D53374001A}" presName="sibTrans" presStyleLbl="node1" presStyleIdx="4" presStyleCnt="5"/>
      <dgm:spPr/>
    </dgm:pt>
  </dgm:ptLst>
  <dgm:cxnLst>
    <dgm:cxn modelId="{16566C03-2951-4B09-9485-C0776E3B4AB6}" srcId="{850C50F9-C140-4359-A024-754646575291}" destId="{603B984B-94E2-44F4-9A9F-4ADB6E6BA143}" srcOrd="2" destOrd="0" parTransId="{31221D9F-945B-4871-8794-6E880E49C4A1}" sibTransId="{A3DB75B0-88F6-46C0-86F8-4D0655D27B57}"/>
    <dgm:cxn modelId="{B8EDDA11-E38C-4574-9C4F-944A3E27411F}" type="presOf" srcId="{850C50F9-C140-4359-A024-754646575291}" destId="{56B13C96-028C-46DF-8760-DB359E44377A}" srcOrd="0" destOrd="0" presId="urn:microsoft.com/office/officeart/2005/8/layout/cycle1"/>
    <dgm:cxn modelId="{29889915-F3E5-42AE-89D0-EE6547D29DA4}" type="presOf" srcId="{D1D6023D-D8DC-405F-940A-26124FAC0657}" destId="{B01F986E-4218-4E7B-9867-B19ACAE4C8E2}" srcOrd="0" destOrd="0" presId="urn:microsoft.com/office/officeart/2005/8/layout/cycle1"/>
    <dgm:cxn modelId="{76A9E623-54DE-484C-9F77-F5A1988C12B1}" type="presOf" srcId="{55E1C8A2-93AB-4187-96A6-BAB11B58AD0F}" destId="{3A9F40A8-C45B-42C0-8830-95676B84D7D3}" srcOrd="0" destOrd="0" presId="urn:microsoft.com/office/officeart/2005/8/layout/cycle1"/>
    <dgm:cxn modelId="{833AE832-B66E-4A76-936E-BE8BBE0BC0FA}" type="presOf" srcId="{C1E6DCCA-4942-4D77-A103-513A6EB769DC}" destId="{2154A155-5B4B-4D4E-8099-031AC43C9729}" srcOrd="0" destOrd="0" presId="urn:microsoft.com/office/officeart/2005/8/layout/cycle1"/>
    <dgm:cxn modelId="{27E1E677-2867-4F1F-B4AF-C2B0F6DFEE99}" type="presOf" srcId="{A3DB75B0-88F6-46C0-86F8-4D0655D27B57}" destId="{232619C7-9F3A-48FF-A42C-85B41F2E8E5B}" srcOrd="0" destOrd="0" presId="urn:microsoft.com/office/officeart/2005/8/layout/cycle1"/>
    <dgm:cxn modelId="{61579759-685E-44C3-9647-646ACE5673AB}" srcId="{850C50F9-C140-4359-A024-754646575291}" destId="{7E61CECE-0F99-471A-BE8E-D61920169743}" srcOrd="1" destOrd="0" parTransId="{A8808DD2-6451-4716-A3C2-8A7563427BBC}" sibTransId="{E3227D51-547D-484C-A44D-58EC392BA858}"/>
    <dgm:cxn modelId="{EBC23C7E-5B94-4B63-B001-1C733B13C81B}" type="presOf" srcId="{7E61CECE-0F99-471A-BE8E-D61920169743}" destId="{F0907BC4-799F-44BD-B3A0-0CB48AA14224}" srcOrd="0" destOrd="0" presId="urn:microsoft.com/office/officeart/2005/8/layout/cycle1"/>
    <dgm:cxn modelId="{6084FE80-E0DC-4B2C-B2D9-6284A49C4D47}" type="presOf" srcId="{F66419C5-7D7B-4A05-AAEC-E8C13EF93572}" destId="{5BC0409D-2C7A-4EFE-9CAB-2CE9B79CD395}" srcOrd="0" destOrd="0" presId="urn:microsoft.com/office/officeart/2005/8/layout/cycle1"/>
    <dgm:cxn modelId="{38DFF081-D015-4C29-AD42-9867C99B19A4}" type="presOf" srcId="{3812DA7B-9D2D-4D18-BC5D-AD42F44EF571}" destId="{73201CB0-3463-4766-AA1E-66577E2EA546}" srcOrd="0" destOrd="0" presId="urn:microsoft.com/office/officeart/2005/8/layout/cycle1"/>
    <dgm:cxn modelId="{E5C2598D-DE4B-4E37-AB84-825E0D06279A}" type="presOf" srcId="{E3227D51-547D-484C-A44D-58EC392BA858}" destId="{1D497FCA-78C7-4F28-9802-A33E01ADF4A4}" srcOrd="0" destOrd="0" presId="urn:microsoft.com/office/officeart/2005/8/layout/cycle1"/>
    <dgm:cxn modelId="{E82112BF-2D0A-4C9B-AF16-09D430525FB3}" type="presOf" srcId="{3B31C1AA-A5D6-4A60-99FA-D2D53374001A}" destId="{37F608BB-D548-4E41-852F-DFD25AC3F3FE}" srcOrd="0" destOrd="0" presId="urn:microsoft.com/office/officeart/2005/8/layout/cycle1"/>
    <dgm:cxn modelId="{E00DA6C3-DBFD-47BA-8513-44600833D9A3}" srcId="{850C50F9-C140-4359-A024-754646575291}" destId="{F66419C5-7D7B-4A05-AAEC-E8C13EF93572}" srcOrd="0" destOrd="0" parTransId="{4826D8AD-C95E-42A8-8F56-25B1CE6D3D90}" sibTransId="{3812DA7B-9D2D-4D18-BC5D-AD42F44EF571}"/>
    <dgm:cxn modelId="{EC927CC5-D889-40C8-8FAC-1B02D815F5D8}" type="presOf" srcId="{603B984B-94E2-44F4-9A9F-4ADB6E6BA143}" destId="{274C1C6A-069E-4AFD-8ACB-5F29F26C0270}" srcOrd="0" destOrd="0" presId="urn:microsoft.com/office/officeart/2005/8/layout/cycle1"/>
    <dgm:cxn modelId="{BF2D79E1-1346-452D-84A4-35CBC926F258}" srcId="{850C50F9-C140-4359-A024-754646575291}" destId="{C1E6DCCA-4942-4D77-A103-513A6EB769DC}" srcOrd="4" destOrd="0" parTransId="{EC2F4862-3BA4-4242-8922-F67C831D9829}" sibTransId="{3B31C1AA-A5D6-4A60-99FA-D2D53374001A}"/>
    <dgm:cxn modelId="{7E575DED-EE20-415A-B1BD-3E1650C02BA7}" srcId="{850C50F9-C140-4359-A024-754646575291}" destId="{D1D6023D-D8DC-405F-940A-26124FAC0657}" srcOrd="3" destOrd="0" parTransId="{18AD3AA0-C0C0-4B3E-8191-8415EA201733}" sibTransId="{55E1C8A2-93AB-4187-96A6-BAB11B58AD0F}"/>
    <dgm:cxn modelId="{0F4DD4C0-D172-4B70-8D7E-934B40E1C722}" type="presParOf" srcId="{56B13C96-028C-46DF-8760-DB359E44377A}" destId="{AE63B91F-CBF8-4DDF-BDAC-578A9A4F284D}" srcOrd="0" destOrd="0" presId="urn:microsoft.com/office/officeart/2005/8/layout/cycle1"/>
    <dgm:cxn modelId="{7FAA9F13-A116-4794-88C8-F36832E1F212}" type="presParOf" srcId="{56B13C96-028C-46DF-8760-DB359E44377A}" destId="{5BC0409D-2C7A-4EFE-9CAB-2CE9B79CD395}" srcOrd="1" destOrd="0" presId="urn:microsoft.com/office/officeart/2005/8/layout/cycle1"/>
    <dgm:cxn modelId="{2F81FC32-B87E-40F1-86BA-F76CFA28D532}" type="presParOf" srcId="{56B13C96-028C-46DF-8760-DB359E44377A}" destId="{73201CB0-3463-4766-AA1E-66577E2EA546}" srcOrd="2" destOrd="0" presId="urn:microsoft.com/office/officeart/2005/8/layout/cycle1"/>
    <dgm:cxn modelId="{2F02C459-CA97-4CDE-BD91-B16505E7600E}" type="presParOf" srcId="{56B13C96-028C-46DF-8760-DB359E44377A}" destId="{D553DEEE-12F1-4440-A699-DFC151F892CE}" srcOrd="3" destOrd="0" presId="urn:microsoft.com/office/officeart/2005/8/layout/cycle1"/>
    <dgm:cxn modelId="{92451E11-44E6-4E23-AE6B-C54F7A215076}" type="presParOf" srcId="{56B13C96-028C-46DF-8760-DB359E44377A}" destId="{F0907BC4-799F-44BD-B3A0-0CB48AA14224}" srcOrd="4" destOrd="0" presId="urn:microsoft.com/office/officeart/2005/8/layout/cycle1"/>
    <dgm:cxn modelId="{985697B3-89C3-467F-B88C-216D8918AF7D}" type="presParOf" srcId="{56B13C96-028C-46DF-8760-DB359E44377A}" destId="{1D497FCA-78C7-4F28-9802-A33E01ADF4A4}" srcOrd="5" destOrd="0" presId="urn:microsoft.com/office/officeart/2005/8/layout/cycle1"/>
    <dgm:cxn modelId="{86BE67CF-13E9-4AF6-858F-0AB06E4E089A}" type="presParOf" srcId="{56B13C96-028C-46DF-8760-DB359E44377A}" destId="{8CD3FF40-8C46-471A-93B8-E7E4D5B5511C}" srcOrd="6" destOrd="0" presId="urn:microsoft.com/office/officeart/2005/8/layout/cycle1"/>
    <dgm:cxn modelId="{1198F4BA-6B22-4608-ACA6-06D40D8C83E4}" type="presParOf" srcId="{56B13C96-028C-46DF-8760-DB359E44377A}" destId="{274C1C6A-069E-4AFD-8ACB-5F29F26C0270}" srcOrd="7" destOrd="0" presId="urn:microsoft.com/office/officeart/2005/8/layout/cycle1"/>
    <dgm:cxn modelId="{EE02CD97-2BBF-4965-897B-9170994FC378}" type="presParOf" srcId="{56B13C96-028C-46DF-8760-DB359E44377A}" destId="{232619C7-9F3A-48FF-A42C-85B41F2E8E5B}" srcOrd="8" destOrd="0" presId="urn:microsoft.com/office/officeart/2005/8/layout/cycle1"/>
    <dgm:cxn modelId="{4A9F7080-9896-4F3D-986B-2AEC510FA34B}" type="presParOf" srcId="{56B13C96-028C-46DF-8760-DB359E44377A}" destId="{1E502711-5396-4EBA-BAAF-A1E5BE006E16}" srcOrd="9" destOrd="0" presId="urn:microsoft.com/office/officeart/2005/8/layout/cycle1"/>
    <dgm:cxn modelId="{CBCF8F8A-4903-4DEB-B10A-39DF976EFD64}" type="presParOf" srcId="{56B13C96-028C-46DF-8760-DB359E44377A}" destId="{B01F986E-4218-4E7B-9867-B19ACAE4C8E2}" srcOrd="10" destOrd="0" presId="urn:microsoft.com/office/officeart/2005/8/layout/cycle1"/>
    <dgm:cxn modelId="{801CAE11-4450-4B3D-BB92-55307F82605A}" type="presParOf" srcId="{56B13C96-028C-46DF-8760-DB359E44377A}" destId="{3A9F40A8-C45B-42C0-8830-95676B84D7D3}" srcOrd="11" destOrd="0" presId="urn:microsoft.com/office/officeart/2005/8/layout/cycle1"/>
    <dgm:cxn modelId="{7D602053-1418-46F3-B03D-273DF8653E0D}" type="presParOf" srcId="{56B13C96-028C-46DF-8760-DB359E44377A}" destId="{716B7177-6EA8-47E2-83AD-17AF8AAA4EA6}" srcOrd="12" destOrd="0" presId="urn:microsoft.com/office/officeart/2005/8/layout/cycle1"/>
    <dgm:cxn modelId="{074FEC53-AD38-45A0-820B-E05E0B2C0772}" type="presParOf" srcId="{56B13C96-028C-46DF-8760-DB359E44377A}" destId="{2154A155-5B4B-4D4E-8099-031AC43C9729}" srcOrd="13" destOrd="0" presId="urn:microsoft.com/office/officeart/2005/8/layout/cycle1"/>
    <dgm:cxn modelId="{E8861AA6-B977-4B60-8F95-2F865D6F4531}" type="presParOf" srcId="{56B13C96-028C-46DF-8760-DB359E44377A}" destId="{37F608BB-D548-4E41-852F-DFD25AC3F3FE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50C50F9-C140-4359-A024-754646575291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F66419C5-7D7B-4A05-AAEC-E8C13EF93572}">
      <dgm:prSet phldrT="[Text]"/>
      <dgm:spPr/>
      <dgm:t>
        <a:bodyPr/>
        <a:lstStyle/>
        <a:p>
          <a:r>
            <a:rPr lang="en-US" dirty="0"/>
            <a:t> </a:t>
          </a:r>
          <a:endParaRPr lang="LID4096" dirty="0"/>
        </a:p>
      </dgm:t>
    </dgm:pt>
    <dgm:pt modelId="{4826D8AD-C95E-42A8-8F56-25B1CE6D3D90}" type="parTrans" cxnId="{E00DA6C3-DBFD-47BA-8513-44600833D9A3}">
      <dgm:prSet/>
      <dgm:spPr/>
      <dgm:t>
        <a:bodyPr/>
        <a:lstStyle/>
        <a:p>
          <a:endParaRPr lang="LID4096"/>
        </a:p>
      </dgm:t>
    </dgm:pt>
    <dgm:pt modelId="{3812DA7B-9D2D-4D18-BC5D-AD42F44EF571}" type="sibTrans" cxnId="{E00DA6C3-DBFD-47BA-8513-44600833D9A3}">
      <dgm:prSet/>
      <dgm:spPr/>
      <dgm:t>
        <a:bodyPr/>
        <a:lstStyle/>
        <a:p>
          <a:endParaRPr lang="LID4096"/>
        </a:p>
      </dgm:t>
    </dgm:pt>
    <dgm:pt modelId="{7E61CECE-0F99-471A-BE8E-D61920169743}">
      <dgm:prSet phldrT="[Text]"/>
      <dgm:spPr/>
      <dgm:t>
        <a:bodyPr/>
        <a:lstStyle/>
        <a:p>
          <a:r>
            <a:rPr lang="en-US" dirty="0"/>
            <a:t> </a:t>
          </a:r>
          <a:endParaRPr lang="LID4096" dirty="0"/>
        </a:p>
      </dgm:t>
    </dgm:pt>
    <dgm:pt modelId="{E3227D51-547D-484C-A44D-58EC392BA858}" type="sibTrans" cxnId="{61579759-685E-44C3-9647-646ACE5673AB}">
      <dgm:prSet/>
      <dgm:spPr/>
      <dgm:t>
        <a:bodyPr/>
        <a:lstStyle/>
        <a:p>
          <a:endParaRPr lang="LID4096"/>
        </a:p>
      </dgm:t>
    </dgm:pt>
    <dgm:pt modelId="{A8808DD2-6451-4716-A3C2-8A7563427BBC}" type="parTrans" cxnId="{61579759-685E-44C3-9647-646ACE5673AB}">
      <dgm:prSet/>
      <dgm:spPr/>
      <dgm:t>
        <a:bodyPr/>
        <a:lstStyle/>
        <a:p>
          <a:endParaRPr lang="LID4096"/>
        </a:p>
      </dgm:t>
    </dgm:pt>
    <dgm:pt modelId="{603B984B-94E2-44F4-9A9F-4ADB6E6BA143}">
      <dgm:prSet phldrT="[Text]"/>
      <dgm:spPr/>
      <dgm:t>
        <a:bodyPr/>
        <a:lstStyle/>
        <a:p>
          <a:r>
            <a:rPr lang="en-US" dirty="0"/>
            <a:t> </a:t>
          </a:r>
          <a:endParaRPr lang="LID4096" dirty="0"/>
        </a:p>
      </dgm:t>
    </dgm:pt>
    <dgm:pt modelId="{A3DB75B0-88F6-46C0-86F8-4D0655D27B57}" type="sibTrans" cxnId="{16566C03-2951-4B09-9485-C0776E3B4AB6}">
      <dgm:prSet/>
      <dgm:spPr/>
      <dgm:t>
        <a:bodyPr/>
        <a:lstStyle/>
        <a:p>
          <a:endParaRPr lang="LID4096"/>
        </a:p>
      </dgm:t>
    </dgm:pt>
    <dgm:pt modelId="{31221D9F-945B-4871-8794-6E880E49C4A1}" type="parTrans" cxnId="{16566C03-2951-4B09-9485-C0776E3B4AB6}">
      <dgm:prSet/>
      <dgm:spPr/>
      <dgm:t>
        <a:bodyPr/>
        <a:lstStyle/>
        <a:p>
          <a:endParaRPr lang="LID4096"/>
        </a:p>
      </dgm:t>
    </dgm:pt>
    <dgm:pt modelId="{D1D6023D-D8DC-405F-940A-26124FAC0657}">
      <dgm:prSet phldrT="[Text]"/>
      <dgm:spPr/>
      <dgm:t>
        <a:bodyPr/>
        <a:lstStyle/>
        <a:p>
          <a:r>
            <a:rPr lang="en-US" dirty="0"/>
            <a:t> </a:t>
          </a:r>
          <a:endParaRPr lang="LID4096" dirty="0"/>
        </a:p>
      </dgm:t>
    </dgm:pt>
    <dgm:pt modelId="{55E1C8A2-93AB-4187-96A6-BAB11B58AD0F}" type="sibTrans" cxnId="{7E575DED-EE20-415A-B1BD-3E1650C02BA7}">
      <dgm:prSet/>
      <dgm:spPr/>
      <dgm:t>
        <a:bodyPr/>
        <a:lstStyle/>
        <a:p>
          <a:endParaRPr lang="LID4096"/>
        </a:p>
      </dgm:t>
    </dgm:pt>
    <dgm:pt modelId="{18AD3AA0-C0C0-4B3E-8191-8415EA201733}" type="parTrans" cxnId="{7E575DED-EE20-415A-B1BD-3E1650C02BA7}">
      <dgm:prSet/>
      <dgm:spPr/>
      <dgm:t>
        <a:bodyPr/>
        <a:lstStyle/>
        <a:p>
          <a:endParaRPr lang="LID4096"/>
        </a:p>
      </dgm:t>
    </dgm:pt>
    <dgm:pt modelId="{C1E6DCCA-4942-4D77-A103-513A6EB769DC}">
      <dgm:prSet phldrT="[Text]"/>
      <dgm:spPr/>
      <dgm:t>
        <a:bodyPr/>
        <a:lstStyle/>
        <a:p>
          <a:r>
            <a:rPr lang="en-US" dirty="0"/>
            <a:t> </a:t>
          </a:r>
          <a:endParaRPr lang="LID4096" dirty="0"/>
        </a:p>
      </dgm:t>
    </dgm:pt>
    <dgm:pt modelId="{3B31C1AA-A5D6-4A60-99FA-D2D53374001A}" type="sibTrans" cxnId="{BF2D79E1-1346-452D-84A4-35CBC926F258}">
      <dgm:prSet/>
      <dgm:spPr/>
      <dgm:t>
        <a:bodyPr/>
        <a:lstStyle/>
        <a:p>
          <a:endParaRPr lang="LID4096"/>
        </a:p>
      </dgm:t>
    </dgm:pt>
    <dgm:pt modelId="{EC2F4862-3BA4-4242-8922-F67C831D9829}" type="parTrans" cxnId="{BF2D79E1-1346-452D-84A4-35CBC926F258}">
      <dgm:prSet/>
      <dgm:spPr/>
      <dgm:t>
        <a:bodyPr/>
        <a:lstStyle/>
        <a:p>
          <a:endParaRPr lang="LID4096"/>
        </a:p>
      </dgm:t>
    </dgm:pt>
    <dgm:pt modelId="{56B13C96-028C-46DF-8760-DB359E44377A}" type="pres">
      <dgm:prSet presAssocID="{850C50F9-C140-4359-A024-754646575291}" presName="cycle" presStyleCnt="0">
        <dgm:presLayoutVars>
          <dgm:dir/>
          <dgm:resizeHandles val="exact"/>
        </dgm:presLayoutVars>
      </dgm:prSet>
      <dgm:spPr/>
    </dgm:pt>
    <dgm:pt modelId="{AE63B91F-CBF8-4DDF-BDAC-578A9A4F284D}" type="pres">
      <dgm:prSet presAssocID="{F66419C5-7D7B-4A05-AAEC-E8C13EF93572}" presName="dummy" presStyleCnt="0"/>
      <dgm:spPr/>
    </dgm:pt>
    <dgm:pt modelId="{5BC0409D-2C7A-4EFE-9CAB-2CE9B79CD395}" type="pres">
      <dgm:prSet presAssocID="{F66419C5-7D7B-4A05-AAEC-E8C13EF93572}" presName="node" presStyleLbl="revTx" presStyleIdx="0" presStyleCnt="5">
        <dgm:presLayoutVars>
          <dgm:bulletEnabled val="1"/>
        </dgm:presLayoutVars>
      </dgm:prSet>
      <dgm:spPr/>
    </dgm:pt>
    <dgm:pt modelId="{73201CB0-3463-4766-AA1E-66577E2EA546}" type="pres">
      <dgm:prSet presAssocID="{3812DA7B-9D2D-4D18-BC5D-AD42F44EF571}" presName="sibTrans" presStyleLbl="node1" presStyleIdx="0" presStyleCnt="5"/>
      <dgm:spPr/>
    </dgm:pt>
    <dgm:pt modelId="{D553DEEE-12F1-4440-A699-DFC151F892CE}" type="pres">
      <dgm:prSet presAssocID="{7E61CECE-0F99-471A-BE8E-D61920169743}" presName="dummy" presStyleCnt="0"/>
      <dgm:spPr/>
    </dgm:pt>
    <dgm:pt modelId="{F0907BC4-799F-44BD-B3A0-0CB48AA14224}" type="pres">
      <dgm:prSet presAssocID="{7E61CECE-0F99-471A-BE8E-D61920169743}" presName="node" presStyleLbl="revTx" presStyleIdx="1" presStyleCnt="5">
        <dgm:presLayoutVars>
          <dgm:bulletEnabled val="1"/>
        </dgm:presLayoutVars>
      </dgm:prSet>
      <dgm:spPr/>
    </dgm:pt>
    <dgm:pt modelId="{1D497FCA-78C7-4F28-9802-A33E01ADF4A4}" type="pres">
      <dgm:prSet presAssocID="{E3227D51-547D-484C-A44D-58EC392BA858}" presName="sibTrans" presStyleLbl="node1" presStyleIdx="1" presStyleCnt="5"/>
      <dgm:spPr/>
    </dgm:pt>
    <dgm:pt modelId="{8CD3FF40-8C46-471A-93B8-E7E4D5B5511C}" type="pres">
      <dgm:prSet presAssocID="{603B984B-94E2-44F4-9A9F-4ADB6E6BA143}" presName="dummy" presStyleCnt="0"/>
      <dgm:spPr/>
    </dgm:pt>
    <dgm:pt modelId="{274C1C6A-069E-4AFD-8ACB-5F29F26C0270}" type="pres">
      <dgm:prSet presAssocID="{603B984B-94E2-44F4-9A9F-4ADB6E6BA143}" presName="node" presStyleLbl="revTx" presStyleIdx="2" presStyleCnt="5">
        <dgm:presLayoutVars>
          <dgm:bulletEnabled val="1"/>
        </dgm:presLayoutVars>
      </dgm:prSet>
      <dgm:spPr/>
    </dgm:pt>
    <dgm:pt modelId="{232619C7-9F3A-48FF-A42C-85B41F2E8E5B}" type="pres">
      <dgm:prSet presAssocID="{A3DB75B0-88F6-46C0-86F8-4D0655D27B57}" presName="sibTrans" presStyleLbl="node1" presStyleIdx="2" presStyleCnt="5"/>
      <dgm:spPr/>
    </dgm:pt>
    <dgm:pt modelId="{1E502711-5396-4EBA-BAAF-A1E5BE006E16}" type="pres">
      <dgm:prSet presAssocID="{D1D6023D-D8DC-405F-940A-26124FAC0657}" presName="dummy" presStyleCnt="0"/>
      <dgm:spPr/>
    </dgm:pt>
    <dgm:pt modelId="{B01F986E-4218-4E7B-9867-B19ACAE4C8E2}" type="pres">
      <dgm:prSet presAssocID="{D1D6023D-D8DC-405F-940A-26124FAC0657}" presName="node" presStyleLbl="revTx" presStyleIdx="3" presStyleCnt="5">
        <dgm:presLayoutVars>
          <dgm:bulletEnabled val="1"/>
        </dgm:presLayoutVars>
      </dgm:prSet>
      <dgm:spPr/>
    </dgm:pt>
    <dgm:pt modelId="{3A9F40A8-C45B-42C0-8830-95676B84D7D3}" type="pres">
      <dgm:prSet presAssocID="{55E1C8A2-93AB-4187-96A6-BAB11B58AD0F}" presName="sibTrans" presStyleLbl="node1" presStyleIdx="3" presStyleCnt="5"/>
      <dgm:spPr/>
    </dgm:pt>
    <dgm:pt modelId="{716B7177-6EA8-47E2-83AD-17AF8AAA4EA6}" type="pres">
      <dgm:prSet presAssocID="{C1E6DCCA-4942-4D77-A103-513A6EB769DC}" presName="dummy" presStyleCnt="0"/>
      <dgm:spPr/>
    </dgm:pt>
    <dgm:pt modelId="{2154A155-5B4B-4D4E-8099-031AC43C9729}" type="pres">
      <dgm:prSet presAssocID="{C1E6DCCA-4942-4D77-A103-513A6EB769DC}" presName="node" presStyleLbl="revTx" presStyleIdx="4" presStyleCnt="5">
        <dgm:presLayoutVars>
          <dgm:bulletEnabled val="1"/>
        </dgm:presLayoutVars>
      </dgm:prSet>
      <dgm:spPr/>
    </dgm:pt>
    <dgm:pt modelId="{37F608BB-D548-4E41-852F-DFD25AC3F3FE}" type="pres">
      <dgm:prSet presAssocID="{3B31C1AA-A5D6-4A60-99FA-D2D53374001A}" presName="sibTrans" presStyleLbl="node1" presStyleIdx="4" presStyleCnt="5"/>
      <dgm:spPr/>
    </dgm:pt>
  </dgm:ptLst>
  <dgm:cxnLst>
    <dgm:cxn modelId="{16566C03-2951-4B09-9485-C0776E3B4AB6}" srcId="{850C50F9-C140-4359-A024-754646575291}" destId="{603B984B-94E2-44F4-9A9F-4ADB6E6BA143}" srcOrd="2" destOrd="0" parTransId="{31221D9F-945B-4871-8794-6E880E49C4A1}" sibTransId="{A3DB75B0-88F6-46C0-86F8-4D0655D27B57}"/>
    <dgm:cxn modelId="{B8EDDA11-E38C-4574-9C4F-944A3E27411F}" type="presOf" srcId="{850C50F9-C140-4359-A024-754646575291}" destId="{56B13C96-028C-46DF-8760-DB359E44377A}" srcOrd="0" destOrd="0" presId="urn:microsoft.com/office/officeart/2005/8/layout/cycle1"/>
    <dgm:cxn modelId="{29889915-F3E5-42AE-89D0-EE6547D29DA4}" type="presOf" srcId="{D1D6023D-D8DC-405F-940A-26124FAC0657}" destId="{B01F986E-4218-4E7B-9867-B19ACAE4C8E2}" srcOrd="0" destOrd="0" presId="urn:microsoft.com/office/officeart/2005/8/layout/cycle1"/>
    <dgm:cxn modelId="{76A9E623-54DE-484C-9F77-F5A1988C12B1}" type="presOf" srcId="{55E1C8A2-93AB-4187-96A6-BAB11B58AD0F}" destId="{3A9F40A8-C45B-42C0-8830-95676B84D7D3}" srcOrd="0" destOrd="0" presId="urn:microsoft.com/office/officeart/2005/8/layout/cycle1"/>
    <dgm:cxn modelId="{833AE832-B66E-4A76-936E-BE8BBE0BC0FA}" type="presOf" srcId="{C1E6DCCA-4942-4D77-A103-513A6EB769DC}" destId="{2154A155-5B4B-4D4E-8099-031AC43C9729}" srcOrd="0" destOrd="0" presId="urn:microsoft.com/office/officeart/2005/8/layout/cycle1"/>
    <dgm:cxn modelId="{27E1E677-2867-4F1F-B4AF-C2B0F6DFEE99}" type="presOf" srcId="{A3DB75B0-88F6-46C0-86F8-4D0655D27B57}" destId="{232619C7-9F3A-48FF-A42C-85B41F2E8E5B}" srcOrd="0" destOrd="0" presId="urn:microsoft.com/office/officeart/2005/8/layout/cycle1"/>
    <dgm:cxn modelId="{61579759-685E-44C3-9647-646ACE5673AB}" srcId="{850C50F9-C140-4359-A024-754646575291}" destId="{7E61CECE-0F99-471A-BE8E-D61920169743}" srcOrd="1" destOrd="0" parTransId="{A8808DD2-6451-4716-A3C2-8A7563427BBC}" sibTransId="{E3227D51-547D-484C-A44D-58EC392BA858}"/>
    <dgm:cxn modelId="{EBC23C7E-5B94-4B63-B001-1C733B13C81B}" type="presOf" srcId="{7E61CECE-0F99-471A-BE8E-D61920169743}" destId="{F0907BC4-799F-44BD-B3A0-0CB48AA14224}" srcOrd="0" destOrd="0" presId="urn:microsoft.com/office/officeart/2005/8/layout/cycle1"/>
    <dgm:cxn modelId="{6084FE80-E0DC-4B2C-B2D9-6284A49C4D47}" type="presOf" srcId="{F66419C5-7D7B-4A05-AAEC-E8C13EF93572}" destId="{5BC0409D-2C7A-4EFE-9CAB-2CE9B79CD395}" srcOrd="0" destOrd="0" presId="urn:microsoft.com/office/officeart/2005/8/layout/cycle1"/>
    <dgm:cxn modelId="{38DFF081-D015-4C29-AD42-9867C99B19A4}" type="presOf" srcId="{3812DA7B-9D2D-4D18-BC5D-AD42F44EF571}" destId="{73201CB0-3463-4766-AA1E-66577E2EA546}" srcOrd="0" destOrd="0" presId="urn:microsoft.com/office/officeart/2005/8/layout/cycle1"/>
    <dgm:cxn modelId="{E5C2598D-DE4B-4E37-AB84-825E0D06279A}" type="presOf" srcId="{E3227D51-547D-484C-A44D-58EC392BA858}" destId="{1D497FCA-78C7-4F28-9802-A33E01ADF4A4}" srcOrd="0" destOrd="0" presId="urn:microsoft.com/office/officeart/2005/8/layout/cycle1"/>
    <dgm:cxn modelId="{E82112BF-2D0A-4C9B-AF16-09D430525FB3}" type="presOf" srcId="{3B31C1AA-A5D6-4A60-99FA-D2D53374001A}" destId="{37F608BB-D548-4E41-852F-DFD25AC3F3FE}" srcOrd="0" destOrd="0" presId="urn:microsoft.com/office/officeart/2005/8/layout/cycle1"/>
    <dgm:cxn modelId="{E00DA6C3-DBFD-47BA-8513-44600833D9A3}" srcId="{850C50F9-C140-4359-A024-754646575291}" destId="{F66419C5-7D7B-4A05-AAEC-E8C13EF93572}" srcOrd="0" destOrd="0" parTransId="{4826D8AD-C95E-42A8-8F56-25B1CE6D3D90}" sibTransId="{3812DA7B-9D2D-4D18-BC5D-AD42F44EF571}"/>
    <dgm:cxn modelId="{EC927CC5-D889-40C8-8FAC-1B02D815F5D8}" type="presOf" srcId="{603B984B-94E2-44F4-9A9F-4ADB6E6BA143}" destId="{274C1C6A-069E-4AFD-8ACB-5F29F26C0270}" srcOrd="0" destOrd="0" presId="urn:microsoft.com/office/officeart/2005/8/layout/cycle1"/>
    <dgm:cxn modelId="{BF2D79E1-1346-452D-84A4-35CBC926F258}" srcId="{850C50F9-C140-4359-A024-754646575291}" destId="{C1E6DCCA-4942-4D77-A103-513A6EB769DC}" srcOrd="4" destOrd="0" parTransId="{EC2F4862-3BA4-4242-8922-F67C831D9829}" sibTransId="{3B31C1AA-A5D6-4A60-99FA-D2D53374001A}"/>
    <dgm:cxn modelId="{7E575DED-EE20-415A-B1BD-3E1650C02BA7}" srcId="{850C50F9-C140-4359-A024-754646575291}" destId="{D1D6023D-D8DC-405F-940A-26124FAC0657}" srcOrd="3" destOrd="0" parTransId="{18AD3AA0-C0C0-4B3E-8191-8415EA201733}" sibTransId="{55E1C8A2-93AB-4187-96A6-BAB11B58AD0F}"/>
    <dgm:cxn modelId="{0F4DD4C0-D172-4B70-8D7E-934B40E1C722}" type="presParOf" srcId="{56B13C96-028C-46DF-8760-DB359E44377A}" destId="{AE63B91F-CBF8-4DDF-BDAC-578A9A4F284D}" srcOrd="0" destOrd="0" presId="urn:microsoft.com/office/officeart/2005/8/layout/cycle1"/>
    <dgm:cxn modelId="{7FAA9F13-A116-4794-88C8-F36832E1F212}" type="presParOf" srcId="{56B13C96-028C-46DF-8760-DB359E44377A}" destId="{5BC0409D-2C7A-4EFE-9CAB-2CE9B79CD395}" srcOrd="1" destOrd="0" presId="urn:microsoft.com/office/officeart/2005/8/layout/cycle1"/>
    <dgm:cxn modelId="{2F81FC32-B87E-40F1-86BA-F76CFA28D532}" type="presParOf" srcId="{56B13C96-028C-46DF-8760-DB359E44377A}" destId="{73201CB0-3463-4766-AA1E-66577E2EA546}" srcOrd="2" destOrd="0" presId="urn:microsoft.com/office/officeart/2005/8/layout/cycle1"/>
    <dgm:cxn modelId="{2F02C459-CA97-4CDE-BD91-B16505E7600E}" type="presParOf" srcId="{56B13C96-028C-46DF-8760-DB359E44377A}" destId="{D553DEEE-12F1-4440-A699-DFC151F892CE}" srcOrd="3" destOrd="0" presId="urn:microsoft.com/office/officeart/2005/8/layout/cycle1"/>
    <dgm:cxn modelId="{92451E11-44E6-4E23-AE6B-C54F7A215076}" type="presParOf" srcId="{56B13C96-028C-46DF-8760-DB359E44377A}" destId="{F0907BC4-799F-44BD-B3A0-0CB48AA14224}" srcOrd="4" destOrd="0" presId="urn:microsoft.com/office/officeart/2005/8/layout/cycle1"/>
    <dgm:cxn modelId="{985697B3-89C3-467F-B88C-216D8918AF7D}" type="presParOf" srcId="{56B13C96-028C-46DF-8760-DB359E44377A}" destId="{1D497FCA-78C7-4F28-9802-A33E01ADF4A4}" srcOrd="5" destOrd="0" presId="urn:microsoft.com/office/officeart/2005/8/layout/cycle1"/>
    <dgm:cxn modelId="{86BE67CF-13E9-4AF6-858F-0AB06E4E089A}" type="presParOf" srcId="{56B13C96-028C-46DF-8760-DB359E44377A}" destId="{8CD3FF40-8C46-471A-93B8-E7E4D5B5511C}" srcOrd="6" destOrd="0" presId="urn:microsoft.com/office/officeart/2005/8/layout/cycle1"/>
    <dgm:cxn modelId="{1198F4BA-6B22-4608-ACA6-06D40D8C83E4}" type="presParOf" srcId="{56B13C96-028C-46DF-8760-DB359E44377A}" destId="{274C1C6A-069E-4AFD-8ACB-5F29F26C0270}" srcOrd="7" destOrd="0" presId="urn:microsoft.com/office/officeart/2005/8/layout/cycle1"/>
    <dgm:cxn modelId="{EE02CD97-2BBF-4965-897B-9170994FC378}" type="presParOf" srcId="{56B13C96-028C-46DF-8760-DB359E44377A}" destId="{232619C7-9F3A-48FF-A42C-85B41F2E8E5B}" srcOrd="8" destOrd="0" presId="urn:microsoft.com/office/officeart/2005/8/layout/cycle1"/>
    <dgm:cxn modelId="{4A9F7080-9896-4F3D-986B-2AEC510FA34B}" type="presParOf" srcId="{56B13C96-028C-46DF-8760-DB359E44377A}" destId="{1E502711-5396-4EBA-BAAF-A1E5BE006E16}" srcOrd="9" destOrd="0" presId="urn:microsoft.com/office/officeart/2005/8/layout/cycle1"/>
    <dgm:cxn modelId="{CBCF8F8A-4903-4DEB-B10A-39DF976EFD64}" type="presParOf" srcId="{56B13C96-028C-46DF-8760-DB359E44377A}" destId="{B01F986E-4218-4E7B-9867-B19ACAE4C8E2}" srcOrd="10" destOrd="0" presId="urn:microsoft.com/office/officeart/2005/8/layout/cycle1"/>
    <dgm:cxn modelId="{801CAE11-4450-4B3D-BB92-55307F82605A}" type="presParOf" srcId="{56B13C96-028C-46DF-8760-DB359E44377A}" destId="{3A9F40A8-C45B-42C0-8830-95676B84D7D3}" srcOrd="11" destOrd="0" presId="urn:microsoft.com/office/officeart/2005/8/layout/cycle1"/>
    <dgm:cxn modelId="{7D602053-1418-46F3-B03D-273DF8653E0D}" type="presParOf" srcId="{56B13C96-028C-46DF-8760-DB359E44377A}" destId="{716B7177-6EA8-47E2-83AD-17AF8AAA4EA6}" srcOrd="12" destOrd="0" presId="urn:microsoft.com/office/officeart/2005/8/layout/cycle1"/>
    <dgm:cxn modelId="{074FEC53-AD38-45A0-820B-E05E0B2C0772}" type="presParOf" srcId="{56B13C96-028C-46DF-8760-DB359E44377A}" destId="{2154A155-5B4B-4D4E-8099-031AC43C9729}" srcOrd="13" destOrd="0" presId="urn:microsoft.com/office/officeart/2005/8/layout/cycle1"/>
    <dgm:cxn modelId="{E8861AA6-B977-4B60-8F95-2F865D6F4531}" type="presParOf" srcId="{56B13C96-028C-46DF-8760-DB359E44377A}" destId="{37F608BB-D548-4E41-852F-DFD25AC3F3FE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50C50F9-C140-4359-A024-754646575291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F66419C5-7D7B-4A05-AAEC-E8C13EF93572}">
      <dgm:prSet phldrT="[Text]"/>
      <dgm:spPr/>
      <dgm:t>
        <a:bodyPr/>
        <a:lstStyle/>
        <a:p>
          <a:r>
            <a:rPr lang="en-US" dirty="0"/>
            <a:t> </a:t>
          </a:r>
          <a:endParaRPr lang="LID4096" dirty="0"/>
        </a:p>
      </dgm:t>
    </dgm:pt>
    <dgm:pt modelId="{4826D8AD-C95E-42A8-8F56-25B1CE6D3D90}" type="parTrans" cxnId="{E00DA6C3-DBFD-47BA-8513-44600833D9A3}">
      <dgm:prSet/>
      <dgm:spPr/>
      <dgm:t>
        <a:bodyPr/>
        <a:lstStyle/>
        <a:p>
          <a:endParaRPr lang="LID4096"/>
        </a:p>
      </dgm:t>
    </dgm:pt>
    <dgm:pt modelId="{3812DA7B-9D2D-4D18-BC5D-AD42F44EF571}" type="sibTrans" cxnId="{E00DA6C3-DBFD-47BA-8513-44600833D9A3}">
      <dgm:prSet/>
      <dgm:spPr/>
      <dgm:t>
        <a:bodyPr/>
        <a:lstStyle/>
        <a:p>
          <a:endParaRPr lang="LID4096"/>
        </a:p>
      </dgm:t>
    </dgm:pt>
    <dgm:pt modelId="{7E61CECE-0F99-471A-BE8E-D61920169743}">
      <dgm:prSet phldrT="[Text]"/>
      <dgm:spPr/>
      <dgm:t>
        <a:bodyPr/>
        <a:lstStyle/>
        <a:p>
          <a:r>
            <a:rPr lang="en-US" dirty="0"/>
            <a:t> </a:t>
          </a:r>
          <a:endParaRPr lang="LID4096" dirty="0"/>
        </a:p>
      </dgm:t>
    </dgm:pt>
    <dgm:pt modelId="{E3227D51-547D-484C-A44D-58EC392BA858}" type="sibTrans" cxnId="{61579759-685E-44C3-9647-646ACE5673AB}">
      <dgm:prSet/>
      <dgm:spPr/>
      <dgm:t>
        <a:bodyPr/>
        <a:lstStyle/>
        <a:p>
          <a:endParaRPr lang="LID4096"/>
        </a:p>
      </dgm:t>
    </dgm:pt>
    <dgm:pt modelId="{A8808DD2-6451-4716-A3C2-8A7563427BBC}" type="parTrans" cxnId="{61579759-685E-44C3-9647-646ACE5673AB}">
      <dgm:prSet/>
      <dgm:spPr/>
      <dgm:t>
        <a:bodyPr/>
        <a:lstStyle/>
        <a:p>
          <a:endParaRPr lang="LID4096"/>
        </a:p>
      </dgm:t>
    </dgm:pt>
    <dgm:pt modelId="{603B984B-94E2-44F4-9A9F-4ADB6E6BA143}">
      <dgm:prSet phldrT="[Text]"/>
      <dgm:spPr/>
      <dgm:t>
        <a:bodyPr/>
        <a:lstStyle/>
        <a:p>
          <a:r>
            <a:rPr lang="en-US" dirty="0"/>
            <a:t> </a:t>
          </a:r>
          <a:endParaRPr lang="LID4096" dirty="0"/>
        </a:p>
      </dgm:t>
    </dgm:pt>
    <dgm:pt modelId="{A3DB75B0-88F6-46C0-86F8-4D0655D27B57}" type="sibTrans" cxnId="{16566C03-2951-4B09-9485-C0776E3B4AB6}">
      <dgm:prSet/>
      <dgm:spPr/>
      <dgm:t>
        <a:bodyPr/>
        <a:lstStyle/>
        <a:p>
          <a:endParaRPr lang="LID4096"/>
        </a:p>
      </dgm:t>
    </dgm:pt>
    <dgm:pt modelId="{31221D9F-945B-4871-8794-6E880E49C4A1}" type="parTrans" cxnId="{16566C03-2951-4B09-9485-C0776E3B4AB6}">
      <dgm:prSet/>
      <dgm:spPr/>
      <dgm:t>
        <a:bodyPr/>
        <a:lstStyle/>
        <a:p>
          <a:endParaRPr lang="LID4096"/>
        </a:p>
      </dgm:t>
    </dgm:pt>
    <dgm:pt modelId="{D1D6023D-D8DC-405F-940A-26124FAC0657}">
      <dgm:prSet phldrT="[Text]"/>
      <dgm:spPr/>
      <dgm:t>
        <a:bodyPr/>
        <a:lstStyle/>
        <a:p>
          <a:r>
            <a:rPr lang="en-US" dirty="0"/>
            <a:t> </a:t>
          </a:r>
          <a:endParaRPr lang="LID4096" dirty="0"/>
        </a:p>
      </dgm:t>
    </dgm:pt>
    <dgm:pt modelId="{55E1C8A2-93AB-4187-96A6-BAB11B58AD0F}" type="sibTrans" cxnId="{7E575DED-EE20-415A-B1BD-3E1650C02BA7}">
      <dgm:prSet/>
      <dgm:spPr/>
      <dgm:t>
        <a:bodyPr/>
        <a:lstStyle/>
        <a:p>
          <a:endParaRPr lang="LID4096"/>
        </a:p>
      </dgm:t>
    </dgm:pt>
    <dgm:pt modelId="{18AD3AA0-C0C0-4B3E-8191-8415EA201733}" type="parTrans" cxnId="{7E575DED-EE20-415A-B1BD-3E1650C02BA7}">
      <dgm:prSet/>
      <dgm:spPr/>
      <dgm:t>
        <a:bodyPr/>
        <a:lstStyle/>
        <a:p>
          <a:endParaRPr lang="LID4096"/>
        </a:p>
      </dgm:t>
    </dgm:pt>
    <dgm:pt modelId="{C1E6DCCA-4942-4D77-A103-513A6EB769DC}">
      <dgm:prSet phldrT="[Text]"/>
      <dgm:spPr/>
      <dgm:t>
        <a:bodyPr/>
        <a:lstStyle/>
        <a:p>
          <a:r>
            <a:rPr lang="en-US" dirty="0"/>
            <a:t> </a:t>
          </a:r>
          <a:endParaRPr lang="LID4096" dirty="0"/>
        </a:p>
      </dgm:t>
    </dgm:pt>
    <dgm:pt modelId="{3B31C1AA-A5D6-4A60-99FA-D2D53374001A}" type="sibTrans" cxnId="{BF2D79E1-1346-452D-84A4-35CBC926F258}">
      <dgm:prSet/>
      <dgm:spPr/>
      <dgm:t>
        <a:bodyPr/>
        <a:lstStyle/>
        <a:p>
          <a:endParaRPr lang="LID4096"/>
        </a:p>
      </dgm:t>
    </dgm:pt>
    <dgm:pt modelId="{EC2F4862-3BA4-4242-8922-F67C831D9829}" type="parTrans" cxnId="{BF2D79E1-1346-452D-84A4-35CBC926F258}">
      <dgm:prSet/>
      <dgm:spPr/>
      <dgm:t>
        <a:bodyPr/>
        <a:lstStyle/>
        <a:p>
          <a:endParaRPr lang="LID4096"/>
        </a:p>
      </dgm:t>
    </dgm:pt>
    <dgm:pt modelId="{56B13C96-028C-46DF-8760-DB359E44377A}" type="pres">
      <dgm:prSet presAssocID="{850C50F9-C140-4359-A024-754646575291}" presName="cycle" presStyleCnt="0">
        <dgm:presLayoutVars>
          <dgm:dir/>
          <dgm:resizeHandles val="exact"/>
        </dgm:presLayoutVars>
      </dgm:prSet>
      <dgm:spPr/>
    </dgm:pt>
    <dgm:pt modelId="{AE63B91F-CBF8-4DDF-BDAC-578A9A4F284D}" type="pres">
      <dgm:prSet presAssocID="{F66419C5-7D7B-4A05-AAEC-E8C13EF93572}" presName="dummy" presStyleCnt="0"/>
      <dgm:spPr/>
    </dgm:pt>
    <dgm:pt modelId="{5BC0409D-2C7A-4EFE-9CAB-2CE9B79CD395}" type="pres">
      <dgm:prSet presAssocID="{F66419C5-7D7B-4A05-AAEC-E8C13EF93572}" presName="node" presStyleLbl="revTx" presStyleIdx="0" presStyleCnt="5">
        <dgm:presLayoutVars>
          <dgm:bulletEnabled val="1"/>
        </dgm:presLayoutVars>
      </dgm:prSet>
      <dgm:spPr/>
    </dgm:pt>
    <dgm:pt modelId="{73201CB0-3463-4766-AA1E-66577E2EA546}" type="pres">
      <dgm:prSet presAssocID="{3812DA7B-9D2D-4D18-BC5D-AD42F44EF571}" presName="sibTrans" presStyleLbl="node1" presStyleIdx="0" presStyleCnt="5"/>
      <dgm:spPr/>
    </dgm:pt>
    <dgm:pt modelId="{D553DEEE-12F1-4440-A699-DFC151F892CE}" type="pres">
      <dgm:prSet presAssocID="{7E61CECE-0F99-471A-BE8E-D61920169743}" presName="dummy" presStyleCnt="0"/>
      <dgm:spPr/>
    </dgm:pt>
    <dgm:pt modelId="{F0907BC4-799F-44BD-B3A0-0CB48AA14224}" type="pres">
      <dgm:prSet presAssocID="{7E61CECE-0F99-471A-BE8E-D61920169743}" presName="node" presStyleLbl="revTx" presStyleIdx="1" presStyleCnt="5">
        <dgm:presLayoutVars>
          <dgm:bulletEnabled val="1"/>
        </dgm:presLayoutVars>
      </dgm:prSet>
      <dgm:spPr/>
    </dgm:pt>
    <dgm:pt modelId="{1D497FCA-78C7-4F28-9802-A33E01ADF4A4}" type="pres">
      <dgm:prSet presAssocID="{E3227D51-547D-484C-A44D-58EC392BA858}" presName="sibTrans" presStyleLbl="node1" presStyleIdx="1" presStyleCnt="5"/>
      <dgm:spPr/>
    </dgm:pt>
    <dgm:pt modelId="{8CD3FF40-8C46-471A-93B8-E7E4D5B5511C}" type="pres">
      <dgm:prSet presAssocID="{603B984B-94E2-44F4-9A9F-4ADB6E6BA143}" presName="dummy" presStyleCnt="0"/>
      <dgm:spPr/>
    </dgm:pt>
    <dgm:pt modelId="{274C1C6A-069E-4AFD-8ACB-5F29F26C0270}" type="pres">
      <dgm:prSet presAssocID="{603B984B-94E2-44F4-9A9F-4ADB6E6BA143}" presName="node" presStyleLbl="revTx" presStyleIdx="2" presStyleCnt="5">
        <dgm:presLayoutVars>
          <dgm:bulletEnabled val="1"/>
        </dgm:presLayoutVars>
      </dgm:prSet>
      <dgm:spPr/>
    </dgm:pt>
    <dgm:pt modelId="{232619C7-9F3A-48FF-A42C-85B41F2E8E5B}" type="pres">
      <dgm:prSet presAssocID="{A3DB75B0-88F6-46C0-86F8-4D0655D27B57}" presName="sibTrans" presStyleLbl="node1" presStyleIdx="2" presStyleCnt="5"/>
      <dgm:spPr/>
    </dgm:pt>
    <dgm:pt modelId="{1E502711-5396-4EBA-BAAF-A1E5BE006E16}" type="pres">
      <dgm:prSet presAssocID="{D1D6023D-D8DC-405F-940A-26124FAC0657}" presName="dummy" presStyleCnt="0"/>
      <dgm:spPr/>
    </dgm:pt>
    <dgm:pt modelId="{B01F986E-4218-4E7B-9867-B19ACAE4C8E2}" type="pres">
      <dgm:prSet presAssocID="{D1D6023D-D8DC-405F-940A-26124FAC0657}" presName="node" presStyleLbl="revTx" presStyleIdx="3" presStyleCnt="5">
        <dgm:presLayoutVars>
          <dgm:bulletEnabled val="1"/>
        </dgm:presLayoutVars>
      </dgm:prSet>
      <dgm:spPr/>
    </dgm:pt>
    <dgm:pt modelId="{3A9F40A8-C45B-42C0-8830-95676B84D7D3}" type="pres">
      <dgm:prSet presAssocID="{55E1C8A2-93AB-4187-96A6-BAB11B58AD0F}" presName="sibTrans" presStyleLbl="node1" presStyleIdx="3" presStyleCnt="5"/>
      <dgm:spPr/>
    </dgm:pt>
    <dgm:pt modelId="{716B7177-6EA8-47E2-83AD-17AF8AAA4EA6}" type="pres">
      <dgm:prSet presAssocID="{C1E6DCCA-4942-4D77-A103-513A6EB769DC}" presName="dummy" presStyleCnt="0"/>
      <dgm:spPr/>
    </dgm:pt>
    <dgm:pt modelId="{2154A155-5B4B-4D4E-8099-031AC43C9729}" type="pres">
      <dgm:prSet presAssocID="{C1E6DCCA-4942-4D77-A103-513A6EB769DC}" presName="node" presStyleLbl="revTx" presStyleIdx="4" presStyleCnt="5">
        <dgm:presLayoutVars>
          <dgm:bulletEnabled val="1"/>
        </dgm:presLayoutVars>
      </dgm:prSet>
      <dgm:spPr/>
    </dgm:pt>
    <dgm:pt modelId="{37F608BB-D548-4E41-852F-DFD25AC3F3FE}" type="pres">
      <dgm:prSet presAssocID="{3B31C1AA-A5D6-4A60-99FA-D2D53374001A}" presName="sibTrans" presStyleLbl="node1" presStyleIdx="4" presStyleCnt="5"/>
      <dgm:spPr/>
    </dgm:pt>
  </dgm:ptLst>
  <dgm:cxnLst>
    <dgm:cxn modelId="{16566C03-2951-4B09-9485-C0776E3B4AB6}" srcId="{850C50F9-C140-4359-A024-754646575291}" destId="{603B984B-94E2-44F4-9A9F-4ADB6E6BA143}" srcOrd="2" destOrd="0" parTransId="{31221D9F-945B-4871-8794-6E880E49C4A1}" sibTransId="{A3DB75B0-88F6-46C0-86F8-4D0655D27B57}"/>
    <dgm:cxn modelId="{B8EDDA11-E38C-4574-9C4F-944A3E27411F}" type="presOf" srcId="{850C50F9-C140-4359-A024-754646575291}" destId="{56B13C96-028C-46DF-8760-DB359E44377A}" srcOrd="0" destOrd="0" presId="urn:microsoft.com/office/officeart/2005/8/layout/cycle1"/>
    <dgm:cxn modelId="{29889915-F3E5-42AE-89D0-EE6547D29DA4}" type="presOf" srcId="{D1D6023D-D8DC-405F-940A-26124FAC0657}" destId="{B01F986E-4218-4E7B-9867-B19ACAE4C8E2}" srcOrd="0" destOrd="0" presId="urn:microsoft.com/office/officeart/2005/8/layout/cycle1"/>
    <dgm:cxn modelId="{76A9E623-54DE-484C-9F77-F5A1988C12B1}" type="presOf" srcId="{55E1C8A2-93AB-4187-96A6-BAB11B58AD0F}" destId="{3A9F40A8-C45B-42C0-8830-95676B84D7D3}" srcOrd="0" destOrd="0" presId="urn:microsoft.com/office/officeart/2005/8/layout/cycle1"/>
    <dgm:cxn modelId="{833AE832-B66E-4A76-936E-BE8BBE0BC0FA}" type="presOf" srcId="{C1E6DCCA-4942-4D77-A103-513A6EB769DC}" destId="{2154A155-5B4B-4D4E-8099-031AC43C9729}" srcOrd="0" destOrd="0" presId="urn:microsoft.com/office/officeart/2005/8/layout/cycle1"/>
    <dgm:cxn modelId="{27E1E677-2867-4F1F-B4AF-C2B0F6DFEE99}" type="presOf" srcId="{A3DB75B0-88F6-46C0-86F8-4D0655D27B57}" destId="{232619C7-9F3A-48FF-A42C-85B41F2E8E5B}" srcOrd="0" destOrd="0" presId="urn:microsoft.com/office/officeart/2005/8/layout/cycle1"/>
    <dgm:cxn modelId="{61579759-685E-44C3-9647-646ACE5673AB}" srcId="{850C50F9-C140-4359-A024-754646575291}" destId="{7E61CECE-0F99-471A-BE8E-D61920169743}" srcOrd="1" destOrd="0" parTransId="{A8808DD2-6451-4716-A3C2-8A7563427BBC}" sibTransId="{E3227D51-547D-484C-A44D-58EC392BA858}"/>
    <dgm:cxn modelId="{EBC23C7E-5B94-4B63-B001-1C733B13C81B}" type="presOf" srcId="{7E61CECE-0F99-471A-BE8E-D61920169743}" destId="{F0907BC4-799F-44BD-B3A0-0CB48AA14224}" srcOrd="0" destOrd="0" presId="urn:microsoft.com/office/officeart/2005/8/layout/cycle1"/>
    <dgm:cxn modelId="{6084FE80-E0DC-4B2C-B2D9-6284A49C4D47}" type="presOf" srcId="{F66419C5-7D7B-4A05-AAEC-E8C13EF93572}" destId="{5BC0409D-2C7A-4EFE-9CAB-2CE9B79CD395}" srcOrd="0" destOrd="0" presId="urn:microsoft.com/office/officeart/2005/8/layout/cycle1"/>
    <dgm:cxn modelId="{38DFF081-D015-4C29-AD42-9867C99B19A4}" type="presOf" srcId="{3812DA7B-9D2D-4D18-BC5D-AD42F44EF571}" destId="{73201CB0-3463-4766-AA1E-66577E2EA546}" srcOrd="0" destOrd="0" presId="urn:microsoft.com/office/officeart/2005/8/layout/cycle1"/>
    <dgm:cxn modelId="{E5C2598D-DE4B-4E37-AB84-825E0D06279A}" type="presOf" srcId="{E3227D51-547D-484C-A44D-58EC392BA858}" destId="{1D497FCA-78C7-4F28-9802-A33E01ADF4A4}" srcOrd="0" destOrd="0" presId="urn:microsoft.com/office/officeart/2005/8/layout/cycle1"/>
    <dgm:cxn modelId="{E82112BF-2D0A-4C9B-AF16-09D430525FB3}" type="presOf" srcId="{3B31C1AA-A5D6-4A60-99FA-D2D53374001A}" destId="{37F608BB-D548-4E41-852F-DFD25AC3F3FE}" srcOrd="0" destOrd="0" presId="urn:microsoft.com/office/officeart/2005/8/layout/cycle1"/>
    <dgm:cxn modelId="{E00DA6C3-DBFD-47BA-8513-44600833D9A3}" srcId="{850C50F9-C140-4359-A024-754646575291}" destId="{F66419C5-7D7B-4A05-AAEC-E8C13EF93572}" srcOrd="0" destOrd="0" parTransId="{4826D8AD-C95E-42A8-8F56-25B1CE6D3D90}" sibTransId="{3812DA7B-9D2D-4D18-BC5D-AD42F44EF571}"/>
    <dgm:cxn modelId="{EC927CC5-D889-40C8-8FAC-1B02D815F5D8}" type="presOf" srcId="{603B984B-94E2-44F4-9A9F-4ADB6E6BA143}" destId="{274C1C6A-069E-4AFD-8ACB-5F29F26C0270}" srcOrd="0" destOrd="0" presId="urn:microsoft.com/office/officeart/2005/8/layout/cycle1"/>
    <dgm:cxn modelId="{BF2D79E1-1346-452D-84A4-35CBC926F258}" srcId="{850C50F9-C140-4359-A024-754646575291}" destId="{C1E6DCCA-4942-4D77-A103-513A6EB769DC}" srcOrd="4" destOrd="0" parTransId="{EC2F4862-3BA4-4242-8922-F67C831D9829}" sibTransId="{3B31C1AA-A5D6-4A60-99FA-D2D53374001A}"/>
    <dgm:cxn modelId="{7E575DED-EE20-415A-B1BD-3E1650C02BA7}" srcId="{850C50F9-C140-4359-A024-754646575291}" destId="{D1D6023D-D8DC-405F-940A-26124FAC0657}" srcOrd="3" destOrd="0" parTransId="{18AD3AA0-C0C0-4B3E-8191-8415EA201733}" sibTransId="{55E1C8A2-93AB-4187-96A6-BAB11B58AD0F}"/>
    <dgm:cxn modelId="{0F4DD4C0-D172-4B70-8D7E-934B40E1C722}" type="presParOf" srcId="{56B13C96-028C-46DF-8760-DB359E44377A}" destId="{AE63B91F-CBF8-4DDF-BDAC-578A9A4F284D}" srcOrd="0" destOrd="0" presId="urn:microsoft.com/office/officeart/2005/8/layout/cycle1"/>
    <dgm:cxn modelId="{7FAA9F13-A116-4794-88C8-F36832E1F212}" type="presParOf" srcId="{56B13C96-028C-46DF-8760-DB359E44377A}" destId="{5BC0409D-2C7A-4EFE-9CAB-2CE9B79CD395}" srcOrd="1" destOrd="0" presId="urn:microsoft.com/office/officeart/2005/8/layout/cycle1"/>
    <dgm:cxn modelId="{2F81FC32-B87E-40F1-86BA-F76CFA28D532}" type="presParOf" srcId="{56B13C96-028C-46DF-8760-DB359E44377A}" destId="{73201CB0-3463-4766-AA1E-66577E2EA546}" srcOrd="2" destOrd="0" presId="urn:microsoft.com/office/officeart/2005/8/layout/cycle1"/>
    <dgm:cxn modelId="{2F02C459-CA97-4CDE-BD91-B16505E7600E}" type="presParOf" srcId="{56B13C96-028C-46DF-8760-DB359E44377A}" destId="{D553DEEE-12F1-4440-A699-DFC151F892CE}" srcOrd="3" destOrd="0" presId="urn:microsoft.com/office/officeart/2005/8/layout/cycle1"/>
    <dgm:cxn modelId="{92451E11-44E6-4E23-AE6B-C54F7A215076}" type="presParOf" srcId="{56B13C96-028C-46DF-8760-DB359E44377A}" destId="{F0907BC4-799F-44BD-B3A0-0CB48AA14224}" srcOrd="4" destOrd="0" presId="urn:microsoft.com/office/officeart/2005/8/layout/cycle1"/>
    <dgm:cxn modelId="{985697B3-89C3-467F-B88C-216D8918AF7D}" type="presParOf" srcId="{56B13C96-028C-46DF-8760-DB359E44377A}" destId="{1D497FCA-78C7-4F28-9802-A33E01ADF4A4}" srcOrd="5" destOrd="0" presId="urn:microsoft.com/office/officeart/2005/8/layout/cycle1"/>
    <dgm:cxn modelId="{86BE67CF-13E9-4AF6-858F-0AB06E4E089A}" type="presParOf" srcId="{56B13C96-028C-46DF-8760-DB359E44377A}" destId="{8CD3FF40-8C46-471A-93B8-E7E4D5B5511C}" srcOrd="6" destOrd="0" presId="urn:microsoft.com/office/officeart/2005/8/layout/cycle1"/>
    <dgm:cxn modelId="{1198F4BA-6B22-4608-ACA6-06D40D8C83E4}" type="presParOf" srcId="{56B13C96-028C-46DF-8760-DB359E44377A}" destId="{274C1C6A-069E-4AFD-8ACB-5F29F26C0270}" srcOrd="7" destOrd="0" presId="urn:microsoft.com/office/officeart/2005/8/layout/cycle1"/>
    <dgm:cxn modelId="{EE02CD97-2BBF-4965-897B-9170994FC378}" type="presParOf" srcId="{56B13C96-028C-46DF-8760-DB359E44377A}" destId="{232619C7-9F3A-48FF-A42C-85B41F2E8E5B}" srcOrd="8" destOrd="0" presId="urn:microsoft.com/office/officeart/2005/8/layout/cycle1"/>
    <dgm:cxn modelId="{4A9F7080-9896-4F3D-986B-2AEC510FA34B}" type="presParOf" srcId="{56B13C96-028C-46DF-8760-DB359E44377A}" destId="{1E502711-5396-4EBA-BAAF-A1E5BE006E16}" srcOrd="9" destOrd="0" presId="urn:microsoft.com/office/officeart/2005/8/layout/cycle1"/>
    <dgm:cxn modelId="{CBCF8F8A-4903-4DEB-B10A-39DF976EFD64}" type="presParOf" srcId="{56B13C96-028C-46DF-8760-DB359E44377A}" destId="{B01F986E-4218-4E7B-9867-B19ACAE4C8E2}" srcOrd="10" destOrd="0" presId="urn:microsoft.com/office/officeart/2005/8/layout/cycle1"/>
    <dgm:cxn modelId="{801CAE11-4450-4B3D-BB92-55307F82605A}" type="presParOf" srcId="{56B13C96-028C-46DF-8760-DB359E44377A}" destId="{3A9F40A8-C45B-42C0-8830-95676B84D7D3}" srcOrd="11" destOrd="0" presId="urn:microsoft.com/office/officeart/2005/8/layout/cycle1"/>
    <dgm:cxn modelId="{7D602053-1418-46F3-B03D-273DF8653E0D}" type="presParOf" srcId="{56B13C96-028C-46DF-8760-DB359E44377A}" destId="{716B7177-6EA8-47E2-83AD-17AF8AAA4EA6}" srcOrd="12" destOrd="0" presId="urn:microsoft.com/office/officeart/2005/8/layout/cycle1"/>
    <dgm:cxn modelId="{074FEC53-AD38-45A0-820B-E05E0B2C0772}" type="presParOf" srcId="{56B13C96-028C-46DF-8760-DB359E44377A}" destId="{2154A155-5B4B-4D4E-8099-031AC43C9729}" srcOrd="13" destOrd="0" presId="urn:microsoft.com/office/officeart/2005/8/layout/cycle1"/>
    <dgm:cxn modelId="{E8861AA6-B977-4B60-8F95-2F865D6F4531}" type="presParOf" srcId="{56B13C96-028C-46DF-8760-DB359E44377A}" destId="{37F608BB-D548-4E41-852F-DFD25AC3F3FE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50C50F9-C140-4359-A024-754646575291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F66419C5-7D7B-4A05-AAEC-E8C13EF93572}">
      <dgm:prSet phldrT="[Text]"/>
      <dgm:spPr/>
      <dgm:t>
        <a:bodyPr/>
        <a:lstStyle/>
        <a:p>
          <a:r>
            <a:rPr lang="en-US" dirty="0"/>
            <a:t> </a:t>
          </a:r>
          <a:endParaRPr lang="LID4096" dirty="0"/>
        </a:p>
      </dgm:t>
    </dgm:pt>
    <dgm:pt modelId="{4826D8AD-C95E-42A8-8F56-25B1CE6D3D90}" type="parTrans" cxnId="{E00DA6C3-DBFD-47BA-8513-44600833D9A3}">
      <dgm:prSet/>
      <dgm:spPr/>
      <dgm:t>
        <a:bodyPr/>
        <a:lstStyle/>
        <a:p>
          <a:endParaRPr lang="LID4096"/>
        </a:p>
      </dgm:t>
    </dgm:pt>
    <dgm:pt modelId="{3812DA7B-9D2D-4D18-BC5D-AD42F44EF571}" type="sibTrans" cxnId="{E00DA6C3-DBFD-47BA-8513-44600833D9A3}">
      <dgm:prSet/>
      <dgm:spPr/>
      <dgm:t>
        <a:bodyPr/>
        <a:lstStyle/>
        <a:p>
          <a:endParaRPr lang="LID4096"/>
        </a:p>
      </dgm:t>
    </dgm:pt>
    <dgm:pt modelId="{7E61CECE-0F99-471A-BE8E-D61920169743}">
      <dgm:prSet phldrT="[Text]"/>
      <dgm:spPr/>
      <dgm:t>
        <a:bodyPr/>
        <a:lstStyle/>
        <a:p>
          <a:r>
            <a:rPr lang="en-US" dirty="0"/>
            <a:t> </a:t>
          </a:r>
          <a:endParaRPr lang="LID4096" dirty="0"/>
        </a:p>
      </dgm:t>
    </dgm:pt>
    <dgm:pt modelId="{E3227D51-547D-484C-A44D-58EC392BA858}" type="sibTrans" cxnId="{61579759-685E-44C3-9647-646ACE5673AB}">
      <dgm:prSet/>
      <dgm:spPr/>
      <dgm:t>
        <a:bodyPr/>
        <a:lstStyle/>
        <a:p>
          <a:endParaRPr lang="LID4096"/>
        </a:p>
      </dgm:t>
    </dgm:pt>
    <dgm:pt modelId="{A8808DD2-6451-4716-A3C2-8A7563427BBC}" type="parTrans" cxnId="{61579759-685E-44C3-9647-646ACE5673AB}">
      <dgm:prSet/>
      <dgm:spPr/>
      <dgm:t>
        <a:bodyPr/>
        <a:lstStyle/>
        <a:p>
          <a:endParaRPr lang="LID4096"/>
        </a:p>
      </dgm:t>
    </dgm:pt>
    <dgm:pt modelId="{603B984B-94E2-44F4-9A9F-4ADB6E6BA143}">
      <dgm:prSet phldrT="[Text]"/>
      <dgm:spPr/>
      <dgm:t>
        <a:bodyPr/>
        <a:lstStyle/>
        <a:p>
          <a:r>
            <a:rPr lang="en-US" dirty="0"/>
            <a:t> </a:t>
          </a:r>
          <a:endParaRPr lang="LID4096" dirty="0"/>
        </a:p>
      </dgm:t>
    </dgm:pt>
    <dgm:pt modelId="{A3DB75B0-88F6-46C0-86F8-4D0655D27B57}" type="sibTrans" cxnId="{16566C03-2951-4B09-9485-C0776E3B4AB6}">
      <dgm:prSet/>
      <dgm:spPr/>
      <dgm:t>
        <a:bodyPr/>
        <a:lstStyle/>
        <a:p>
          <a:endParaRPr lang="LID4096"/>
        </a:p>
      </dgm:t>
    </dgm:pt>
    <dgm:pt modelId="{31221D9F-945B-4871-8794-6E880E49C4A1}" type="parTrans" cxnId="{16566C03-2951-4B09-9485-C0776E3B4AB6}">
      <dgm:prSet/>
      <dgm:spPr/>
      <dgm:t>
        <a:bodyPr/>
        <a:lstStyle/>
        <a:p>
          <a:endParaRPr lang="LID4096"/>
        </a:p>
      </dgm:t>
    </dgm:pt>
    <dgm:pt modelId="{D1D6023D-D8DC-405F-940A-26124FAC0657}">
      <dgm:prSet phldrT="[Text]"/>
      <dgm:spPr/>
      <dgm:t>
        <a:bodyPr/>
        <a:lstStyle/>
        <a:p>
          <a:r>
            <a:rPr lang="en-US" dirty="0"/>
            <a:t> </a:t>
          </a:r>
          <a:endParaRPr lang="LID4096" dirty="0"/>
        </a:p>
      </dgm:t>
    </dgm:pt>
    <dgm:pt modelId="{55E1C8A2-93AB-4187-96A6-BAB11B58AD0F}" type="sibTrans" cxnId="{7E575DED-EE20-415A-B1BD-3E1650C02BA7}">
      <dgm:prSet/>
      <dgm:spPr/>
      <dgm:t>
        <a:bodyPr/>
        <a:lstStyle/>
        <a:p>
          <a:endParaRPr lang="LID4096"/>
        </a:p>
      </dgm:t>
    </dgm:pt>
    <dgm:pt modelId="{18AD3AA0-C0C0-4B3E-8191-8415EA201733}" type="parTrans" cxnId="{7E575DED-EE20-415A-B1BD-3E1650C02BA7}">
      <dgm:prSet/>
      <dgm:spPr/>
      <dgm:t>
        <a:bodyPr/>
        <a:lstStyle/>
        <a:p>
          <a:endParaRPr lang="LID4096"/>
        </a:p>
      </dgm:t>
    </dgm:pt>
    <dgm:pt modelId="{C1E6DCCA-4942-4D77-A103-513A6EB769DC}">
      <dgm:prSet phldrT="[Text]"/>
      <dgm:spPr/>
      <dgm:t>
        <a:bodyPr/>
        <a:lstStyle/>
        <a:p>
          <a:r>
            <a:rPr lang="en-US" dirty="0"/>
            <a:t> </a:t>
          </a:r>
          <a:endParaRPr lang="LID4096" dirty="0"/>
        </a:p>
      </dgm:t>
    </dgm:pt>
    <dgm:pt modelId="{3B31C1AA-A5D6-4A60-99FA-D2D53374001A}" type="sibTrans" cxnId="{BF2D79E1-1346-452D-84A4-35CBC926F258}">
      <dgm:prSet/>
      <dgm:spPr/>
      <dgm:t>
        <a:bodyPr/>
        <a:lstStyle/>
        <a:p>
          <a:endParaRPr lang="LID4096"/>
        </a:p>
      </dgm:t>
    </dgm:pt>
    <dgm:pt modelId="{EC2F4862-3BA4-4242-8922-F67C831D9829}" type="parTrans" cxnId="{BF2D79E1-1346-452D-84A4-35CBC926F258}">
      <dgm:prSet/>
      <dgm:spPr/>
      <dgm:t>
        <a:bodyPr/>
        <a:lstStyle/>
        <a:p>
          <a:endParaRPr lang="LID4096"/>
        </a:p>
      </dgm:t>
    </dgm:pt>
    <dgm:pt modelId="{56B13C96-028C-46DF-8760-DB359E44377A}" type="pres">
      <dgm:prSet presAssocID="{850C50F9-C140-4359-A024-754646575291}" presName="cycle" presStyleCnt="0">
        <dgm:presLayoutVars>
          <dgm:dir/>
          <dgm:resizeHandles val="exact"/>
        </dgm:presLayoutVars>
      </dgm:prSet>
      <dgm:spPr/>
    </dgm:pt>
    <dgm:pt modelId="{AE63B91F-CBF8-4DDF-BDAC-578A9A4F284D}" type="pres">
      <dgm:prSet presAssocID="{F66419C5-7D7B-4A05-AAEC-E8C13EF93572}" presName="dummy" presStyleCnt="0"/>
      <dgm:spPr/>
    </dgm:pt>
    <dgm:pt modelId="{5BC0409D-2C7A-4EFE-9CAB-2CE9B79CD395}" type="pres">
      <dgm:prSet presAssocID="{F66419C5-7D7B-4A05-AAEC-E8C13EF93572}" presName="node" presStyleLbl="revTx" presStyleIdx="0" presStyleCnt="5">
        <dgm:presLayoutVars>
          <dgm:bulletEnabled val="1"/>
        </dgm:presLayoutVars>
      </dgm:prSet>
      <dgm:spPr/>
    </dgm:pt>
    <dgm:pt modelId="{73201CB0-3463-4766-AA1E-66577E2EA546}" type="pres">
      <dgm:prSet presAssocID="{3812DA7B-9D2D-4D18-BC5D-AD42F44EF571}" presName="sibTrans" presStyleLbl="node1" presStyleIdx="0" presStyleCnt="5"/>
      <dgm:spPr/>
    </dgm:pt>
    <dgm:pt modelId="{D553DEEE-12F1-4440-A699-DFC151F892CE}" type="pres">
      <dgm:prSet presAssocID="{7E61CECE-0F99-471A-BE8E-D61920169743}" presName="dummy" presStyleCnt="0"/>
      <dgm:spPr/>
    </dgm:pt>
    <dgm:pt modelId="{F0907BC4-799F-44BD-B3A0-0CB48AA14224}" type="pres">
      <dgm:prSet presAssocID="{7E61CECE-0F99-471A-BE8E-D61920169743}" presName="node" presStyleLbl="revTx" presStyleIdx="1" presStyleCnt="5">
        <dgm:presLayoutVars>
          <dgm:bulletEnabled val="1"/>
        </dgm:presLayoutVars>
      </dgm:prSet>
      <dgm:spPr/>
    </dgm:pt>
    <dgm:pt modelId="{1D497FCA-78C7-4F28-9802-A33E01ADF4A4}" type="pres">
      <dgm:prSet presAssocID="{E3227D51-547D-484C-A44D-58EC392BA858}" presName="sibTrans" presStyleLbl="node1" presStyleIdx="1" presStyleCnt="5"/>
      <dgm:spPr/>
    </dgm:pt>
    <dgm:pt modelId="{8CD3FF40-8C46-471A-93B8-E7E4D5B5511C}" type="pres">
      <dgm:prSet presAssocID="{603B984B-94E2-44F4-9A9F-4ADB6E6BA143}" presName="dummy" presStyleCnt="0"/>
      <dgm:spPr/>
    </dgm:pt>
    <dgm:pt modelId="{274C1C6A-069E-4AFD-8ACB-5F29F26C0270}" type="pres">
      <dgm:prSet presAssocID="{603B984B-94E2-44F4-9A9F-4ADB6E6BA143}" presName="node" presStyleLbl="revTx" presStyleIdx="2" presStyleCnt="5">
        <dgm:presLayoutVars>
          <dgm:bulletEnabled val="1"/>
        </dgm:presLayoutVars>
      </dgm:prSet>
      <dgm:spPr/>
    </dgm:pt>
    <dgm:pt modelId="{232619C7-9F3A-48FF-A42C-85B41F2E8E5B}" type="pres">
      <dgm:prSet presAssocID="{A3DB75B0-88F6-46C0-86F8-4D0655D27B57}" presName="sibTrans" presStyleLbl="node1" presStyleIdx="2" presStyleCnt="5"/>
      <dgm:spPr/>
    </dgm:pt>
    <dgm:pt modelId="{1E502711-5396-4EBA-BAAF-A1E5BE006E16}" type="pres">
      <dgm:prSet presAssocID="{D1D6023D-D8DC-405F-940A-26124FAC0657}" presName="dummy" presStyleCnt="0"/>
      <dgm:spPr/>
    </dgm:pt>
    <dgm:pt modelId="{B01F986E-4218-4E7B-9867-B19ACAE4C8E2}" type="pres">
      <dgm:prSet presAssocID="{D1D6023D-D8DC-405F-940A-26124FAC0657}" presName="node" presStyleLbl="revTx" presStyleIdx="3" presStyleCnt="5">
        <dgm:presLayoutVars>
          <dgm:bulletEnabled val="1"/>
        </dgm:presLayoutVars>
      </dgm:prSet>
      <dgm:spPr/>
    </dgm:pt>
    <dgm:pt modelId="{3A9F40A8-C45B-42C0-8830-95676B84D7D3}" type="pres">
      <dgm:prSet presAssocID="{55E1C8A2-93AB-4187-96A6-BAB11B58AD0F}" presName="sibTrans" presStyleLbl="node1" presStyleIdx="3" presStyleCnt="5"/>
      <dgm:spPr/>
    </dgm:pt>
    <dgm:pt modelId="{716B7177-6EA8-47E2-83AD-17AF8AAA4EA6}" type="pres">
      <dgm:prSet presAssocID="{C1E6DCCA-4942-4D77-A103-513A6EB769DC}" presName="dummy" presStyleCnt="0"/>
      <dgm:spPr/>
    </dgm:pt>
    <dgm:pt modelId="{2154A155-5B4B-4D4E-8099-031AC43C9729}" type="pres">
      <dgm:prSet presAssocID="{C1E6DCCA-4942-4D77-A103-513A6EB769DC}" presName="node" presStyleLbl="revTx" presStyleIdx="4" presStyleCnt="5">
        <dgm:presLayoutVars>
          <dgm:bulletEnabled val="1"/>
        </dgm:presLayoutVars>
      </dgm:prSet>
      <dgm:spPr/>
    </dgm:pt>
    <dgm:pt modelId="{37F608BB-D548-4E41-852F-DFD25AC3F3FE}" type="pres">
      <dgm:prSet presAssocID="{3B31C1AA-A5D6-4A60-99FA-D2D53374001A}" presName="sibTrans" presStyleLbl="node1" presStyleIdx="4" presStyleCnt="5"/>
      <dgm:spPr/>
    </dgm:pt>
  </dgm:ptLst>
  <dgm:cxnLst>
    <dgm:cxn modelId="{16566C03-2951-4B09-9485-C0776E3B4AB6}" srcId="{850C50F9-C140-4359-A024-754646575291}" destId="{603B984B-94E2-44F4-9A9F-4ADB6E6BA143}" srcOrd="2" destOrd="0" parTransId="{31221D9F-945B-4871-8794-6E880E49C4A1}" sibTransId="{A3DB75B0-88F6-46C0-86F8-4D0655D27B57}"/>
    <dgm:cxn modelId="{B8EDDA11-E38C-4574-9C4F-944A3E27411F}" type="presOf" srcId="{850C50F9-C140-4359-A024-754646575291}" destId="{56B13C96-028C-46DF-8760-DB359E44377A}" srcOrd="0" destOrd="0" presId="urn:microsoft.com/office/officeart/2005/8/layout/cycle1"/>
    <dgm:cxn modelId="{29889915-F3E5-42AE-89D0-EE6547D29DA4}" type="presOf" srcId="{D1D6023D-D8DC-405F-940A-26124FAC0657}" destId="{B01F986E-4218-4E7B-9867-B19ACAE4C8E2}" srcOrd="0" destOrd="0" presId="urn:microsoft.com/office/officeart/2005/8/layout/cycle1"/>
    <dgm:cxn modelId="{76A9E623-54DE-484C-9F77-F5A1988C12B1}" type="presOf" srcId="{55E1C8A2-93AB-4187-96A6-BAB11B58AD0F}" destId="{3A9F40A8-C45B-42C0-8830-95676B84D7D3}" srcOrd="0" destOrd="0" presId="urn:microsoft.com/office/officeart/2005/8/layout/cycle1"/>
    <dgm:cxn modelId="{833AE832-B66E-4A76-936E-BE8BBE0BC0FA}" type="presOf" srcId="{C1E6DCCA-4942-4D77-A103-513A6EB769DC}" destId="{2154A155-5B4B-4D4E-8099-031AC43C9729}" srcOrd="0" destOrd="0" presId="urn:microsoft.com/office/officeart/2005/8/layout/cycle1"/>
    <dgm:cxn modelId="{27E1E677-2867-4F1F-B4AF-C2B0F6DFEE99}" type="presOf" srcId="{A3DB75B0-88F6-46C0-86F8-4D0655D27B57}" destId="{232619C7-9F3A-48FF-A42C-85B41F2E8E5B}" srcOrd="0" destOrd="0" presId="urn:microsoft.com/office/officeart/2005/8/layout/cycle1"/>
    <dgm:cxn modelId="{61579759-685E-44C3-9647-646ACE5673AB}" srcId="{850C50F9-C140-4359-A024-754646575291}" destId="{7E61CECE-0F99-471A-BE8E-D61920169743}" srcOrd="1" destOrd="0" parTransId="{A8808DD2-6451-4716-A3C2-8A7563427BBC}" sibTransId="{E3227D51-547D-484C-A44D-58EC392BA858}"/>
    <dgm:cxn modelId="{EBC23C7E-5B94-4B63-B001-1C733B13C81B}" type="presOf" srcId="{7E61CECE-0F99-471A-BE8E-D61920169743}" destId="{F0907BC4-799F-44BD-B3A0-0CB48AA14224}" srcOrd="0" destOrd="0" presId="urn:microsoft.com/office/officeart/2005/8/layout/cycle1"/>
    <dgm:cxn modelId="{6084FE80-E0DC-4B2C-B2D9-6284A49C4D47}" type="presOf" srcId="{F66419C5-7D7B-4A05-AAEC-E8C13EF93572}" destId="{5BC0409D-2C7A-4EFE-9CAB-2CE9B79CD395}" srcOrd="0" destOrd="0" presId="urn:microsoft.com/office/officeart/2005/8/layout/cycle1"/>
    <dgm:cxn modelId="{38DFF081-D015-4C29-AD42-9867C99B19A4}" type="presOf" srcId="{3812DA7B-9D2D-4D18-BC5D-AD42F44EF571}" destId="{73201CB0-3463-4766-AA1E-66577E2EA546}" srcOrd="0" destOrd="0" presId="urn:microsoft.com/office/officeart/2005/8/layout/cycle1"/>
    <dgm:cxn modelId="{E5C2598D-DE4B-4E37-AB84-825E0D06279A}" type="presOf" srcId="{E3227D51-547D-484C-A44D-58EC392BA858}" destId="{1D497FCA-78C7-4F28-9802-A33E01ADF4A4}" srcOrd="0" destOrd="0" presId="urn:microsoft.com/office/officeart/2005/8/layout/cycle1"/>
    <dgm:cxn modelId="{E82112BF-2D0A-4C9B-AF16-09D430525FB3}" type="presOf" srcId="{3B31C1AA-A5D6-4A60-99FA-D2D53374001A}" destId="{37F608BB-D548-4E41-852F-DFD25AC3F3FE}" srcOrd="0" destOrd="0" presId="urn:microsoft.com/office/officeart/2005/8/layout/cycle1"/>
    <dgm:cxn modelId="{E00DA6C3-DBFD-47BA-8513-44600833D9A3}" srcId="{850C50F9-C140-4359-A024-754646575291}" destId="{F66419C5-7D7B-4A05-AAEC-E8C13EF93572}" srcOrd="0" destOrd="0" parTransId="{4826D8AD-C95E-42A8-8F56-25B1CE6D3D90}" sibTransId="{3812DA7B-9D2D-4D18-BC5D-AD42F44EF571}"/>
    <dgm:cxn modelId="{EC927CC5-D889-40C8-8FAC-1B02D815F5D8}" type="presOf" srcId="{603B984B-94E2-44F4-9A9F-4ADB6E6BA143}" destId="{274C1C6A-069E-4AFD-8ACB-5F29F26C0270}" srcOrd="0" destOrd="0" presId="urn:microsoft.com/office/officeart/2005/8/layout/cycle1"/>
    <dgm:cxn modelId="{BF2D79E1-1346-452D-84A4-35CBC926F258}" srcId="{850C50F9-C140-4359-A024-754646575291}" destId="{C1E6DCCA-4942-4D77-A103-513A6EB769DC}" srcOrd="4" destOrd="0" parTransId="{EC2F4862-3BA4-4242-8922-F67C831D9829}" sibTransId="{3B31C1AA-A5D6-4A60-99FA-D2D53374001A}"/>
    <dgm:cxn modelId="{7E575DED-EE20-415A-B1BD-3E1650C02BA7}" srcId="{850C50F9-C140-4359-A024-754646575291}" destId="{D1D6023D-D8DC-405F-940A-26124FAC0657}" srcOrd="3" destOrd="0" parTransId="{18AD3AA0-C0C0-4B3E-8191-8415EA201733}" sibTransId="{55E1C8A2-93AB-4187-96A6-BAB11B58AD0F}"/>
    <dgm:cxn modelId="{0F4DD4C0-D172-4B70-8D7E-934B40E1C722}" type="presParOf" srcId="{56B13C96-028C-46DF-8760-DB359E44377A}" destId="{AE63B91F-CBF8-4DDF-BDAC-578A9A4F284D}" srcOrd="0" destOrd="0" presId="urn:microsoft.com/office/officeart/2005/8/layout/cycle1"/>
    <dgm:cxn modelId="{7FAA9F13-A116-4794-88C8-F36832E1F212}" type="presParOf" srcId="{56B13C96-028C-46DF-8760-DB359E44377A}" destId="{5BC0409D-2C7A-4EFE-9CAB-2CE9B79CD395}" srcOrd="1" destOrd="0" presId="urn:microsoft.com/office/officeart/2005/8/layout/cycle1"/>
    <dgm:cxn modelId="{2F81FC32-B87E-40F1-86BA-F76CFA28D532}" type="presParOf" srcId="{56B13C96-028C-46DF-8760-DB359E44377A}" destId="{73201CB0-3463-4766-AA1E-66577E2EA546}" srcOrd="2" destOrd="0" presId="urn:microsoft.com/office/officeart/2005/8/layout/cycle1"/>
    <dgm:cxn modelId="{2F02C459-CA97-4CDE-BD91-B16505E7600E}" type="presParOf" srcId="{56B13C96-028C-46DF-8760-DB359E44377A}" destId="{D553DEEE-12F1-4440-A699-DFC151F892CE}" srcOrd="3" destOrd="0" presId="urn:microsoft.com/office/officeart/2005/8/layout/cycle1"/>
    <dgm:cxn modelId="{92451E11-44E6-4E23-AE6B-C54F7A215076}" type="presParOf" srcId="{56B13C96-028C-46DF-8760-DB359E44377A}" destId="{F0907BC4-799F-44BD-B3A0-0CB48AA14224}" srcOrd="4" destOrd="0" presId="urn:microsoft.com/office/officeart/2005/8/layout/cycle1"/>
    <dgm:cxn modelId="{985697B3-89C3-467F-B88C-216D8918AF7D}" type="presParOf" srcId="{56B13C96-028C-46DF-8760-DB359E44377A}" destId="{1D497FCA-78C7-4F28-9802-A33E01ADF4A4}" srcOrd="5" destOrd="0" presId="urn:microsoft.com/office/officeart/2005/8/layout/cycle1"/>
    <dgm:cxn modelId="{86BE67CF-13E9-4AF6-858F-0AB06E4E089A}" type="presParOf" srcId="{56B13C96-028C-46DF-8760-DB359E44377A}" destId="{8CD3FF40-8C46-471A-93B8-E7E4D5B5511C}" srcOrd="6" destOrd="0" presId="urn:microsoft.com/office/officeart/2005/8/layout/cycle1"/>
    <dgm:cxn modelId="{1198F4BA-6B22-4608-ACA6-06D40D8C83E4}" type="presParOf" srcId="{56B13C96-028C-46DF-8760-DB359E44377A}" destId="{274C1C6A-069E-4AFD-8ACB-5F29F26C0270}" srcOrd="7" destOrd="0" presId="urn:microsoft.com/office/officeart/2005/8/layout/cycle1"/>
    <dgm:cxn modelId="{EE02CD97-2BBF-4965-897B-9170994FC378}" type="presParOf" srcId="{56B13C96-028C-46DF-8760-DB359E44377A}" destId="{232619C7-9F3A-48FF-A42C-85B41F2E8E5B}" srcOrd="8" destOrd="0" presId="urn:microsoft.com/office/officeart/2005/8/layout/cycle1"/>
    <dgm:cxn modelId="{4A9F7080-9896-4F3D-986B-2AEC510FA34B}" type="presParOf" srcId="{56B13C96-028C-46DF-8760-DB359E44377A}" destId="{1E502711-5396-4EBA-BAAF-A1E5BE006E16}" srcOrd="9" destOrd="0" presId="urn:microsoft.com/office/officeart/2005/8/layout/cycle1"/>
    <dgm:cxn modelId="{CBCF8F8A-4903-4DEB-B10A-39DF976EFD64}" type="presParOf" srcId="{56B13C96-028C-46DF-8760-DB359E44377A}" destId="{B01F986E-4218-4E7B-9867-B19ACAE4C8E2}" srcOrd="10" destOrd="0" presId="urn:microsoft.com/office/officeart/2005/8/layout/cycle1"/>
    <dgm:cxn modelId="{801CAE11-4450-4B3D-BB92-55307F82605A}" type="presParOf" srcId="{56B13C96-028C-46DF-8760-DB359E44377A}" destId="{3A9F40A8-C45B-42C0-8830-95676B84D7D3}" srcOrd="11" destOrd="0" presId="urn:microsoft.com/office/officeart/2005/8/layout/cycle1"/>
    <dgm:cxn modelId="{7D602053-1418-46F3-B03D-273DF8653E0D}" type="presParOf" srcId="{56B13C96-028C-46DF-8760-DB359E44377A}" destId="{716B7177-6EA8-47E2-83AD-17AF8AAA4EA6}" srcOrd="12" destOrd="0" presId="urn:microsoft.com/office/officeart/2005/8/layout/cycle1"/>
    <dgm:cxn modelId="{074FEC53-AD38-45A0-820B-E05E0B2C0772}" type="presParOf" srcId="{56B13C96-028C-46DF-8760-DB359E44377A}" destId="{2154A155-5B4B-4D4E-8099-031AC43C9729}" srcOrd="13" destOrd="0" presId="urn:microsoft.com/office/officeart/2005/8/layout/cycle1"/>
    <dgm:cxn modelId="{E8861AA6-B977-4B60-8F95-2F865D6F4531}" type="presParOf" srcId="{56B13C96-028C-46DF-8760-DB359E44377A}" destId="{37F608BB-D548-4E41-852F-DFD25AC3F3FE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7DC578-E27F-4AF8-9894-47571BFD91BB}">
      <dsp:nvSpPr>
        <dsp:cNvPr id="0" name=""/>
        <dsp:cNvSpPr/>
      </dsp:nvSpPr>
      <dsp:spPr>
        <a:xfrm>
          <a:off x="1673" y="527094"/>
          <a:ext cx="1489138" cy="5956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49340" rIns="49340" bIns="4934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 </a:t>
          </a:r>
          <a:endParaRPr lang="LID4096" sz="3700" kern="1200" dirty="0"/>
        </a:p>
      </dsp:txBody>
      <dsp:txXfrm>
        <a:off x="299501" y="527094"/>
        <a:ext cx="893483" cy="595655"/>
      </dsp:txXfrm>
    </dsp:sp>
    <dsp:sp modelId="{CD5EE2A5-B92A-4948-A211-99C5FB9080C9}">
      <dsp:nvSpPr>
        <dsp:cNvPr id="0" name=""/>
        <dsp:cNvSpPr/>
      </dsp:nvSpPr>
      <dsp:spPr>
        <a:xfrm>
          <a:off x="1341897" y="527094"/>
          <a:ext cx="1489138" cy="5956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49340" rIns="49340" bIns="4934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 </a:t>
          </a:r>
          <a:endParaRPr lang="LID4096" sz="3700" kern="1200" dirty="0"/>
        </a:p>
      </dsp:txBody>
      <dsp:txXfrm>
        <a:off x="1639725" y="527094"/>
        <a:ext cx="893483" cy="595655"/>
      </dsp:txXfrm>
    </dsp:sp>
    <dsp:sp modelId="{D7F1D017-9E83-4F9A-87E7-1EBE6D8B51DD}">
      <dsp:nvSpPr>
        <dsp:cNvPr id="0" name=""/>
        <dsp:cNvSpPr/>
      </dsp:nvSpPr>
      <dsp:spPr>
        <a:xfrm>
          <a:off x="2682121" y="527094"/>
          <a:ext cx="1489138" cy="5956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49340" rIns="49340" bIns="4934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 </a:t>
          </a:r>
          <a:endParaRPr lang="LID4096" sz="3700" kern="1200" dirty="0"/>
        </a:p>
      </dsp:txBody>
      <dsp:txXfrm>
        <a:off x="2979949" y="527094"/>
        <a:ext cx="893483" cy="595655"/>
      </dsp:txXfrm>
    </dsp:sp>
    <dsp:sp modelId="{B5000076-A7F5-42AD-8768-24373C9494B6}">
      <dsp:nvSpPr>
        <dsp:cNvPr id="0" name=""/>
        <dsp:cNvSpPr/>
      </dsp:nvSpPr>
      <dsp:spPr>
        <a:xfrm>
          <a:off x="4022346" y="527094"/>
          <a:ext cx="1489138" cy="5956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49340" rIns="49340" bIns="4934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 </a:t>
          </a:r>
          <a:endParaRPr lang="LID4096" sz="3700" kern="1200" dirty="0"/>
        </a:p>
      </dsp:txBody>
      <dsp:txXfrm>
        <a:off x="4320174" y="527094"/>
        <a:ext cx="893483" cy="595655"/>
      </dsp:txXfrm>
    </dsp:sp>
    <dsp:sp modelId="{AF4CAE06-3D71-45A6-9FFB-54FBAB2DE754}">
      <dsp:nvSpPr>
        <dsp:cNvPr id="0" name=""/>
        <dsp:cNvSpPr/>
      </dsp:nvSpPr>
      <dsp:spPr>
        <a:xfrm>
          <a:off x="5362570" y="527094"/>
          <a:ext cx="1489138" cy="5956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49340" rIns="49340" bIns="4934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 </a:t>
          </a:r>
          <a:endParaRPr lang="LID4096" sz="3700" kern="1200" dirty="0"/>
        </a:p>
      </dsp:txBody>
      <dsp:txXfrm>
        <a:off x="5660398" y="527094"/>
        <a:ext cx="893483" cy="59565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C0409D-2C7A-4EFE-9CAB-2CE9B79CD395}">
      <dsp:nvSpPr>
        <dsp:cNvPr id="0" name=""/>
        <dsp:cNvSpPr/>
      </dsp:nvSpPr>
      <dsp:spPr>
        <a:xfrm>
          <a:off x="829337" y="18499"/>
          <a:ext cx="323424" cy="323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</a:t>
          </a:r>
          <a:endParaRPr lang="LID4096" sz="2000" kern="1200" dirty="0"/>
        </a:p>
      </dsp:txBody>
      <dsp:txXfrm>
        <a:off x="829337" y="18499"/>
        <a:ext cx="323424" cy="323424"/>
      </dsp:txXfrm>
    </dsp:sp>
    <dsp:sp modelId="{73201CB0-3463-4766-AA1E-66577E2EA546}">
      <dsp:nvSpPr>
        <dsp:cNvPr id="0" name=""/>
        <dsp:cNvSpPr/>
      </dsp:nvSpPr>
      <dsp:spPr>
        <a:xfrm>
          <a:off x="67670" y="9040"/>
          <a:ext cx="1213689" cy="1213689"/>
        </a:xfrm>
        <a:prstGeom prst="circularArrow">
          <a:avLst>
            <a:gd name="adj1" fmla="val 5196"/>
            <a:gd name="adj2" fmla="val 335637"/>
            <a:gd name="adj3" fmla="val 21294365"/>
            <a:gd name="adj4" fmla="val 19765255"/>
            <a:gd name="adj5" fmla="val 606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907BC4-799F-44BD-B3A0-0CB48AA14224}">
      <dsp:nvSpPr>
        <dsp:cNvPr id="0" name=""/>
        <dsp:cNvSpPr/>
      </dsp:nvSpPr>
      <dsp:spPr>
        <a:xfrm>
          <a:off x="1024967" y="620584"/>
          <a:ext cx="323424" cy="323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</a:t>
          </a:r>
          <a:endParaRPr lang="LID4096" sz="2000" kern="1200" dirty="0"/>
        </a:p>
      </dsp:txBody>
      <dsp:txXfrm>
        <a:off x="1024967" y="620584"/>
        <a:ext cx="323424" cy="323424"/>
      </dsp:txXfrm>
    </dsp:sp>
    <dsp:sp modelId="{1D497FCA-78C7-4F28-9802-A33E01ADF4A4}">
      <dsp:nvSpPr>
        <dsp:cNvPr id="0" name=""/>
        <dsp:cNvSpPr/>
      </dsp:nvSpPr>
      <dsp:spPr>
        <a:xfrm>
          <a:off x="67670" y="9040"/>
          <a:ext cx="1213689" cy="1213689"/>
        </a:xfrm>
        <a:prstGeom prst="circularArrow">
          <a:avLst>
            <a:gd name="adj1" fmla="val 5196"/>
            <a:gd name="adj2" fmla="val 335637"/>
            <a:gd name="adj3" fmla="val 4015862"/>
            <a:gd name="adj4" fmla="val 2252364"/>
            <a:gd name="adj5" fmla="val 606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4C1C6A-069E-4AFD-8ACB-5F29F26C0270}">
      <dsp:nvSpPr>
        <dsp:cNvPr id="0" name=""/>
        <dsp:cNvSpPr/>
      </dsp:nvSpPr>
      <dsp:spPr>
        <a:xfrm>
          <a:off x="512803" y="992693"/>
          <a:ext cx="323424" cy="323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</a:t>
          </a:r>
          <a:endParaRPr lang="LID4096" sz="2000" kern="1200" dirty="0"/>
        </a:p>
      </dsp:txBody>
      <dsp:txXfrm>
        <a:off x="512803" y="992693"/>
        <a:ext cx="323424" cy="323424"/>
      </dsp:txXfrm>
    </dsp:sp>
    <dsp:sp modelId="{232619C7-9F3A-48FF-A42C-85B41F2E8E5B}">
      <dsp:nvSpPr>
        <dsp:cNvPr id="0" name=""/>
        <dsp:cNvSpPr/>
      </dsp:nvSpPr>
      <dsp:spPr>
        <a:xfrm>
          <a:off x="67670" y="9040"/>
          <a:ext cx="1213689" cy="1213689"/>
        </a:xfrm>
        <a:prstGeom prst="circularArrow">
          <a:avLst>
            <a:gd name="adj1" fmla="val 5196"/>
            <a:gd name="adj2" fmla="val 335637"/>
            <a:gd name="adj3" fmla="val 8211999"/>
            <a:gd name="adj4" fmla="val 6448501"/>
            <a:gd name="adj5" fmla="val 606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1F986E-4218-4E7B-9867-B19ACAE4C8E2}">
      <dsp:nvSpPr>
        <dsp:cNvPr id="0" name=""/>
        <dsp:cNvSpPr/>
      </dsp:nvSpPr>
      <dsp:spPr>
        <a:xfrm>
          <a:off x="638" y="620584"/>
          <a:ext cx="323424" cy="323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</a:t>
          </a:r>
          <a:endParaRPr lang="LID4096" sz="2000" kern="1200" dirty="0"/>
        </a:p>
      </dsp:txBody>
      <dsp:txXfrm>
        <a:off x="638" y="620584"/>
        <a:ext cx="323424" cy="323424"/>
      </dsp:txXfrm>
    </dsp:sp>
    <dsp:sp modelId="{3A9F40A8-C45B-42C0-8830-95676B84D7D3}">
      <dsp:nvSpPr>
        <dsp:cNvPr id="0" name=""/>
        <dsp:cNvSpPr/>
      </dsp:nvSpPr>
      <dsp:spPr>
        <a:xfrm>
          <a:off x="67670" y="9040"/>
          <a:ext cx="1213689" cy="1213689"/>
        </a:xfrm>
        <a:prstGeom prst="circularArrow">
          <a:avLst>
            <a:gd name="adj1" fmla="val 5196"/>
            <a:gd name="adj2" fmla="val 335637"/>
            <a:gd name="adj3" fmla="val 12299108"/>
            <a:gd name="adj4" fmla="val 10769998"/>
            <a:gd name="adj5" fmla="val 606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54A155-5B4B-4D4E-8099-031AC43C9729}">
      <dsp:nvSpPr>
        <dsp:cNvPr id="0" name=""/>
        <dsp:cNvSpPr/>
      </dsp:nvSpPr>
      <dsp:spPr>
        <a:xfrm>
          <a:off x="196268" y="18499"/>
          <a:ext cx="323424" cy="323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</a:t>
          </a:r>
          <a:endParaRPr lang="LID4096" sz="2000" kern="1200" dirty="0"/>
        </a:p>
      </dsp:txBody>
      <dsp:txXfrm>
        <a:off x="196268" y="18499"/>
        <a:ext cx="323424" cy="323424"/>
      </dsp:txXfrm>
    </dsp:sp>
    <dsp:sp modelId="{37F608BB-D548-4E41-852F-DFD25AC3F3FE}">
      <dsp:nvSpPr>
        <dsp:cNvPr id="0" name=""/>
        <dsp:cNvSpPr/>
      </dsp:nvSpPr>
      <dsp:spPr>
        <a:xfrm>
          <a:off x="67670" y="9040"/>
          <a:ext cx="1213689" cy="1213689"/>
        </a:xfrm>
        <a:prstGeom prst="circularArrow">
          <a:avLst>
            <a:gd name="adj1" fmla="val 5196"/>
            <a:gd name="adj2" fmla="val 335637"/>
            <a:gd name="adj3" fmla="val 16866847"/>
            <a:gd name="adj4" fmla="val 15197516"/>
            <a:gd name="adj5" fmla="val 606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C0409D-2C7A-4EFE-9CAB-2CE9B79CD395}">
      <dsp:nvSpPr>
        <dsp:cNvPr id="0" name=""/>
        <dsp:cNvSpPr/>
      </dsp:nvSpPr>
      <dsp:spPr>
        <a:xfrm>
          <a:off x="829337" y="18499"/>
          <a:ext cx="323424" cy="323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</a:t>
          </a:r>
          <a:endParaRPr lang="LID4096" sz="2000" kern="1200" dirty="0"/>
        </a:p>
      </dsp:txBody>
      <dsp:txXfrm>
        <a:off x="829337" y="18499"/>
        <a:ext cx="323424" cy="323424"/>
      </dsp:txXfrm>
    </dsp:sp>
    <dsp:sp modelId="{73201CB0-3463-4766-AA1E-66577E2EA546}">
      <dsp:nvSpPr>
        <dsp:cNvPr id="0" name=""/>
        <dsp:cNvSpPr/>
      </dsp:nvSpPr>
      <dsp:spPr>
        <a:xfrm>
          <a:off x="67670" y="9040"/>
          <a:ext cx="1213689" cy="1213689"/>
        </a:xfrm>
        <a:prstGeom prst="circularArrow">
          <a:avLst>
            <a:gd name="adj1" fmla="val 5196"/>
            <a:gd name="adj2" fmla="val 335637"/>
            <a:gd name="adj3" fmla="val 21294365"/>
            <a:gd name="adj4" fmla="val 19765255"/>
            <a:gd name="adj5" fmla="val 606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907BC4-799F-44BD-B3A0-0CB48AA14224}">
      <dsp:nvSpPr>
        <dsp:cNvPr id="0" name=""/>
        <dsp:cNvSpPr/>
      </dsp:nvSpPr>
      <dsp:spPr>
        <a:xfrm>
          <a:off x="1024967" y="620584"/>
          <a:ext cx="323424" cy="323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</a:t>
          </a:r>
          <a:endParaRPr lang="LID4096" sz="2000" kern="1200" dirty="0"/>
        </a:p>
      </dsp:txBody>
      <dsp:txXfrm>
        <a:off x="1024967" y="620584"/>
        <a:ext cx="323424" cy="323424"/>
      </dsp:txXfrm>
    </dsp:sp>
    <dsp:sp modelId="{1D497FCA-78C7-4F28-9802-A33E01ADF4A4}">
      <dsp:nvSpPr>
        <dsp:cNvPr id="0" name=""/>
        <dsp:cNvSpPr/>
      </dsp:nvSpPr>
      <dsp:spPr>
        <a:xfrm>
          <a:off x="67670" y="9040"/>
          <a:ext cx="1213689" cy="1213689"/>
        </a:xfrm>
        <a:prstGeom prst="circularArrow">
          <a:avLst>
            <a:gd name="adj1" fmla="val 5196"/>
            <a:gd name="adj2" fmla="val 335637"/>
            <a:gd name="adj3" fmla="val 4015862"/>
            <a:gd name="adj4" fmla="val 2252364"/>
            <a:gd name="adj5" fmla="val 606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4C1C6A-069E-4AFD-8ACB-5F29F26C0270}">
      <dsp:nvSpPr>
        <dsp:cNvPr id="0" name=""/>
        <dsp:cNvSpPr/>
      </dsp:nvSpPr>
      <dsp:spPr>
        <a:xfrm>
          <a:off x="512803" y="992693"/>
          <a:ext cx="323424" cy="323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</a:t>
          </a:r>
          <a:endParaRPr lang="LID4096" sz="2000" kern="1200" dirty="0"/>
        </a:p>
      </dsp:txBody>
      <dsp:txXfrm>
        <a:off x="512803" y="992693"/>
        <a:ext cx="323424" cy="323424"/>
      </dsp:txXfrm>
    </dsp:sp>
    <dsp:sp modelId="{232619C7-9F3A-48FF-A42C-85B41F2E8E5B}">
      <dsp:nvSpPr>
        <dsp:cNvPr id="0" name=""/>
        <dsp:cNvSpPr/>
      </dsp:nvSpPr>
      <dsp:spPr>
        <a:xfrm>
          <a:off x="67670" y="9040"/>
          <a:ext cx="1213689" cy="1213689"/>
        </a:xfrm>
        <a:prstGeom prst="circularArrow">
          <a:avLst>
            <a:gd name="adj1" fmla="val 5196"/>
            <a:gd name="adj2" fmla="val 335637"/>
            <a:gd name="adj3" fmla="val 8211999"/>
            <a:gd name="adj4" fmla="val 6448501"/>
            <a:gd name="adj5" fmla="val 606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1F986E-4218-4E7B-9867-B19ACAE4C8E2}">
      <dsp:nvSpPr>
        <dsp:cNvPr id="0" name=""/>
        <dsp:cNvSpPr/>
      </dsp:nvSpPr>
      <dsp:spPr>
        <a:xfrm>
          <a:off x="638" y="620584"/>
          <a:ext cx="323424" cy="323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</a:t>
          </a:r>
          <a:endParaRPr lang="LID4096" sz="2000" kern="1200" dirty="0"/>
        </a:p>
      </dsp:txBody>
      <dsp:txXfrm>
        <a:off x="638" y="620584"/>
        <a:ext cx="323424" cy="323424"/>
      </dsp:txXfrm>
    </dsp:sp>
    <dsp:sp modelId="{3A9F40A8-C45B-42C0-8830-95676B84D7D3}">
      <dsp:nvSpPr>
        <dsp:cNvPr id="0" name=""/>
        <dsp:cNvSpPr/>
      </dsp:nvSpPr>
      <dsp:spPr>
        <a:xfrm>
          <a:off x="67670" y="9040"/>
          <a:ext cx="1213689" cy="1213689"/>
        </a:xfrm>
        <a:prstGeom prst="circularArrow">
          <a:avLst>
            <a:gd name="adj1" fmla="val 5196"/>
            <a:gd name="adj2" fmla="val 335637"/>
            <a:gd name="adj3" fmla="val 12299108"/>
            <a:gd name="adj4" fmla="val 10769998"/>
            <a:gd name="adj5" fmla="val 606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54A155-5B4B-4D4E-8099-031AC43C9729}">
      <dsp:nvSpPr>
        <dsp:cNvPr id="0" name=""/>
        <dsp:cNvSpPr/>
      </dsp:nvSpPr>
      <dsp:spPr>
        <a:xfrm>
          <a:off x="196268" y="18499"/>
          <a:ext cx="323424" cy="323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</a:t>
          </a:r>
          <a:endParaRPr lang="LID4096" sz="2000" kern="1200" dirty="0"/>
        </a:p>
      </dsp:txBody>
      <dsp:txXfrm>
        <a:off x="196268" y="18499"/>
        <a:ext cx="323424" cy="323424"/>
      </dsp:txXfrm>
    </dsp:sp>
    <dsp:sp modelId="{37F608BB-D548-4E41-852F-DFD25AC3F3FE}">
      <dsp:nvSpPr>
        <dsp:cNvPr id="0" name=""/>
        <dsp:cNvSpPr/>
      </dsp:nvSpPr>
      <dsp:spPr>
        <a:xfrm>
          <a:off x="67670" y="9040"/>
          <a:ext cx="1213689" cy="1213689"/>
        </a:xfrm>
        <a:prstGeom prst="circularArrow">
          <a:avLst>
            <a:gd name="adj1" fmla="val 5196"/>
            <a:gd name="adj2" fmla="val 335637"/>
            <a:gd name="adj3" fmla="val 16866847"/>
            <a:gd name="adj4" fmla="val 15197516"/>
            <a:gd name="adj5" fmla="val 606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C0409D-2C7A-4EFE-9CAB-2CE9B79CD395}">
      <dsp:nvSpPr>
        <dsp:cNvPr id="0" name=""/>
        <dsp:cNvSpPr/>
      </dsp:nvSpPr>
      <dsp:spPr>
        <a:xfrm>
          <a:off x="829337" y="18499"/>
          <a:ext cx="323424" cy="323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</a:t>
          </a:r>
          <a:endParaRPr lang="LID4096" sz="2000" kern="1200" dirty="0"/>
        </a:p>
      </dsp:txBody>
      <dsp:txXfrm>
        <a:off x="829337" y="18499"/>
        <a:ext cx="323424" cy="323424"/>
      </dsp:txXfrm>
    </dsp:sp>
    <dsp:sp modelId="{73201CB0-3463-4766-AA1E-66577E2EA546}">
      <dsp:nvSpPr>
        <dsp:cNvPr id="0" name=""/>
        <dsp:cNvSpPr/>
      </dsp:nvSpPr>
      <dsp:spPr>
        <a:xfrm>
          <a:off x="67670" y="9040"/>
          <a:ext cx="1213689" cy="1213689"/>
        </a:xfrm>
        <a:prstGeom prst="circularArrow">
          <a:avLst>
            <a:gd name="adj1" fmla="val 5196"/>
            <a:gd name="adj2" fmla="val 335637"/>
            <a:gd name="adj3" fmla="val 21294365"/>
            <a:gd name="adj4" fmla="val 19765255"/>
            <a:gd name="adj5" fmla="val 606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907BC4-799F-44BD-B3A0-0CB48AA14224}">
      <dsp:nvSpPr>
        <dsp:cNvPr id="0" name=""/>
        <dsp:cNvSpPr/>
      </dsp:nvSpPr>
      <dsp:spPr>
        <a:xfrm>
          <a:off x="1024967" y="620584"/>
          <a:ext cx="323424" cy="323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</a:t>
          </a:r>
          <a:endParaRPr lang="LID4096" sz="2000" kern="1200" dirty="0"/>
        </a:p>
      </dsp:txBody>
      <dsp:txXfrm>
        <a:off x="1024967" y="620584"/>
        <a:ext cx="323424" cy="323424"/>
      </dsp:txXfrm>
    </dsp:sp>
    <dsp:sp modelId="{1D497FCA-78C7-4F28-9802-A33E01ADF4A4}">
      <dsp:nvSpPr>
        <dsp:cNvPr id="0" name=""/>
        <dsp:cNvSpPr/>
      </dsp:nvSpPr>
      <dsp:spPr>
        <a:xfrm>
          <a:off x="67670" y="9040"/>
          <a:ext cx="1213689" cy="1213689"/>
        </a:xfrm>
        <a:prstGeom prst="circularArrow">
          <a:avLst>
            <a:gd name="adj1" fmla="val 5196"/>
            <a:gd name="adj2" fmla="val 335637"/>
            <a:gd name="adj3" fmla="val 4015862"/>
            <a:gd name="adj4" fmla="val 2252364"/>
            <a:gd name="adj5" fmla="val 606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4C1C6A-069E-4AFD-8ACB-5F29F26C0270}">
      <dsp:nvSpPr>
        <dsp:cNvPr id="0" name=""/>
        <dsp:cNvSpPr/>
      </dsp:nvSpPr>
      <dsp:spPr>
        <a:xfrm>
          <a:off x="512803" y="992693"/>
          <a:ext cx="323424" cy="323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</a:t>
          </a:r>
          <a:endParaRPr lang="LID4096" sz="2000" kern="1200" dirty="0"/>
        </a:p>
      </dsp:txBody>
      <dsp:txXfrm>
        <a:off x="512803" y="992693"/>
        <a:ext cx="323424" cy="323424"/>
      </dsp:txXfrm>
    </dsp:sp>
    <dsp:sp modelId="{232619C7-9F3A-48FF-A42C-85B41F2E8E5B}">
      <dsp:nvSpPr>
        <dsp:cNvPr id="0" name=""/>
        <dsp:cNvSpPr/>
      </dsp:nvSpPr>
      <dsp:spPr>
        <a:xfrm>
          <a:off x="67670" y="9040"/>
          <a:ext cx="1213689" cy="1213689"/>
        </a:xfrm>
        <a:prstGeom prst="circularArrow">
          <a:avLst>
            <a:gd name="adj1" fmla="val 5196"/>
            <a:gd name="adj2" fmla="val 335637"/>
            <a:gd name="adj3" fmla="val 8211999"/>
            <a:gd name="adj4" fmla="val 6448501"/>
            <a:gd name="adj5" fmla="val 606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1F986E-4218-4E7B-9867-B19ACAE4C8E2}">
      <dsp:nvSpPr>
        <dsp:cNvPr id="0" name=""/>
        <dsp:cNvSpPr/>
      </dsp:nvSpPr>
      <dsp:spPr>
        <a:xfrm>
          <a:off x="638" y="620584"/>
          <a:ext cx="323424" cy="323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</a:t>
          </a:r>
          <a:endParaRPr lang="LID4096" sz="2000" kern="1200" dirty="0"/>
        </a:p>
      </dsp:txBody>
      <dsp:txXfrm>
        <a:off x="638" y="620584"/>
        <a:ext cx="323424" cy="323424"/>
      </dsp:txXfrm>
    </dsp:sp>
    <dsp:sp modelId="{3A9F40A8-C45B-42C0-8830-95676B84D7D3}">
      <dsp:nvSpPr>
        <dsp:cNvPr id="0" name=""/>
        <dsp:cNvSpPr/>
      </dsp:nvSpPr>
      <dsp:spPr>
        <a:xfrm>
          <a:off x="67670" y="9040"/>
          <a:ext cx="1213689" cy="1213689"/>
        </a:xfrm>
        <a:prstGeom prst="circularArrow">
          <a:avLst>
            <a:gd name="adj1" fmla="val 5196"/>
            <a:gd name="adj2" fmla="val 335637"/>
            <a:gd name="adj3" fmla="val 12299108"/>
            <a:gd name="adj4" fmla="val 10769998"/>
            <a:gd name="adj5" fmla="val 606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54A155-5B4B-4D4E-8099-031AC43C9729}">
      <dsp:nvSpPr>
        <dsp:cNvPr id="0" name=""/>
        <dsp:cNvSpPr/>
      </dsp:nvSpPr>
      <dsp:spPr>
        <a:xfrm>
          <a:off x="196268" y="18499"/>
          <a:ext cx="323424" cy="323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</a:t>
          </a:r>
          <a:endParaRPr lang="LID4096" sz="2000" kern="1200" dirty="0"/>
        </a:p>
      </dsp:txBody>
      <dsp:txXfrm>
        <a:off x="196268" y="18499"/>
        <a:ext cx="323424" cy="323424"/>
      </dsp:txXfrm>
    </dsp:sp>
    <dsp:sp modelId="{37F608BB-D548-4E41-852F-DFD25AC3F3FE}">
      <dsp:nvSpPr>
        <dsp:cNvPr id="0" name=""/>
        <dsp:cNvSpPr/>
      </dsp:nvSpPr>
      <dsp:spPr>
        <a:xfrm>
          <a:off x="67670" y="9040"/>
          <a:ext cx="1213689" cy="1213689"/>
        </a:xfrm>
        <a:prstGeom prst="circularArrow">
          <a:avLst>
            <a:gd name="adj1" fmla="val 5196"/>
            <a:gd name="adj2" fmla="val 335637"/>
            <a:gd name="adj3" fmla="val 16866847"/>
            <a:gd name="adj4" fmla="val 15197516"/>
            <a:gd name="adj5" fmla="val 606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C0409D-2C7A-4EFE-9CAB-2CE9B79CD395}">
      <dsp:nvSpPr>
        <dsp:cNvPr id="0" name=""/>
        <dsp:cNvSpPr/>
      </dsp:nvSpPr>
      <dsp:spPr>
        <a:xfrm>
          <a:off x="829337" y="18499"/>
          <a:ext cx="323424" cy="323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</a:t>
          </a:r>
          <a:endParaRPr lang="LID4096" sz="2000" kern="1200" dirty="0"/>
        </a:p>
      </dsp:txBody>
      <dsp:txXfrm>
        <a:off x="829337" y="18499"/>
        <a:ext cx="323424" cy="323424"/>
      </dsp:txXfrm>
    </dsp:sp>
    <dsp:sp modelId="{73201CB0-3463-4766-AA1E-66577E2EA546}">
      <dsp:nvSpPr>
        <dsp:cNvPr id="0" name=""/>
        <dsp:cNvSpPr/>
      </dsp:nvSpPr>
      <dsp:spPr>
        <a:xfrm>
          <a:off x="67670" y="9040"/>
          <a:ext cx="1213689" cy="1213689"/>
        </a:xfrm>
        <a:prstGeom prst="circularArrow">
          <a:avLst>
            <a:gd name="adj1" fmla="val 5196"/>
            <a:gd name="adj2" fmla="val 335637"/>
            <a:gd name="adj3" fmla="val 21294365"/>
            <a:gd name="adj4" fmla="val 19765255"/>
            <a:gd name="adj5" fmla="val 606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907BC4-799F-44BD-B3A0-0CB48AA14224}">
      <dsp:nvSpPr>
        <dsp:cNvPr id="0" name=""/>
        <dsp:cNvSpPr/>
      </dsp:nvSpPr>
      <dsp:spPr>
        <a:xfrm>
          <a:off x="1024967" y="620584"/>
          <a:ext cx="323424" cy="323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</a:t>
          </a:r>
          <a:endParaRPr lang="LID4096" sz="2000" kern="1200" dirty="0"/>
        </a:p>
      </dsp:txBody>
      <dsp:txXfrm>
        <a:off x="1024967" y="620584"/>
        <a:ext cx="323424" cy="323424"/>
      </dsp:txXfrm>
    </dsp:sp>
    <dsp:sp modelId="{1D497FCA-78C7-4F28-9802-A33E01ADF4A4}">
      <dsp:nvSpPr>
        <dsp:cNvPr id="0" name=""/>
        <dsp:cNvSpPr/>
      </dsp:nvSpPr>
      <dsp:spPr>
        <a:xfrm>
          <a:off x="67670" y="9040"/>
          <a:ext cx="1213689" cy="1213689"/>
        </a:xfrm>
        <a:prstGeom prst="circularArrow">
          <a:avLst>
            <a:gd name="adj1" fmla="val 5196"/>
            <a:gd name="adj2" fmla="val 335637"/>
            <a:gd name="adj3" fmla="val 4015862"/>
            <a:gd name="adj4" fmla="val 2252364"/>
            <a:gd name="adj5" fmla="val 606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4C1C6A-069E-4AFD-8ACB-5F29F26C0270}">
      <dsp:nvSpPr>
        <dsp:cNvPr id="0" name=""/>
        <dsp:cNvSpPr/>
      </dsp:nvSpPr>
      <dsp:spPr>
        <a:xfrm>
          <a:off x="512803" y="992693"/>
          <a:ext cx="323424" cy="323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</a:t>
          </a:r>
          <a:endParaRPr lang="LID4096" sz="2000" kern="1200" dirty="0"/>
        </a:p>
      </dsp:txBody>
      <dsp:txXfrm>
        <a:off x="512803" y="992693"/>
        <a:ext cx="323424" cy="323424"/>
      </dsp:txXfrm>
    </dsp:sp>
    <dsp:sp modelId="{232619C7-9F3A-48FF-A42C-85B41F2E8E5B}">
      <dsp:nvSpPr>
        <dsp:cNvPr id="0" name=""/>
        <dsp:cNvSpPr/>
      </dsp:nvSpPr>
      <dsp:spPr>
        <a:xfrm>
          <a:off x="67670" y="9040"/>
          <a:ext cx="1213689" cy="1213689"/>
        </a:xfrm>
        <a:prstGeom prst="circularArrow">
          <a:avLst>
            <a:gd name="adj1" fmla="val 5196"/>
            <a:gd name="adj2" fmla="val 335637"/>
            <a:gd name="adj3" fmla="val 8211999"/>
            <a:gd name="adj4" fmla="val 6448501"/>
            <a:gd name="adj5" fmla="val 606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1F986E-4218-4E7B-9867-B19ACAE4C8E2}">
      <dsp:nvSpPr>
        <dsp:cNvPr id="0" name=""/>
        <dsp:cNvSpPr/>
      </dsp:nvSpPr>
      <dsp:spPr>
        <a:xfrm>
          <a:off x="638" y="620584"/>
          <a:ext cx="323424" cy="323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</a:t>
          </a:r>
          <a:endParaRPr lang="LID4096" sz="2000" kern="1200" dirty="0"/>
        </a:p>
      </dsp:txBody>
      <dsp:txXfrm>
        <a:off x="638" y="620584"/>
        <a:ext cx="323424" cy="323424"/>
      </dsp:txXfrm>
    </dsp:sp>
    <dsp:sp modelId="{3A9F40A8-C45B-42C0-8830-95676B84D7D3}">
      <dsp:nvSpPr>
        <dsp:cNvPr id="0" name=""/>
        <dsp:cNvSpPr/>
      </dsp:nvSpPr>
      <dsp:spPr>
        <a:xfrm>
          <a:off x="67670" y="9040"/>
          <a:ext cx="1213689" cy="1213689"/>
        </a:xfrm>
        <a:prstGeom prst="circularArrow">
          <a:avLst>
            <a:gd name="adj1" fmla="val 5196"/>
            <a:gd name="adj2" fmla="val 335637"/>
            <a:gd name="adj3" fmla="val 12299108"/>
            <a:gd name="adj4" fmla="val 10769998"/>
            <a:gd name="adj5" fmla="val 606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54A155-5B4B-4D4E-8099-031AC43C9729}">
      <dsp:nvSpPr>
        <dsp:cNvPr id="0" name=""/>
        <dsp:cNvSpPr/>
      </dsp:nvSpPr>
      <dsp:spPr>
        <a:xfrm>
          <a:off x="196268" y="18499"/>
          <a:ext cx="323424" cy="323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</a:t>
          </a:r>
          <a:endParaRPr lang="LID4096" sz="2000" kern="1200" dirty="0"/>
        </a:p>
      </dsp:txBody>
      <dsp:txXfrm>
        <a:off x="196268" y="18499"/>
        <a:ext cx="323424" cy="323424"/>
      </dsp:txXfrm>
    </dsp:sp>
    <dsp:sp modelId="{37F608BB-D548-4E41-852F-DFD25AC3F3FE}">
      <dsp:nvSpPr>
        <dsp:cNvPr id="0" name=""/>
        <dsp:cNvSpPr/>
      </dsp:nvSpPr>
      <dsp:spPr>
        <a:xfrm>
          <a:off x="67670" y="9040"/>
          <a:ext cx="1213689" cy="1213689"/>
        </a:xfrm>
        <a:prstGeom prst="circularArrow">
          <a:avLst>
            <a:gd name="adj1" fmla="val 5196"/>
            <a:gd name="adj2" fmla="val 335637"/>
            <a:gd name="adj3" fmla="val 16866847"/>
            <a:gd name="adj4" fmla="val 15197516"/>
            <a:gd name="adj5" fmla="val 606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C0409D-2C7A-4EFE-9CAB-2CE9B79CD395}">
      <dsp:nvSpPr>
        <dsp:cNvPr id="0" name=""/>
        <dsp:cNvSpPr/>
      </dsp:nvSpPr>
      <dsp:spPr>
        <a:xfrm>
          <a:off x="829337" y="18499"/>
          <a:ext cx="323424" cy="323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</a:t>
          </a:r>
          <a:endParaRPr lang="LID4096" sz="2000" kern="1200" dirty="0"/>
        </a:p>
      </dsp:txBody>
      <dsp:txXfrm>
        <a:off x="829337" y="18499"/>
        <a:ext cx="323424" cy="323424"/>
      </dsp:txXfrm>
    </dsp:sp>
    <dsp:sp modelId="{73201CB0-3463-4766-AA1E-66577E2EA546}">
      <dsp:nvSpPr>
        <dsp:cNvPr id="0" name=""/>
        <dsp:cNvSpPr/>
      </dsp:nvSpPr>
      <dsp:spPr>
        <a:xfrm>
          <a:off x="67670" y="9040"/>
          <a:ext cx="1213689" cy="1213689"/>
        </a:xfrm>
        <a:prstGeom prst="circularArrow">
          <a:avLst>
            <a:gd name="adj1" fmla="val 5196"/>
            <a:gd name="adj2" fmla="val 335637"/>
            <a:gd name="adj3" fmla="val 21294365"/>
            <a:gd name="adj4" fmla="val 19765255"/>
            <a:gd name="adj5" fmla="val 606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907BC4-799F-44BD-B3A0-0CB48AA14224}">
      <dsp:nvSpPr>
        <dsp:cNvPr id="0" name=""/>
        <dsp:cNvSpPr/>
      </dsp:nvSpPr>
      <dsp:spPr>
        <a:xfrm>
          <a:off x="1024967" y="620584"/>
          <a:ext cx="323424" cy="323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</a:t>
          </a:r>
          <a:endParaRPr lang="LID4096" sz="2000" kern="1200" dirty="0"/>
        </a:p>
      </dsp:txBody>
      <dsp:txXfrm>
        <a:off x="1024967" y="620584"/>
        <a:ext cx="323424" cy="323424"/>
      </dsp:txXfrm>
    </dsp:sp>
    <dsp:sp modelId="{1D497FCA-78C7-4F28-9802-A33E01ADF4A4}">
      <dsp:nvSpPr>
        <dsp:cNvPr id="0" name=""/>
        <dsp:cNvSpPr/>
      </dsp:nvSpPr>
      <dsp:spPr>
        <a:xfrm>
          <a:off x="67670" y="9040"/>
          <a:ext cx="1213689" cy="1213689"/>
        </a:xfrm>
        <a:prstGeom prst="circularArrow">
          <a:avLst>
            <a:gd name="adj1" fmla="val 5196"/>
            <a:gd name="adj2" fmla="val 335637"/>
            <a:gd name="adj3" fmla="val 4015862"/>
            <a:gd name="adj4" fmla="val 2252364"/>
            <a:gd name="adj5" fmla="val 606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4C1C6A-069E-4AFD-8ACB-5F29F26C0270}">
      <dsp:nvSpPr>
        <dsp:cNvPr id="0" name=""/>
        <dsp:cNvSpPr/>
      </dsp:nvSpPr>
      <dsp:spPr>
        <a:xfrm>
          <a:off x="512803" y="992693"/>
          <a:ext cx="323424" cy="323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</a:t>
          </a:r>
          <a:endParaRPr lang="LID4096" sz="2000" kern="1200" dirty="0"/>
        </a:p>
      </dsp:txBody>
      <dsp:txXfrm>
        <a:off x="512803" y="992693"/>
        <a:ext cx="323424" cy="323424"/>
      </dsp:txXfrm>
    </dsp:sp>
    <dsp:sp modelId="{232619C7-9F3A-48FF-A42C-85B41F2E8E5B}">
      <dsp:nvSpPr>
        <dsp:cNvPr id="0" name=""/>
        <dsp:cNvSpPr/>
      </dsp:nvSpPr>
      <dsp:spPr>
        <a:xfrm>
          <a:off x="67670" y="9040"/>
          <a:ext cx="1213689" cy="1213689"/>
        </a:xfrm>
        <a:prstGeom prst="circularArrow">
          <a:avLst>
            <a:gd name="adj1" fmla="val 5196"/>
            <a:gd name="adj2" fmla="val 335637"/>
            <a:gd name="adj3" fmla="val 8211999"/>
            <a:gd name="adj4" fmla="val 6448501"/>
            <a:gd name="adj5" fmla="val 606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1F986E-4218-4E7B-9867-B19ACAE4C8E2}">
      <dsp:nvSpPr>
        <dsp:cNvPr id="0" name=""/>
        <dsp:cNvSpPr/>
      </dsp:nvSpPr>
      <dsp:spPr>
        <a:xfrm>
          <a:off x="638" y="620584"/>
          <a:ext cx="323424" cy="323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</a:t>
          </a:r>
          <a:endParaRPr lang="LID4096" sz="2000" kern="1200" dirty="0"/>
        </a:p>
      </dsp:txBody>
      <dsp:txXfrm>
        <a:off x="638" y="620584"/>
        <a:ext cx="323424" cy="323424"/>
      </dsp:txXfrm>
    </dsp:sp>
    <dsp:sp modelId="{3A9F40A8-C45B-42C0-8830-95676B84D7D3}">
      <dsp:nvSpPr>
        <dsp:cNvPr id="0" name=""/>
        <dsp:cNvSpPr/>
      </dsp:nvSpPr>
      <dsp:spPr>
        <a:xfrm>
          <a:off x="67670" y="9040"/>
          <a:ext cx="1213689" cy="1213689"/>
        </a:xfrm>
        <a:prstGeom prst="circularArrow">
          <a:avLst>
            <a:gd name="adj1" fmla="val 5196"/>
            <a:gd name="adj2" fmla="val 335637"/>
            <a:gd name="adj3" fmla="val 12299108"/>
            <a:gd name="adj4" fmla="val 10769998"/>
            <a:gd name="adj5" fmla="val 606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54A155-5B4B-4D4E-8099-031AC43C9729}">
      <dsp:nvSpPr>
        <dsp:cNvPr id="0" name=""/>
        <dsp:cNvSpPr/>
      </dsp:nvSpPr>
      <dsp:spPr>
        <a:xfrm>
          <a:off x="196268" y="18499"/>
          <a:ext cx="323424" cy="323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</a:t>
          </a:r>
          <a:endParaRPr lang="LID4096" sz="2000" kern="1200" dirty="0"/>
        </a:p>
      </dsp:txBody>
      <dsp:txXfrm>
        <a:off x="196268" y="18499"/>
        <a:ext cx="323424" cy="323424"/>
      </dsp:txXfrm>
    </dsp:sp>
    <dsp:sp modelId="{37F608BB-D548-4E41-852F-DFD25AC3F3FE}">
      <dsp:nvSpPr>
        <dsp:cNvPr id="0" name=""/>
        <dsp:cNvSpPr/>
      </dsp:nvSpPr>
      <dsp:spPr>
        <a:xfrm>
          <a:off x="67670" y="9040"/>
          <a:ext cx="1213689" cy="1213689"/>
        </a:xfrm>
        <a:prstGeom prst="circularArrow">
          <a:avLst>
            <a:gd name="adj1" fmla="val 5196"/>
            <a:gd name="adj2" fmla="val 335637"/>
            <a:gd name="adj3" fmla="val 16866847"/>
            <a:gd name="adj4" fmla="val 15197516"/>
            <a:gd name="adj5" fmla="val 606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C0409D-2C7A-4EFE-9CAB-2CE9B79CD395}">
      <dsp:nvSpPr>
        <dsp:cNvPr id="0" name=""/>
        <dsp:cNvSpPr/>
      </dsp:nvSpPr>
      <dsp:spPr>
        <a:xfrm>
          <a:off x="829337" y="18499"/>
          <a:ext cx="323424" cy="323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</a:t>
          </a:r>
          <a:endParaRPr lang="LID4096" sz="2000" kern="1200" dirty="0"/>
        </a:p>
      </dsp:txBody>
      <dsp:txXfrm>
        <a:off x="829337" y="18499"/>
        <a:ext cx="323424" cy="323424"/>
      </dsp:txXfrm>
    </dsp:sp>
    <dsp:sp modelId="{73201CB0-3463-4766-AA1E-66577E2EA546}">
      <dsp:nvSpPr>
        <dsp:cNvPr id="0" name=""/>
        <dsp:cNvSpPr/>
      </dsp:nvSpPr>
      <dsp:spPr>
        <a:xfrm>
          <a:off x="67670" y="9040"/>
          <a:ext cx="1213689" cy="1213689"/>
        </a:xfrm>
        <a:prstGeom prst="circularArrow">
          <a:avLst>
            <a:gd name="adj1" fmla="val 5196"/>
            <a:gd name="adj2" fmla="val 335637"/>
            <a:gd name="adj3" fmla="val 21294365"/>
            <a:gd name="adj4" fmla="val 19765255"/>
            <a:gd name="adj5" fmla="val 606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907BC4-799F-44BD-B3A0-0CB48AA14224}">
      <dsp:nvSpPr>
        <dsp:cNvPr id="0" name=""/>
        <dsp:cNvSpPr/>
      </dsp:nvSpPr>
      <dsp:spPr>
        <a:xfrm>
          <a:off x="1024967" y="620584"/>
          <a:ext cx="323424" cy="323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</a:t>
          </a:r>
          <a:endParaRPr lang="LID4096" sz="2000" kern="1200" dirty="0"/>
        </a:p>
      </dsp:txBody>
      <dsp:txXfrm>
        <a:off x="1024967" y="620584"/>
        <a:ext cx="323424" cy="323424"/>
      </dsp:txXfrm>
    </dsp:sp>
    <dsp:sp modelId="{1D497FCA-78C7-4F28-9802-A33E01ADF4A4}">
      <dsp:nvSpPr>
        <dsp:cNvPr id="0" name=""/>
        <dsp:cNvSpPr/>
      </dsp:nvSpPr>
      <dsp:spPr>
        <a:xfrm>
          <a:off x="67670" y="9040"/>
          <a:ext cx="1213689" cy="1213689"/>
        </a:xfrm>
        <a:prstGeom prst="circularArrow">
          <a:avLst>
            <a:gd name="adj1" fmla="val 5196"/>
            <a:gd name="adj2" fmla="val 335637"/>
            <a:gd name="adj3" fmla="val 4015862"/>
            <a:gd name="adj4" fmla="val 2252364"/>
            <a:gd name="adj5" fmla="val 606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4C1C6A-069E-4AFD-8ACB-5F29F26C0270}">
      <dsp:nvSpPr>
        <dsp:cNvPr id="0" name=""/>
        <dsp:cNvSpPr/>
      </dsp:nvSpPr>
      <dsp:spPr>
        <a:xfrm>
          <a:off x="512803" y="992693"/>
          <a:ext cx="323424" cy="323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</a:t>
          </a:r>
          <a:endParaRPr lang="LID4096" sz="2000" kern="1200" dirty="0"/>
        </a:p>
      </dsp:txBody>
      <dsp:txXfrm>
        <a:off x="512803" y="992693"/>
        <a:ext cx="323424" cy="323424"/>
      </dsp:txXfrm>
    </dsp:sp>
    <dsp:sp modelId="{232619C7-9F3A-48FF-A42C-85B41F2E8E5B}">
      <dsp:nvSpPr>
        <dsp:cNvPr id="0" name=""/>
        <dsp:cNvSpPr/>
      </dsp:nvSpPr>
      <dsp:spPr>
        <a:xfrm>
          <a:off x="67670" y="9040"/>
          <a:ext cx="1213689" cy="1213689"/>
        </a:xfrm>
        <a:prstGeom prst="circularArrow">
          <a:avLst>
            <a:gd name="adj1" fmla="val 5196"/>
            <a:gd name="adj2" fmla="val 335637"/>
            <a:gd name="adj3" fmla="val 8211999"/>
            <a:gd name="adj4" fmla="val 6448501"/>
            <a:gd name="adj5" fmla="val 606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1F986E-4218-4E7B-9867-B19ACAE4C8E2}">
      <dsp:nvSpPr>
        <dsp:cNvPr id="0" name=""/>
        <dsp:cNvSpPr/>
      </dsp:nvSpPr>
      <dsp:spPr>
        <a:xfrm>
          <a:off x="638" y="620584"/>
          <a:ext cx="323424" cy="323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</a:t>
          </a:r>
          <a:endParaRPr lang="LID4096" sz="2000" kern="1200" dirty="0"/>
        </a:p>
      </dsp:txBody>
      <dsp:txXfrm>
        <a:off x="638" y="620584"/>
        <a:ext cx="323424" cy="323424"/>
      </dsp:txXfrm>
    </dsp:sp>
    <dsp:sp modelId="{3A9F40A8-C45B-42C0-8830-95676B84D7D3}">
      <dsp:nvSpPr>
        <dsp:cNvPr id="0" name=""/>
        <dsp:cNvSpPr/>
      </dsp:nvSpPr>
      <dsp:spPr>
        <a:xfrm>
          <a:off x="67670" y="9040"/>
          <a:ext cx="1213689" cy="1213689"/>
        </a:xfrm>
        <a:prstGeom prst="circularArrow">
          <a:avLst>
            <a:gd name="adj1" fmla="val 5196"/>
            <a:gd name="adj2" fmla="val 335637"/>
            <a:gd name="adj3" fmla="val 12299108"/>
            <a:gd name="adj4" fmla="val 10769998"/>
            <a:gd name="adj5" fmla="val 606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54A155-5B4B-4D4E-8099-031AC43C9729}">
      <dsp:nvSpPr>
        <dsp:cNvPr id="0" name=""/>
        <dsp:cNvSpPr/>
      </dsp:nvSpPr>
      <dsp:spPr>
        <a:xfrm>
          <a:off x="196268" y="18499"/>
          <a:ext cx="323424" cy="323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</a:t>
          </a:r>
          <a:endParaRPr lang="LID4096" sz="2000" kern="1200" dirty="0"/>
        </a:p>
      </dsp:txBody>
      <dsp:txXfrm>
        <a:off x="196268" y="18499"/>
        <a:ext cx="323424" cy="323424"/>
      </dsp:txXfrm>
    </dsp:sp>
    <dsp:sp modelId="{37F608BB-D548-4E41-852F-DFD25AC3F3FE}">
      <dsp:nvSpPr>
        <dsp:cNvPr id="0" name=""/>
        <dsp:cNvSpPr/>
      </dsp:nvSpPr>
      <dsp:spPr>
        <a:xfrm>
          <a:off x="67670" y="9040"/>
          <a:ext cx="1213689" cy="1213689"/>
        </a:xfrm>
        <a:prstGeom prst="circularArrow">
          <a:avLst>
            <a:gd name="adj1" fmla="val 5196"/>
            <a:gd name="adj2" fmla="val 335637"/>
            <a:gd name="adj3" fmla="val 16866847"/>
            <a:gd name="adj4" fmla="val 15197516"/>
            <a:gd name="adj5" fmla="val 606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7DC578-E27F-4AF8-9894-47571BFD91BB}">
      <dsp:nvSpPr>
        <dsp:cNvPr id="0" name=""/>
        <dsp:cNvSpPr/>
      </dsp:nvSpPr>
      <dsp:spPr>
        <a:xfrm>
          <a:off x="1673" y="527094"/>
          <a:ext cx="1489138" cy="5956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49340" rIns="49340" bIns="4934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 </a:t>
          </a:r>
          <a:endParaRPr lang="LID4096" sz="3700" kern="1200" dirty="0"/>
        </a:p>
      </dsp:txBody>
      <dsp:txXfrm>
        <a:off x="299501" y="527094"/>
        <a:ext cx="893483" cy="595655"/>
      </dsp:txXfrm>
    </dsp:sp>
    <dsp:sp modelId="{CD5EE2A5-B92A-4948-A211-99C5FB9080C9}">
      <dsp:nvSpPr>
        <dsp:cNvPr id="0" name=""/>
        <dsp:cNvSpPr/>
      </dsp:nvSpPr>
      <dsp:spPr>
        <a:xfrm>
          <a:off x="1341897" y="527094"/>
          <a:ext cx="1489138" cy="5956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49340" rIns="49340" bIns="4934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 </a:t>
          </a:r>
          <a:endParaRPr lang="LID4096" sz="3700" kern="1200" dirty="0"/>
        </a:p>
      </dsp:txBody>
      <dsp:txXfrm>
        <a:off x="1639725" y="527094"/>
        <a:ext cx="893483" cy="595655"/>
      </dsp:txXfrm>
    </dsp:sp>
    <dsp:sp modelId="{D7F1D017-9E83-4F9A-87E7-1EBE6D8B51DD}">
      <dsp:nvSpPr>
        <dsp:cNvPr id="0" name=""/>
        <dsp:cNvSpPr/>
      </dsp:nvSpPr>
      <dsp:spPr>
        <a:xfrm>
          <a:off x="2682121" y="527094"/>
          <a:ext cx="1489138" cy="5956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49340" rIns="49340" bIns="4934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 </a:t>
          </a:r>
          <a:endParaRPr lang="LID4096" sz="3700" kern="1200" dirty="0"/>
        </a:p>
      </dsp:txBody>
      <dsp:txXfrm>
        <a:off x="2979949" y="527094"/>
        <a:ext cx="893483" cy="595655"/>
      </dsp:txXfrm>
    </dsp:sp>
    <dsp:sp modelId="{B5000076-A7F5-42AD-8768-24373C9494B6}">
      <dsp:nvSpPr>
        <dsp:cNvPr id="0" name=""/>
        <dsp:cNvSpPr/>
      </dsp:nvSpPr>
      <dsp:spPr>
        <a:xfrm>
          <a:off x="4022346" y="527094"/>
          <a:ext cx="1489138" cy="5956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49340" rIns="49340" bIns="4934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 </a:t>
          </a:r>
          <a:endParaRPr lang="LID4096" sz="3700" kern="1200" dirty="0"/>
        </a:p>
      </dsp:txBody>
      <dsp:txXfrm>
        <a:off x="4320174" y="527094"/>
        <a:ext cx="893483" cy="595655"/>
      </dsp:txXfrm>
    </dsp:sp>
    <dsp:sp modelId="{AF4CAE06-3D71-45A6-9FFB-54FBAB2DE754}">
      <dsp:nvSpPr>
        <dsp:cNvPr id="0" name=""/>
        <dsp:cNvSpPr/>
      </dsp:nvSpPr>
      <dsp:spPr>
        <a:xfrm>
          <a:off x="5362570" y="527094"/>
          <a:ext cx="1489138" cy="5956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49340" rIns="49340" bIns="4934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 </a:t>
          </a:r>
          <a:endParaRPr lang="LID4096" sz="3700" kern="1200" dirty="0"/>
        </a:p>
      </dsp:txBody>
      <dsp:txXfrm>
        <a:off x="5660398" y="527094"/>
        <a:ext cx="893483" cy="595655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7DC578-E27F-4AF8-9894-47571BFD91BB}">
      <dsp:nvSpPr>
        <dsp:cNvPr id="0" name=""/>
        <dsp:cNvSpPr/>
      </dsp:nvSpPr>
      <dsp:spPr>
        <a:xfrm>
          <a:off x="1673" y="527094"/>
          <a:ext cx="1489138" cy="5956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49340" rIns="49340" bIns="4934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 </a:t>
          </a:r>
          <a:endParaRPr lang="LID4096" sz="3700" kern="1200" dirty="0"/>
        </a:p>
      </dsp:txBody>
      <dsp:txXfrm>
        <a:off x="299501" y="527094"/>
        <a:ext cx="893483" cy="595655"/>
      </dsp:txXfrm>
    </dsp:sp>
    <dsp:sp modelId="{CD5EE2A5-B92A-4948-A211-99C5FB9080C9}">
      <dsp:nvSpPr>
        <dsp:cNvPr id="0" name=""/>
        <dsp:cNvSpPr/>
      </dsp:nvSpPr>
      <dsp:spPr>
        <a:xfrm>
          <a:off x="1341897" y="527094"/>
          <a:ext cx="1489138" cy="5956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49340" rIns="49340" bIns="4934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 </a:t>
          </a:r>
          <a:endParaRPr lang="LID4096" sz="3700" kern="1200" dirty="0"/>
        </a:p>
      </dsp:txBody>
      <dsp:txXfrm>
        <a:off x="1639725" y="527094"/>
        <a:ext cx="893483" cy="595655"/>
      </dsp:txXfrm>
    </dsp:sp>
    <dsp:sp modelId="{D7F1D017-9E83-4F9A-87E7-1EBE6D8B51DD}">
      <dsp:nvSpPr>
        <dsp:cNvPr id="0" name=""/>
        <dsp:cNvSpPr/>
      </dsp:nvSpPr>
      <dsp:spPr>
        <a:xfrm>
          <a:off x="2682121" y="527094"/>
          <a:ext cx="1489138" cy="5956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49340" rIns="49340" bIns="4934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 </a:t>
          </a:r>
          <a:endParaRPr lang="LID4096" sz="3700" kern="1200" dirty="0"/>
        </a:p>
      </dsp:txBody>
      <dsp:txXfrm>
        <a:off x="2979949" y="527094"/>
        <a:ext cx="893483" cy="595655"/>
      </dsp:txXfrm>
    </dsp:sp>
    <dsp:sp modelId="{B5000076-A7F5-42AD-8768-24373C9494B6}">
      <dsp:nvSpPr>
        <dsp:cNvPr id="0" name=""/>
        <dsp:cNvSpPr/>
      </dsp:nvSpPr>
      <dsp:spPr>
        <a:xfrm>
          <a:off x="4022346" y="527094"/>
          <a:ext cx="1489138" cy="5956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49340" rIns="49340" bIns="4934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 </a:t>
          </a:r>
          <a:endParaRPr lang="LID4096" sz="3700" kern="1200" dirty="0"/>
        </a:p>
      </dsp:txBody>
      <dsp:txXfrm>
        <a:off x="4320174" y="527094"/>
        <a:ext cx="893483" cy="595655"/>
      </dsp:txXfrm>
    </dsp:sp>
    <dsp:sp modelId="{AF4CAE06-3D71-45A6-9FFB-54FBAB2DE754}">
      <dsp:nvSpPr>
        <dsp:cNvPr id="0" name=""/>
        <dsp:cNvSpPr/>
      </dsp:nvSpPr>
      <dsp:spPr>
        <a:xfrm>
          <a:off x="5362570" y="527094"/>
          <a:ext cx="1489138" cy="5956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49340" rIns="49340" bIns="4934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 </a:t>
          </a:r>
          <a:endParaRPr lang="LID4096" sz="3700" kern="1200" dirty="0"/>
        </a:p>
      </dsp:txBody>
      <dsp:txXfrm>
        <a:off x="5660398" y="527094"/>
        <a:ext cx="893483" cy="595655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7DC578-E27F-4AF8-9894-47571BFD91BB}">
      <dsp:nvSpPr>
        <dsp:cNvPr id="0" name=""/>
        <dsp:cNvSpPr/>
      </dsp:nvSpPr>
      <dsp:spPr>
        <a:xfrm>
          <a:off x="1673" y="527094"/>
          <a:ext cx="1489138" cy="5956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49340" rIns="49340" bIns="4934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 </a:t>
          </a:r>
          <a:endParaRPr lang="LID4096" sz="3700" kern="1200" dirty="0"/>
        </a:p>
      </dsp:txBody>
      <dsp:txXfrm>
        <a:off x="299501" y="527094"/>
        <a:ext cx="893483" cy="595655"/>
      </dsp:txXfrm>
    </dsp:sp>
    <dsp:sp modelId="{CD5EE2A5-B92A-4948-A211-99C5FB9080C9}">
      <dsp:nvSpPr>
        <dsp:cNvPr id="0" name=""/>
        <dsp:cNvSpPr/>
      </dsp:nvSpPr>
      <dsp:spPr>
        <a:xfrm>
          <a:off x="1341897" y="527094"/>
          <a:ext cx="1489138" cy="5956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49340" rIns="49340" bIns="4934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 </a:t>
          </a:r>
          <a:endParaRPr lang="LID4096" sz="3700" kern="1200" dirty="0"/>
        </a:p>
      </dsp:txBody>
      <dsp:txXfrm>
        <a:off x="1639725" y="527094"/>
        <a:ext cx="893483" cy="595655"/>
      </dsp:txXfrm>
    </dsp:sp>
    <dsp:sp modelId="{D7F1D017-9E83-4F9A-87E7-1EBE6D8B51DD}">
      <dsp:nvSpPr>
        <dsp:cNvPr id="0" name=""/>
        <dsp:cNvSpPr/>
      </dsp:nvSpPr>
      <dsp:spPr>
        <a:xfrm>
          <a:off x="2682121" y="527094"/>
          <a:ext cx="1489138" cy="5956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49340" rIns="49340" bIns="4934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 </a:t>
          </a:r>
          <a:endParaRPr lang="LID4096" sz="3700" kern="1200" dirty="0"/>
        </a:p>
      </dsp:txBody>
      <dsp:txXfrm>
        <a:off x="2979949" y="527094"/>
        <a:ext cx="893483" cy="595655"/>
      </dsp:txXfrm>
    </dsp:sp>
    <dsp:sp modelId="{B5000076-A7F5-42AD-8768-24373C9494B6}">
      <dsp:nvSpPr>
        <dsp:cNvPr id="0" name=""/>
        <dsp:cNvSpPr/>
      </dsp:nvSpPr>
      <dsp:spPr>
        <a:xfrm>
          <a:off x="4022346" y="527094"/>
          <a:ext cx="1489138" cy="5956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49340" rIns="49340" bIns="4934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 </a:t>
          </a:r>
          <a:endParaRPr lang="LID4096" sz="3700" kern="1200" dirty="0"/>
        </a:p>
      </dsp:txBody>
      <dsp:txXfrm>
        <a:off x="4320174" y="527094"/>
        <a:ext cx="893483" cy="595655"/>
      </dsp:txXfrm>
    </dsp:sp>
    <dsp:sp modelId="{AF4CAE06-3D71-45A6-9FFB-54FBAB2DE754}">
      <dsp:nvSpPr>
        <dsp:cNvPr id="0" name=""/>
        <dsp:cNvSpPr/>
      </dsp:nvSpPr>
      <dsp:spPr>
        <a:xfrm>
          <a:off x="5362570" y="527094"/>
          <a:ext cx="1489138" cy="5956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49340" rIns="49340" bIns="4934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 </a:t>
          </a:r>
          <a:endParaRPr lang="LID4096" sz="3700" kern="1200" dirty="0"/>
        </a:p>
      </dsp:txBody>
      <dsp:txXfrm>
        <a:off x="5660398" y="527094"/>
        <a:ext cx="893483" cy="595655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7DC578-E27F-4AF8-9894-47571BFD91BB}">
      <dsp:nvSpPr>
        <dsp:cNvPr id="0" name=""/>
        <dsp:cNvSpPr/>
      </dsp:nvSpPr>
      <dsp:spPr>
        <a:xfrm>
          <a:off x="1673" y="527094"/>
          <a:ext cx="1489138" cy="5956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49340" rIns="49340" bIns="4934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 </a:t>
          </a:r>
          <a:endParaRPr lang="LID4096" sz="3700" kern="1200" dirty="0"/>
        </a:p>
      </dsp:txBody>
      <dsp:txXfrm>
        <a:off x="299501" y="527094"/>
        <a:ext cx="893483" cy="595655"/>
      </dsp:txXfrm>
    </dsp:sp>
    <dsp:sp modelId="{CD5EE2A5-B92A-4948-A211-99C5FB9080C9}">
      <dsp:nvSpPr>
        <dsp:cNvPr id="0" name=""/>
        <dsp:cNvSpPr/>
      </dsp:nvSpPr>
      <dsp:spPr>
        <a:xfrm>
          <a:off x="1341897" y="527094"/>
          <a:ext cx="1489138" cy="5956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49340" rIns="49340" bIns="4934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 </a:t>
          </a:r>
          <a:endParaRPr lang="LID4096" sz="3700" kern="1200" dirty="0"/>
        </a:p>
      </dsp:txBody>
      <dsp:txXfrm>
        <a:off x="1639725" y="527094"/>
        <a:ext cx="893483" cy="595655"/>
      </dsp:txXfrm>
    </dsp:sp>
    <dsp:sp modelId="{D7F1D017-9E83-4F9A-87E7-1EBE6D8B51DD}">
      <dsp:nvSpPr>
        <dsp:cNvPr id="0" name=""/>
        <dsp:cNvSpPr/>
      </dsp:nvSpPr>
      <dsp:spPr>
        <a:xfrm>
          <a:off x="2682121" y="527094"/>
          <a:ext cx="1489138" cy="5956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49340" rIns="49340" bIns="4934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 </a:t>
          </a:r>
          <a:endParaRPr lang="LID4096" sz="3700" kern="1200" dirty="0"/>
        </a:p>
      </dsp:txBody>
      <dsp:txXfrm>
        <a:off x="2979949" y="527094"/>
        <a:ext cx="893483" cy="595655"/>
      </dsp:txXfrm>
    </dsp:sp>
    <dsp:sp modelId="{B5000076-A7F5-42AD-8768-24373C9494B6}">
      <dsp:nvSpPr>
        <dsp:cNvPr id="0" name=""/>
        <dsp:cNvSpPr/>
      </dsp:nvSpPr>
      <dsp:spPr>
        <a:xfrm>
          <a:off x="4022346" y="527094"/>
          <a:ext cx="1489138" cy="5956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49340" rIns="49340" bIns="4934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 </a:t>
          </a:r>
          <a:endParaRPr lang="LID4096" sz="3700" kern="1200" dirty="0"/>
        </a:p>
      </dsp:txBody>
      <dsp:txXfrm>
        <a:off x="4320174" y="527094"/>
        <a:ext cx="893483" cy="595655"/>
      </dsp:txXfrm>
    </dsp:sp>
    <dsp:sp modelId="{AF4CAE06-3D71-45A6-9FFB-54FBAB2DE754}">
      <dsp:nvSpPr>
        <dsp:cNvPr id="0" name=""/>
        <dsp:cNvSpPr/>
      </dsp:nvSpPr>
      <dsp:spPr>
        <a:xfrm>
          <a:off x="5362570" y="527094"/>
          <a:ext cx="1489138" cy="5956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49340" rIns="49340" bIns="4934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 </a:t>
          </a:r>
          <a:endParaRPr lang="LID4096" sz="3700" kern="1200" dirty="0"/>
        </a:p>
      </dsp:txBody>
      <dsp:txXfrm>
        <a:off x="5660398" y="527094"/>
        <a:ext cx="893483" cy="5956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7DC578-E27F-4AF8-9894-47571BFD91BB}">
      <dsp:nvSpPr>
        <dsp:cNvPr id="0" name=""/>
        <dsp:cNvSpPr/>
      </dsp:nvSpPr>
      <dsp:spPr>
        <a:xfrm>
          <a:off x="1673" y="527094"/>
          <a:ext cx="1489138" cy="5956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49340" rIns="49340" bIns="4934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 </a:t>
          </a:r>
          <a:endParaRPr lang="LID4096" sz="3700" kern="1200" dirty="0"/>
        </a:p>
      </dsp:txBody>
      <dsp:txXfrm>
        <a:off x="299501" y="527094"/>
        <a:ext cx="893483" cy="595655"/>
      </dsp:txXfrm>
    </dsp:sp>
    <dsp:sp modelId="{CD5EE2A5-B92A-4948-A211-99C5FB9080C9}">
      <dsp:nvSpPr>
        <dsp:cNvPr id="0" name=""/>
        <dsp:cNvSpPr/>
      </dsp:nvSpPr>
      <dsp:spPr>
        <a:xfrm>
          <a:off x="1341897" y="527094"/>
          <a:ext cx="1489138" cy="5956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49340" rIns="49340" bIns="4934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 </a:t>
          </a:r>
          <a:endParaRPr lang="LID4096" sz="3700" kern="1200" dirty="0"/>
        </a:p>
      </dsp:txBody>
      <dsp:txXfrm>
        <a:off x="1639725" y="527094"/>
        <a:ext cx="893483" cy="595655"/>
      </dsp:txXfrm>
    </dsp:sp>
    <dsp:sp modelId="{D7F1D017-9E83-4F9A-87E7-1EBE6D8B51DD}">
      <dsp:nvSpPr>
        <dsp:cNvPr id="0" name=""/>
        <dsp:cNvSpPr/>
      </dsp:nvSpPr>
      <dsp:spPr>
        <a:xfrm>
          <a:off x="2682121" y="527094"/>
          <a:ext cx="1489138" cy="5956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49340" rIns="49340" bIns="4934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 </a:t>
          </a:r>
          <a:endParaRPr lang="LID4096" sz="3700" kern="1200" dirty="0"/>
        </a:p>
      </dsp:txBody>
      <dsp:txXfrm>
        <a:off x="2979949" y="527094"/>
        <a:ext cx="893483" cy="595655"/>
      </dsp:txXfrm>
    </dsp:sp>
    <dsp:sp modelId="{B5000076-A7F5-42AD-8768-24373C9494B6}">
      <dsp:nvSpPr>
        <dsp:cNvPr id="0" name=""/>
        <dsp:cNvSpPr/>
      </dsp:nvSpPr>
      <dsp:spPr>
        <a:xfrm>
          <a:off x="4022346" y="527094"/>
          <a:ext cx="1489138" cy="5956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49340" rIns="49340" bIns="4934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 </a:t>
          </a:r>
          <a:endParaRPr lang="LID4096" sz="3700" kern="1200" dirty="0"/>
        </a:p>
      </dsp:txBody>
      <dsp:txXfrm>
        <a:off x="4320174" y="527094"/>
        <a:ext cx="893483" cy="595655"/>
      </dsp:txXfrm>
    </dsp:sp>
    <dsp:sp modelId="{AF4CAE06-3D71-45A6-9FFB-54FBAB2DE754}">
      <dsp:nvSpPr>
        <dsp:cNvPr id="0" name=""/>
        <dsp:cNvSpPr/>
      </dsp:nvSpPr>
      <dsp:spPr>
        <a:xfrm>
          <a:off x="5362570" y="527094"/>
          <a:ext cx="1489138" cy="5956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49340" rIns="49340" bIns="4934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 </a:t>
          </a:r>
          <a:endParaRPr lang="LID4096" sz="3700" kern="1200" dirty="0"/>
        </a:p>
      </dsp:txBody>
      <dsp:txXfrm>
        <a:off x="5660398" y="527094"/>
        <a:ext cx="893483" cy="595655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7DC578-E27F-4AF8-9894-47571BFD91BB}">
      <dsp:nvSpPr>
        <dsp:cNvPr id="0" name=""/>
        <dsp:cNvSpPr/>
      </dsp:nvSpPr>
      <dsp:spPr>
        <a:xfrm>
          <a:off x="1673" y="527094"/>
          <a:ext cx="1489138" cy="5956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49340" rIns="49340" bIns="4934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 </a:t>
          </a:r>
          <a:endParaRPr lang="LID4096" sz="3700" kern="1200" dirty="0"/>
        </a:p>
      </dsp:txBody>
      <dsp:txXfrm>
        <a:off x="299501" y="527094"/>
        <a:ext cx="893483" cy="595655"/>
      </dsp:txXfrm>
    </dsp:sp>
    <dsp:sp modelId="{CD5EE2A5-B92A-4948-A211-99C5FB9080C9}">
      <dsp:nvSpPr>
        <dsp:cNvPr id="0" name=""/>
        <dsp:cNvSpPr/>
      </dsp:nvSpPr>
      <dsp:spPr>
        <a:xfrm>
          <a:off x="1341897" y="527094"/>
          <a:ext cx="1489138" cy="5956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49340" rIns="49340" bIns="4934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 </a:t>
          </a:r>
          <a:endParaRPr lang="LID4096" sz="3700" kern="1200" dirty="0"/>
        </a:p>
      </dsp:txBody>
      <dsp:txXfrm>
        <a:off x="1639725" y="527094"/>
        <a:ext cx="893483" cy="595655"/>
      </dsp:txXfrm>
    </dsp:sp>
    <dsp:sp modelId="{D7F1D017-9E83-4F9A-87E7-1EBE6D8B51DD}">
      <dsp:nvSpPr>
        <dsp:cNvPr id="0" name=""/>
        <dsp:cNvSpPr/>
      </dsp:nvSpPr>
      <dsp:spPr>
        <a:xfrm>
          <a:off x="2682121" y="527094"/>
          <a:ext cx="1489138" cy="5956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49340" rIns="49340" bIns="4934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 </a:t>
          </a:r>
          <a:endParaRPr lang="LID4096" sz="3700" kern="1200" dirty="0"/>
        </a:p>
      </dsp:txBody>
      <dsp:txXfrm>
        <a:off x="2979949" y="527094"/>
        <a:ext cx="893483" cy="595655"/>
      </dsp:txXfrm>
    </dsp:sp>
    <dsp:sp modelId="{B5000076-A7F5-42AD-8768-24373C9494B6}">
      <dsp:nvSpPr>
        <dsp:cNvPr id="0" name=""/>
        <dsp:cNvSpPr/>
      </dsp:nvSpPr>
      <dsp:spPr>
        <a:xfrm>
          <a:off x="4022346" y="527094"/>
          <a:ext cx="1489138" cy="5956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49340" rIns="49340" bIns="4934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 </a:t>
          </a:r>
          <a:endParaRPr lang="LID4096" sz="3700" kern="1200" dirty="0"/>
        </a:p>
      </dsp:txBody>
      <dsp:txXfrm>
        <a:off x="4320174" y="527094"/>
        <a:ext cx="893483" cy="595655"/>
      </dsp:txXfrm>
    </dsp:sp>
    <dsp:sp modelId="{AF4CAE06-3D71-45A6-9FFB-54FBAB2DE754}">
      <dsp:nvSpPr>
        <dsp:cNvPr id="0" name=""/>
        <dsp:cNvSpPr/>
      </dsp:nvSpPr>
      <dsp:spPr>
        <a:xfrm>
          <a:off x="5362570" y="527094"/>
          <a:ext cx="1489138" cy="5956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49340" rIns="49340" bIns="4934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 </a:t>
          </a:r>
          <a:endParaRPr lang="LID4096" sz="3700" kern="1200" dirty="0"/>
        </a:p>
      </dsp:txBody>
      <dsp:txXfrm>
        <a:off x="5660398" y="527094"/>
        <a:ext cx="893483" cy="595655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7DC578-E27F-4AF8-9894-47571BFD91BB}">
      <dsp:nvSpPr>
        <dsp:cNvPr id="0" name=""/>
        <dsp:cNvSpPr/>
      </dsp:nvSpPr>
      <dsp:spPr>
        <a:xfrm>
          <a:off x="1673" y="527094"/>
          <a:ext cx="1489138" cy="59565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49340" rIns="49340" bIns="4934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 </a:t>
          </a:r>
          <a:endParaRPr lang="LID4096" sz="3700" kern="1200" dirty="0"/>
        </a:p>
      </dsp:txBody>
      <dsp:txXfrm>
        <a:off x="299501" y="527094"/>
        <a:ext cx="893483" cy="595655"/>
      </dsp:txXfrm>
    </dsp:sp>
    <dsp:sp modelId="{CD5EE2A5-B92A-4948-A211-99C5FB9080C9}">
      <dsp:nvSpPr>
        <dsp:cNvPr id="0" name=""/>
        <dsp:cNvSpPr/>
      </dsp:nvSpPr>
      <dsp:spPr>
        <a:xfrm>
          <a:off x="1341897" y="527094"/>
          <a:ext cx="1489138" cy="59565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49340" rIns="49340" bIns="4934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 </a:t>
          </a:r>
          <a:endParaRPr lang="LID4096" sz="3700" kern="1200" dirty="0"/>
        </a:p>
      </dsp:txBody>
      <dsp:txXfrm>
        <a:off x="1639725" y="527094"/>
        <a:ext cx="893483" cy="595655"/>
      </dsp:txXfrm>
    </dsp:sp>
    <dsp:sp modelId="{D7F1D017-9E83-4F9A-87E7-1EBE6D8B51DD}">
      <dsp:nvSpPr>
        <dsp:cNvPr id="0" name=""/>
        <dsp:cNvSpPr/>
      </dsp:nvSpPr>
      <dsp:spPr>
        <a:xfrm>
          <a:off x="2682121" y="527094"/>
          <a:ext cx="1489138" cy="59565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49340" rIns="49340" bIns="4934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 </a:t>
          </a:r>
          <a:endParaRPr lang="LID4096" sz="3700" kern="1200" dirty="0"/>
        </a:p>
      </dsp:txBody>
      <dsp:txXfrm>
        <a:off x="2979949" y="527094"/>
        <a:ext cx="893483" cy="595655"/>
      </dsp:txXfrm>
    </dsp:sp>
    <dsp:sp modelId="{B5000076-A7F5-42AD-8768-24373C9494B6}">
      <dsp:nvSpPr>
        <dsp:cNvPr id="0" name=""/>
        <dsp:cNvSpPr/>
      </dsp:nvSpPr>
      <dsp:spPr>
        <a:xfrm>
          <a:off x="4022346" y="527094"/>
          <a:ext cx="1489138" cy="59565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49340" rIns="49340" bIns="4934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 </a:t>
          </a:r>
          <a:endParaRPr lang="LID4096" sz="3700" kern="1200" dirty="0"/>
        </a:p>
      </dsp:txBody>
      <dsp:txXfrm>
        <a:off x="4320174" y="527094"/>
        <a:ext cx="893483" cy="595655"/>
      </dsp:txXfrm>
    </dsp:sp>
    <dsp:sp modelId="{AF4CAE06-3D71-45A6-9FFB-54FBAB2DE754}">
      <dsp:nvSpPr>
        <dsp:cNvPr id="0" name=""/>
        <dsp:cNvSpPr/>
      </dsp:nvSpPr>
      <dsp:spPr>
        <a:xfrm>
          <a:off x="5362570" y="527094"/>
          <a:ext cx="1489138" cy="59565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49340" rIns="49340" bIns="4934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 </a:t>
          </a:r>
          <a:endParaRPr lang="LID4096" sz="3700" kern="1200" dirty="0"/>
        </a:p>
      </dsp:txBody>
      <dsp:txXfrm>
        <a:off x="5660398" y="527094"/>
        <a:ext cx="893483" cy="595655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7DC578-E27F-4AF8-9894-47571BFD91BB}">
      <dsp:nvSpPr>
        <dsp:cNvPr id="0" name=""/>
        <dsp:cNvSpPr/>
      </dsp:nvSpPr>
      <dsp:spPr>
        <a:xfrm>
          <a:off x="1673" y="527094"/>
          <a:ext cx="1489138" cy="59565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49340" rIns="49340" bIns="4934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 </a:t>
          </a:r>
          <a:endParaRPr lang="LID4096" sz="3700" kern="1200" dirty="0"/>
        </a:p>
      </dsp:txBody>
      <dsp:txXfrm>
        <a:off x="299501" y="527094"/>
        <a:ext cx="893483" cy="595655"/>
      </dsp:txXfrm>
    </dsp:sp>
    <dsp:sp modelId="{CD5EE2A5-B92A-4948-A211-99C5FB9080C9}">
      <dsp:nvSpPr>
        <dsp:cNvPr id="0" name=""/>
        <dsp:cNvSpPr/>
      </dsp:nvSpPr>
      <dsp:spPr>
        <a:xfrm>
          <a:off x="1341897" y="527094"/>
          <a:ext cx="1489138" cy="59565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49340" rIns="49340" bIns="4934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 </a:t>
          </a:r>
          <a:endParaRPr lang="LID4096" sz="3700" kern="1200" dirty="0"/>
        </a:p>
      </dsp:txBody>
      <dsp:txXfrm>
        <a:off x="1639725" y="527094"/>
        <a:ext cx="893483" cy="595655"/>
      </dsp:txXfrm>
    </dsp:sp>
    <dsp:sp modelId="{D7F1D017-9E83-4F9A-87E7-1EBE6D8B51DD}">
      <dsp:nvSpPr>
        <dsp:cNvPr id="0" name=""/>
        <dsp:cNvSpPr/>
      </dsp:nvSpPr>
      <dsp:spPr>
        <a:xfrm>
          <a:off x="2682121" y="527094"/>
          <a:ext cx="1489138" cy="59565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49340" rIns="49340" bIns="4934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 </a:t>
          </a:r>
          <a:endParaRPr lang="LID4096" sz="3700" kern="1200" dirty="0"/>
        </a:p>
      </dsp:txBody>
      <dsp:txXfrm>
        <a:off x="2979949" y="527094"/>
        <a:ext cx="893483" cy="595655"/>
      </dsp:txXfrm>
    </dsp:sp>
    <dsp:sp modelId="{B5000076-A7F5-42AD-8768-24373C9494B6}">
      <dsp:nvSpPr>
        <dsp:cNvPr id="0" name=""/>
        <dsp:cNvSpPr/>
      </dsp:nvSpPr>
      <dsp:spPr>
        <a:xfrm>
          <a:off x="4022346" y="527094"/>
          <a:ext cx="1489138" cy="59565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49340" rIns="49340" bIns="4934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 </a:t>
          </a:r>
          <a:endParaRPr lang="LID4096" sz="3700" kern="1200" dirty="0"/>
        </a:p>
      </dsp:txBody>
      <dsp:txXfrm>
        <a:off x="4320174" y="527094"/>
        <a:ext cx="893483" cy="595655"/>
      </dsp:txXfrm>
    </dsp:sp>
    <dsp:sp modelId="{AF4CAE06-3D71-45A6-9FFB-54FBAB2DE754}">
      <dsp:nvSpPr>
        <dsp:cNvPr id="0" name=""/>
        <dsp:cNvSpPr/>
      </dsp:nvSpPr>
      <dsp:spPr>
        <a:xfrm>
          <a:off x="5362570" y="527094"/>
          <a:ext cx="1489138" cy="59565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49340" rIns="49340" bIns="4934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 </a:t>
          </a:r>
          <a:endParaRPr lang="LID4096" sz="3700" kern="1200" dirty="0"/>
        </a:p>
      </dsp:txBody>
      <dsp:txXfrm>
        <a:off x="5660398" y="527094"/>
        <a:ext cx="893483" cy="595655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7DC578-E27F-4AF8-9894-47571BFD91BB}">
      <dsp:nvSpPr>
        <dsp:cNvPr id="0" name=""/>
        <dsp:cNvSpPr/>
      </dsp:nvSpPr>
      <dsp:spPr>
        <a:xfrm>
          <a:off x="1673" y="527094"/>
          <a:ext cx="1489138" cy="59565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49340" rIns="49340" bIns="4934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 </a:t>
          </a:r>
          <a:endParaRPr lang="LID4096" sz="3700" kern="1200" dirty="0"/>
        </a:p>
      </dsp:txBody>
      <dsp:txXfrm>
        <a:off x="299501" y="527094"/>
        <a:ext cx="893483" cy="595655"/>
      </dsp:txXfrm>
    </dsp:sp>
    <dsp:sp modelId="{CD5EE2A5-B92A-4948-A211-99C5FB9080C9}">
      <dsp:nvSpPr>
        <dsp:cNvPr id="0" name=""/>
        <dsp:cNvSpPr/>
      </dsp:nvSpPr>
      <dsp:spPr>
        <a:xfrm>
          <a:off x="1341897" y="527094"/>
          <a:ext cx="1489138" cy="59565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49340" rIns="49340" bIns="4934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 </a:t>
          </a:r>
          <a:endParaRPr lang="LID4096" sz="3700" kern="1200" dirty="0"/>
        </a:p>
      </dsp:txBody>
      <dsp:txXfrm>
        <a:off x="1639725" y="527094"/>
        <a:ext cx="893483" cy="595655"/>
      </dsp:txXfrm>
    </dsp:sp>
    <dsp:sp modelId="{D7F1D017-9E83-4F9A-87E7-1EBE6D8B51DD}">
      <dsp:nvSpPr>
        <dsp:cNvPr id="0" name=""/>
        <dsp:cNvSpPr/>
      </dsp:nvSpPr>
      <dsp:spPr>
        <a:xfrm>
          <a:off x="2682121" y="527094"/>
          <a:ext cx="1489138" cy="59565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49340" rIns="49340" bIns="4934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 </a:t>
          </a:r>
          <a:endParaRPr lang="LID4096" sz="3700" kern="1200" dirty="0"/>
        </a:p>
      </dsp:txBody>
      <dsp:txXfrm>
        <a:off x="2979949" y="527094"/>
        <a:ext cx="893483" cy="595655"/>
      </dsp:txXfrm>
    </dsp:sp>
    <dsp:sp modelId="{B5000076-A7F5-42AD-8768-24373C9494B6}">
      <dsp:nvSpPr>
        <dsp:cNvPr id="0" name=""/>
        <dsp:cNvSpPr/>
      </dsp:nvSpPr>
      <dsp:spPr>
        <a:xfrm>
          <a:off x="4022346" y="527094"/>
          <a:ext cx="1489138" cy="59565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49340" rIns="49340" bIns="4934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 </a:t>
          </a:r>
          <a:endParaRPr lang="LID4096" sz="3700" kern="1200" dirty="0"/>
        </a:p>
      </dsp:txBody>
      <dsp:txXfrm>
        <a:off x="4320174" y="527094"/>
        <a:ext cx="893483" cy="595655"/>
      </dsp:txXfrm>
    </dsp:sp>
    <dsp:sp modelId="{AF4CAE06-3D71-45A6-9FFB-54FBAB2DE754}">
      <dsp:nvSpPr>
        <dsp:cNvPr id="0" name=""/>
        <dsp:cNvSpPr/>
      </dsp:nvSpPr>
      <dsp:spPr>
        <a:xfrm>
          <a:off x="5362570" y="527094"/>
          <a:ext cx="1489138" cy="59565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49340" rIns="49340" bIns="4934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 </a:t>
          </a:r>
          <a:endParaRPr lang="LID4096" sz="3700" kern="1200" dirty="0"/>
        </a:p>
      </dsp:txBody>
      <dsp:txXfrm>
        <a:off x="5660398" y="527094"/>
        <a:ext cx="893483" cy="595655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8F32B4-DE39-4C0A-99FC-49EAE68AE6C5}">
      <dsp:nvSpPr>
        <dsp:cNvPr id="0" name=""/>
        <dsp:cNvSpPr/>
      </dsp:nvSpPr>
      <dsp:spPr>
        <a:xfrm>
          <a:off x="0" y="2392"/>
          <a:ext cx="6266011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DFA6DE-BDA5-418C-BC09-6614E7E496CE}">
      <dsp:nvSpPr>
        <dsp:cNvPr id="0" name=""/>
        <dsp:cNvSpPr/>
      </dsp:nvSpPr>
      <dsp:spPr>
        <a:xfrm>
          <a:off x="0" y="2392"/>
          <a:ext cx="6266011" cy="1631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RQ1: What </a:t>
          </a:r>
          <a:r>
            <a:rPr lang="en-US" sz="2900" i="1" kern="1200" dirty="0"/>
            <a:t>Learning-to-Rank </a:t>
          </a:r>
          <a:r>
            <a:rPr lang="en-US" sz="2900" kern="1200" dirty="0"/>
            <a:t>technique for the Test Prioritization yields the best results for this pipeline?</a:t>
          </a:r>
        </a:p>
      </dsp:txBody>
      <dsp:txXfrm>
        <a:off x="0" y="2392"/>
        <a:ext cx="6266011" cy="1631587"/>
      </dsp:txXfrm>
    </dsp:sp>
    <dsp:sp modelId="{80E6CEA0-F9D6-4B05-9E74-CB14BC6C625B}">
      <dsp:nvSpPr>
        <dsp:cNvPr id="0" name=""/>
        <dsp:cNvSpPr/>
      </dsp:nvSpPr>
      <dsp:spPr>
        <a:xfrm>
          <a:off x="0" y="1633979"/>
          <a:ext cx="6266011" cy="0"/>
        </a:xfrm>
        <a:prstGeom prst="line">
          <a:avLst/>
        </a:prstGeom>
        <a:gradFill rotWithShape="0">
          <a:gsLst>
            <a:gs pos="0">
              <a:schemeClr val="accent2">
                <a:hueOff val="-652781"/>
                <a:satOff val="-6732"/>
                <a:lumOff val="-9020"/>
                <a:alphaOff val="0"/>
                <a:tint val="96000"/>
                <a:lumMod val="104000"/>
              </a:schemeClr>
            </a:gs>
            <a:gs pos="100000">
              <a:schemeClr val="accent2">
                <a:hueOff val="-652781"/>
                <a:satOff val="-6732"/>
                <a:lumOff val="-902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652781"/>
              <a:satOff val="-6732"/>
              <a:lumOff val="-902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8BFB260-4521-4A0E-9D6C-630346BDE564}">
      <dsp:nvSpPr>
        <dsp:cNvPr id="0" name=""/>
        <dsp:cNvSpPr/>
      </dsp:nvSpPr>
      <dsp:spPr>
        <a:xfrm>
          <a:off x="0" y="1633979"/>
          <a:ext cx="6266011" cy="1631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RQ2: To what extent the number of tests and their execution time can be reduced?</a:t>
          </a:r>
        </a:p>
      </dsp:txBody>
      <dsp:txXfrm>
        <a:off x="0" y="1633979"/>
        <a:ext cx="6266011" cy="1631587"/>
      </dsp:txXfrm>
    </dsp:sp>
    <dsp:sp modelId="{EE007798-B317-42DB-8271-9CDF5C7200D3}">
      <dsp:nvSpPr>
        <dsp:cNvPr id="0" name=""/>
        <dsp:cNvSpPr/>
      </dsp:nvSpPr>
      <dsp:spPr>
        <a:xfrm>
          <a:off x="0" y="3265567"/>
          <a:ext cx="6266011" cy="0"/>
        </a:xfrm>
        <a:prstGeom prst="line">
          <a:avLst/>
        </a:prstGeom>
        <a:gradFill rotWithShape="0">
          <a:gsLst>
            <a:gs pos="0">
              <a:schemeClr val="accent2">
                <a:hueOff val="-1305561"/>
                <a:satOff val="-13465"/>
                <a:lumOff val="-18039"/>
                <a:alphaOff val="0"/>
                <a:tint val="96000"/>
                <a:lumMod val="104000"/>
              </a:schemeClr>
            </a:gs>
            <a:gs pos="100000">
              <a:schemeClr val="accent2">
                <a:hueOff val="-1305561"/>
                <a:satOff val="-13465"/>
                <a:lumOff val="-18039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305561"/>
              <a:satOff val="-13465"/>
              <a:lumOff val="-18039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3967C5-6587-47D6-86CE-CCFC1447050A}">
      <dsp:nvSpPr>
        <dsp:cNvPr id="0" name=""/>
        <dsp:cNvSpPr/>
      </dsp:nvSpPr>
      <dsp:spPr>
        <a:xfrm>
          <a:off x="0" y="3265567"/>
          <a:ext cx="6266011" cy="1631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RQ3: What is the effect of using test coverage information for these approaches?</a:t>
          </a:r>
        </a:p>
      </dsp:txBody>
      <dsp:txXfrm>
        <a:off x="0" y="3265567"/>
        <a:ext cx="6266011" cy="1631587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142C3C-3A5A-44AF-B932-2E99C23C8ACE}">
      <dsp:nvSpPr>
        <dsp:cNvPr id="0" name=""/>
        <dsp:cNvSpPr/>
      </dsp:nvSpPr>
      <dsp:spPr>
        <a:xfrm>
          <a:off x="0" y="1221846"/>
          <a:ext cx="10353675" cy="1623694"/>
        </a:xfrm>
        <a:prstGeom prst="notchedRightArrow">
          <a:avLst/>
        </a:prstGeom>
        <a:solidFill>
          <a:schemeClr val="tx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6A482C-2A31-4E2F-90CD-FD9C969A7DB2}">
      <dsp:nvSpPr>
        <dsp:cNvPr id="0" name=""/>
        <dsp:cNvSpPr/>
      </dsp:nvSpPr>
      <dsp:spPr>
        <a:xfrm>
          <a:off x="2559" y="0"/>
          <a:ext cx="1490110" cy="16236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608" tIns="419608" rIns="419608" bIns="419608" numCol="1" spcCol="1270" anchor="b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 </a:t>
          </a:r>
          <a:endParaRPr lang="LID4096" sz="5900" kern="1200" dirty="0"/>
        </a:p>
      </dsp:txBody>
      <dsp:txXfrm>
        <a:off x="2559" y="0"/>
        <a:ext cx="1490110" cy="1623694"/>
      </dsp:txXfrm>
    </dsp:sp>
    <dsp:sp modelId="{17220FBE-244C-460A-8068-A6135F02B2C1}">
      <dsp:nvSpPr>
        <dsp:cNvPr id="0" name=""/>
        <dsp:cNvSpPr/>
      </dsp:nvSpPr>
      <dsp:spPr>
        <a:xfrm>
          <a:off x="544652" y="1826656"/>
          <a:ext cx="405923" cy="40592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C37854-B74E-4C3A-90BA-875C4BB04ED3}">
      <dsp:nvSpPr>
        <dsp:cNvPr id="0" name=""/>
        <dsp:cNvSpPr/>
      </dsp:nvSpPr>
      <dsp:spPr>
        <a:xfrm>
          <a:off x="1567175" y="2435542"/>
          <a:ext cx="1490110" cy="16236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608" tIns="419608" rIns="419608" bIns="419608" numCol="1" spcCol="1270" anchor="t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 </a:t>
          </a:r>
          <a:endParaRPr lang="LID4096" sz="5900" kern="1200" dirty="0"/>
        </a:p>
      </dsp:txBody>
      <dsp:txXfrm>
        <a:off x="1567175" y="2435542"/>
        <a:ext cx="1490110" cy="1623694"/>
      </dsp:txXfrm>
    </dsp:sp>
    <dsp:sp modelId="{A8232A96-D65B-49D6-B697-222BAA8BE3FC}">
      <dsp:nvSpPr>
        <dsp:cNvPr id="0" name=""/>
        <dsp:cNvSpPr/>
      </dsp:nvSpPr>
      <dsp:spPr>
        <a:xfrm>
          <a:off x="2109268" y="1826656"/>
          <a:ext cx="405923" cy="40592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DFD38F-6F54-4C59-974A-9CCA384EB587}">
      <dsp:nvSpPr>
        <dsp:cNvPr id="0" name=""/>
        <dsp:cNvSpPr/>
      </dsp:nvSpPr>
      <dsp:spPr>
        <a:xfrm>
          <a:off x="3131790" y="0"/>
          <a:ext cx="1490110" cy="16236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608" tIns="419608" rIns="419608" bIns="419608" numCol="1" spcCol="1270" anchor="b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 </a:t>
          </a:r>
          <a:endParaRPr lang="LID4096" sz="5900" kern="1200" dirty="0"/>
        </a:p>
      </dsp:txBody>
      <dsp:txXfrm>
        <a:off x="3131790" y="0"/>
        <a:ext cx="1490110" cy="1623694"/>
      </dsp:txXfrm>
    </dsp:sp>
    <dsp:sp modelId="{0B06014B-F776-4C28-B02E-15B5FC19CEAB}">
      <dsp:nvSpPr>
        <dsp:cNvPr id="0" name=""/>
        <dsp:cNvSpPr/>
      </dsp:nvSpPr>
      <dsp:spPr>
        <a:xfrm>
          <a:off x="3673884" y="1826656"/>
          <a:ext cx="405923" cy="40592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F1D10E-343A-4EB7-8037-294A89C0E005}">
      <dsp:nvSpPr>
        <dsp:cNvPr id="0" name=""/>
        <dsp:cNvSpPr/>
      </dsp:nvSpPr>
      <dsp:spPr>
        <a:xfrm>
          <a:off x="4696406" y="2435542"/>
          <a:ext cx="1490110" cy="16236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608" tIns="419608" rIns="419608" bIns="419608" numCol="1" spcCol="1270" anchor="t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 </a:t>
          </a:r>
          <a:endParaRPr lang="LID4096" sz="5900" kern="1200" dirty="0"/>
        </a:p>
      </dsp:txBody>
      <dsp:txXfrm>
        <a:off x="4696406" y="2435542"/>
        <a:ext cx="1490110" cy="1623694"/>
      </dsp:txXfrm>
    </dsp:sp>
    <dsp:sp modelId="{A10748AE-BF4F-4945-AC44-994544721511}">
      <dsp:nvSpPr>
        <dsp:cNvPr id="0" name=""/>
        <dsp:cNvSpPr/>
      </dsp:nvSpPr>
      <dsp:spPr>
        <a:xfrm>
          <a:off x="5238499" y="1826656"/>
          <a:ext cx="405923" cy="40592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EE5775-B00F-494B-AF0E-1870B7033BD1}">
      <dsp:nvSpPr>
        <dsp:cNvPr id="0" name=""/>
        <dsp:cNvSpPr/>
      </dsp:nvSpPr>
      <dsp:spPr>
        <a:xfrm>
          <a:off x="6261022" y="0"/>
          <a:ext cx="1490110" cy="16236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608" tIns="419608" rIns="419608" bIns="419608" numCol="1" spcCol="1270" anchor="b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 </a:t>
          </a:r>
          <a:endParaRPr lang="LID4096" sz="5900" kern="1200" dirty="0"/>
        </a:p>
      </dsp:txBody>
      <dsp:txXfrm>
        <a:off x="6261022" y="0"/>
        <a:ext cx="1490110" cy="1623694"/>
      </dsp:txXfrm>
    </dsp:sp>
    <dsp:sp modelId="{A6F5184D-683F-463F-8387-D4ECD7DC47BC}">
      <dsp:nvSpPr>
        <dsp:cNvPr id="0" name=""/>
        <dsp:cNvSpPr/>
      </dsp:nvSpPr>
      <dsp:spPr>
        <a:xfrm>
          <a:off x="6803115" y="1826656"/>
          <a:ext cx="405923" cy="40592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EB8277-DF20-468A-9E96-43F09F15BDE5}">
      <dsp:nvSpPr>
        <dsp:cNvPr id="0" name=""/>
        <dsp:cNvSpPr/>
      </dsp:nvSpPr>
      <dsp:spPr>
        <a:xfrm>
          <a:off x="7825637" y="2435542"/>
          <a:ext cx="1490110" cy="16236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608" tIns="419608" rIns="419608" bIns="419608" numCol="1" spcCol="1270" anchor="t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 </a:t>
          </a:r>
          <a:endParaRPr lang="LID4096" sz="5900" kern="1200" dirty="0"/>
        </a:p>
      </dsp:txBody>
      <dsp:txXfrm>
        <a:off x="7825637" y="2435542"/>
        <a:ext cx="1490110" cy="1623694"/>
      </dsp:txXfrm>
    </dsp:sp>
    <dsp:sp modelId="{68606D0A-7FFD-434F-AEE1-ABB1D5ED8706}">
      <dsp:nvSpPr>
        <dsp:cNvPr id="0" name=""/>
        <dsp:cNvSpPr/>
      </dsp:nvSpPr>
      <dsp:spPr>
        <a:xfrm>
          <a:off x="8367731" y="1826656"/>
          <a:ext cx="405923" cy="40592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8F32B4-DE39-4C0A-99FC-49EAE68AE6C5}">
      <dsp:nvSpPr>
        <dsp:cNvPr id="0" name=""/>
        <dsp:cNvSpPr/>
      </dsp:nvSpPr>
      <dsp:spPr>
        <a:xfrm>
          <a:off x="0" y="2392"/>
          <a:ext cx="6266011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DFA6DE-BDA5-418C-BC09-6614E7E496CE}">
      <dsp:nvSpPr>
        <dsp:cNvPr id="0" name=""/>
        <dsp:cNvSpPr/>
      </dsp:nvSpPr>
      <dsp:spPr>
        <a:xfrm>
          <a:off x="0" y="2392"/>
          <a:ext cx="6266011" cy="1631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RQ1: What </a:t>
          </a:r>
          <a:r>
            <a:rPr lang="en-US" sz="2900" i="1" kern="1200" dirty="0"/>
            <a:t>Learning-to-Rank </a:t>
          </a:r>
          <a:r>
            <a:rPr lang="en-US" sz="2900" kern="1200" dirty="0"/>
            <a:t>technique for the Test Prioritization yields the best results for this pipeline?</a:t>
          </a:r>
        </a:p>
      </dsp:txBody>
      <dsp:txXfrm>
        <a:off x="0" y="2392"/>
        <a:ext cx="6266011" cy="1631587"/>
      </dsp:txXfrm>
    </dsp:sp>
    <dsp:sp modelId="{80E6CEA0-F9D6-4B05-9E74-CB14BC6C625B}">
      <dsp:nvSpPr>
        <dsp:cNvPr id="0" name=""/>
        <dsp:cNvSpPr/>
      </dsp:nvSpPr>
      <dsp:spPr>
        <a:xfrm>
          <a:off x="0" y="1633979"/>
          <a:ext cx="6266011" cy="0"/>
        </a:xfrm>
        <a:prstGeom prst="line">
          <a:avLst/>
        </a:prstGeom>
        <a:gradFill rotWithShape="0">
          <a:gsLst>
            <a:gs pos="0">
              <a:schemeClr val="accent2">
                <a:hueOff val="-652781"/>
                <a:satOff val="-6732"/>
                <a:lumOff val="-9020"/>
                <a:alphaOff val="0"/>
                <a:tint val="96000"/>
                <a:lumMod val="104000"/>
              </a:schemeClr>
            </a:gs>
            <a:gs pos="100000">
              <a:schemeClr val="accent2">
                <a:hueOff val="-652781"/>
                <a:satOff val="-6732"/>
                <a:lumOff val="-902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652781"/>
              <a:satOff val="-6732"/>
              <a:lumOff val="-902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8BFB260-4521-4A0E-9D6C-630346BDE564}">
      <dsp:nvSpPr>
        <dsp:cNvPr id="0" name=""/>
        <dsp:cNvSpPr/>
      </dsp:nvSpPr>
      <dsp:spPr>
        <a:xfrm>
          <a:off x="0" y="1633979"/>
          <a:ext cx="6266011" cy="1631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bg2">
                  <a:lumMod val="75000"/>
                  <a:lumOff val="25000"/>
                </a:schemeClr>
              </a:solidFill>
            </a:rPr>
            <a:t>RQ2: To what extent the number of tests and their execution time can be reduced?</a:t>
          </a:r>
        </a:p>
      </dsp:txBody>
      <dsp:txXfrm>
        <a:off x="0" y="1633979"/>
        <a:ext cx="6266011" cy="1631587"/>
      </dsp:txXfrm>
    </dsp:sp>
    <dsp:sp modelId="{EE007798-B317-42DB-8271-9CDF5C7200D3}">
      <dsp:nvSpPr>
        <dsp:cNvPr id="0" name=""/>
        <dsp:cNvSpPr/>
      </dsp:nvSpPr>
      <dsp:spPr>
        <a:xfrm>
          <a:off x="0" y="3265567"/>
          <a:ext cx="6266011" cy="0"/>
        </a:xfrm>
        <a:prstGeom prst="line">
          <a:avLst/>
        </a:prstGeom>
        <a:gradFill rotWithShape="0">
          <a:gsLst>
            <a:gs pos="0">
              <a:schemeClr val="accent2">
                <a:hueOff val="-1305561"/>
                <a:satOff val="-13465"/>
                <a:lumOff val="-18039"/>
                <a:alphaOff val="0"/>
                <a:tint val="96000"/>
                <a:lumMod val="104000"/>
              </a:schemeClr>
            </a:gs>
            <a:gs pos="100000">
              <a:schemeClr val="accent2">
                <a:hueOff val="-1305561"/>
                <a:satOff val="-13465"/>
                <a:lumOff val="-18039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305561"/>
              <a:satOff val="-13465"/>
              <a:lumOff val="-18039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3967C5-6587-47D6-86CE-CCFC1447050A}">
      <dsp:nvSpPr>
        <dsp:cNvPr id="0" name=""/>
        <dsp:cNvSpPr/>
      </dsp:nvSpPr>
      <dsp:spPr>
        <a:xfrm>
          <a:off x="0" y="3265567"/>
          <a:ext cx="6266011" cy="1631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bg2">
                  <a:lumMod val="75000"/>
                  <a:lumOff val="25000"/>
                </a:schemeClr>
              </a:solidFill>
            </a:rPr>
            <a:t>RQ3: What is the effect of using test coverage information for these approaches?</a:t>
          </a:r>
        </a:p>
      </dsp:txBody>
      <dsp:txXfrm>
        <a:off x="0" y="3265567"/>
        <a:ext cx="6266011" cy="1631587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8F32B4-DE39-4C0A-99FC-49EAE68AE6C5}">
      <dsp:nvSpPr>
        <dsp:cNvPr id="0" name=""/>
        <dsp:cNvSpPr/>
      </dsp:nvSpPr>
      <dsp:spPr>
        <a:xfrm>
          <a:off x="0" y="2392"/>
          <a:ext cx="6266011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88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DDFA6DE-BDA5-418C-BC09-6614E7E496CE}">
      <dsp:nvSpPr>
        <dsp:cNvPr id="0" name=""/>
        <dsp:cNvSpPr/>
      </dsp:nvSpPr>
      <dsp:spPr>
        <a:xfrm>
          <a:off x="0" y="2392"/>
          <a:ext cx="6266011" cy="1631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bg2">
                  <a:lumMod val="75000"/>
                  <a:lumOff val="25000"/>
                </a:schemeClr>
              </a:solidFill>
            </a:rPr>
            <a:t>RQ1: What </a:t>
          </a:r>
          <a:r>
            <a:rPr lang="en-US" sz="2900" i="1" kern="1200" dirty="0">
              <a:solidFill>
                <a:schemeClr val="bg2">
                  <a:lumMod val="75000"/>
                  <a:lumOff val="25000"/>
                </a:schemeClr>
              </a:solidFill>
            </a:rPr>
            <a:t>Learning-to-Rank </a:t>
          </a:r>
          <a:r>
            <a:rPr lang="en-US" sz="2900" kern="1200" dirty="0">
              <a:solidFill>
                <a:schemeClr val="bg2">
                  <a:lumMod val="75000"/>
                  <a:lumOff val="25000"/>
                </a:schemeClr>
              </a:solidFill>
            </a:rPr>
            <a:t>technique for the Test Prioritization yields the best results for this pipeline?</a:t>
          </a:r>
        </a:p>
      </dsp:txBody>
      <dsp:txXfrm>
        <a:off x="0" y="2392"/>
        <a:ext cx="6266011" cy="1631587"/>
      </dsp:txXfrm>
    </dsp:sp>
    <dsp:sp modelId="{80E6CEA0-F9D6-4B05-9E74-CB14BC6C625B}">
      <dsp:nvSpPr>
        <dsp:cNvPr id="0" name=""/>
        <dsp:cNvSpPr/>
      </dsp:nvSpPr>
      <dsp:spPr>
        <a:xfrm>
          <a:off x="0" y="1633979"/>
          <a:ext cx="6266011" cy="0"/>
        </a:xfrm>
        <a:prstGeom prst="line">
          <a:avLst/>
        </a:prstGeom>
        <a:gradFill rotWithShape="0">
          <a:gsLst>
            <a:gs pos="0">
              <a:schemeClr val="accent2">
                <a:hueOff val="-652781"/>
                <a:satOff val="-6732"/>
                <a:lumOff val="-9020"/>
                <a:alphaOff val="0"/>
                <a:tint val="60000"/>
                <a:lumMod val="110000"/>
              </a:schemeClr>
            </a:gs>
            <a:gs pos="100000">
              <a:schemeClr val="accent2">
                <a:hueOff val="-652781"/>
                <a:satOff val="-6732"/>
                <a:lumOff val="-9020"/>
                <a:alphaOff val="0"/>
                <a:tint val="88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652781"/>
              <a:satOff val="-6732"/>
              <a:lumOff val="-902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8BFB260-4521-4A0E-9D6C-630346BDE564}">
      <dsp:nvSpPr>
        <dsp:cNvPr id="0" name=""/>
        <dsp:cNvSpPr/>
      </dsp:nvSpPr>
      <dsp:spPr>
        <a:xfrm>
          <a:off x="0" y="1633979"/>
          <a:ext cx="6266011" cy="1631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RQ2: To what extent the number of tests and their execution time can be reduced?</a:t>
          </a:r>
          <a:endParaRPr lang="en-US" sz="2900" kern="1200" dirty="0"/>
        </a:p>
      </dsp:txBody>
      <dsp:txXfrm>
        <a:off x="0" y="1633979"/>
        <a:ext cx="6266011" cy="1631587"/>
      </dsp:txXfrm>
    </dsp:sp>
    <dsp:sp modelId="{EE007798-B317-42DB-8271-9CDF5C7200D3}">
      <dsp:nvSpPr>
        <dsp:cNvPr id="0" name=""/>
        <dsp:cNvSpPr/>
      </dsp:nvSpPr>
      <dsp:spPr>
        <a:xfrm>
          <a:off x="0" y="3265567"/>
          <a:ext cx="6266011" cy="0"/>
        </a:xfrm>
        <a:prstGeom prst="line">
          <a:avLst/>
        </a:prstGeom>
        <a:gradFill rotWithShape="0">
          <a:gsLst>
            <a:gs pos="0">
              <a:schemeClr val="accent2">
                <a:hueOff val="-1305561"/>
                <a:satOff val="-13465"/>
                <a:lumOff val="-18039"/>
                <a:alphaOff val="0"/>
                <a:tint val="60000"/>
                <a:lumMod val="110000"/>
              </a:schemeClr>
            </a:gs>
            <a:gs pos="100000">
              <a:schemeClr val="accent2">
                <a:hueOff val="-1305561"/>
                <a:satOff val="-13465"/>
                <a:lumOff val="-18039"/>
                <a:alphaOff val="0"/>
                <a:tint val="88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305561"/>
              <a:satOff val="-13465"/>
              <a:lumOff val="-1803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13967C5-6587-47D6-86CE-CCFC1447050A}">
      <dsp:nvSpPr>
        <dsp:cNvPr id="0" name=""/>
        <dsp:cNvSpPr/>
      </dsp:nvSpPr>
      <dsp:spPr>
        <a:xfrm>
          <a:off x="0" y="3265567"/>
          <a:ext cx="6266011" cy="1631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bg2">
                  <a:lumMod val="75000"/>
                  <a:lumOff val="25000"/>
                </a:schemeClr>
              </a:solidFill>
            </a:rPr>
            <a:t>RQ3: What is the effect of using test coverage information for these approaches?</a:t>
          </a:r>
        </a:p>
      </dsp:txBody>
      <dsp:txXfrm>
        <a:off x="0" y="3265567"/>
        <a:ext cx="6266011" cy="1631587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8F32B4-DE39-4C0A-99FC-49EAE68AE6C5}">
      <dsp:nvSpPr>
        <dsp:cNvPr id="0" name=""/>
        <dsp:cNvSpPr/>
      </dsp:nvSpPr>
      <dsp:spPr>
        <a:xfrm>
          <a:off x="0" y="2392"/>
          <a:ext cx="6266011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DFA6DE-BDA5-418C-BC09-6614E7E496CE}">
      <dsp:nvSpPr>
        <dsp:cNvPr id="0" name=""/>
        <dsp:cNvSpPr/>
      </dsp:nvSpPr>
      <dsp:spPr>
        <a:xfrm>
          <a:off x="0" y="2392"/>
          <a:ext cx="6266011" cy="1631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bg2">
                  <a:lumMod val="75000"/>
                  <a:lumOff val="25000"/>
                </a:schemeClr>
              </a:solidFill>
            </a:rPr>
            <a:t>RQ1: What </a:t>
          </a:r>
          <a:r>
            <a:rPr lang="en-US" sz="2900" i="1" kern="1200" dirty="0">
              <a:solidFill>
                <a:schemeClr val="bg2">
                  <a:lumMod val="75000"/>
                  <a:lumOff val="25000"/>
                </a:schemeClr>
              </a:solidFill>
            </a:rPr>
            <a:t>Learning-to-Rank </a:t>
          </a:r>
          <a:r>
            <a:rPr lang="en-US" sz="2900" kern="1200" dirty="0">
              <a:solidFill>
                <a:schemeClr val="bg2">
                  <a:lumMod val="75000"/>
                  <a:lumOff val="25000"/>
                </a:schemeClr>
              </a:solidFill>
            </a:rPr>
            <a:t>technique for the Test Prioritization yields the best results for this pipeline?</a:t>
          </a:r>
        </a:p>
      </dsp:txBody>
      <dsp:txXfrm>
        <a:off x="0" y="2392"/>
        <a:ext cx="6266011" cy="1631587"/>
      </dsp:txXfrm>
    </dsp:sp>
    <dsp:sp modelId="{80E6CEA0-F9D6-4B05-9E74-CB14BC6C625B}">
      <dsp:nvSpPr>
        <dsp:cNvPr id="0" name=""/>
        <dsp:cNvSpPr/>
      </dsp:nvSpPr>
      <dsp:spPr>
        <a:xfrm>
          <a:off x="0" y="1633979"/>
          <a:ext cx="6266011" cy="0"/>
        </a:xfrm>
        <a:prstGeom prst="line">
          <a:avLst/>
        </a:prstGeom>
        <a:gradFill rotWithShape="0">
          <a:gsLst>
            <a:gs pos="0">
              <a:schemeClr val="accent2">
                <a:hueOff val="-652781"/>
                <a:satOff val="-6732"/>
                <a:lumOff val="-9020"/>
                <a:alphaOff val="0"/>
                <a:tint val="96000"/>
                <a:lumMod val="104000"/>
              </a:schemeClr>
            </a:gs>
            <a:gs pos="100000">
              <a:schemeClr val="accent2">
                <a:hueOff val="-652781"/>
                <a:satOff val="-6732"/>
                <a:lumOff val="-902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652781"/>
              <a:satOff val="-6732"/>
              <a:lumOff val="-902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8BFB260-4521-4A0E-9D6C-630346BDE564}">
      <dsp:nvSpPr>
        <dsp:cNvPr id="0" name=""/>
        <dsp:cNvSpPr/>
      </dsp:nvSpPr>
      <dsp:spPr>
        <a:xfrm>
          <a:off x="0" y="1633979"/>
          <a:ext cx="6266011" cy="1631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bg2">
                  <a:lumMod val="75000"/>
                  <a:lumOff val="25000"/>
                </a:schemeClr>
              </a:solidFill>
            </a:rPr>
            <a:t>RQ2: To what extent the number of tests and their execution time can be reduced?</a:t>
          </a:r>
        </a:p>
      </dsp:txBody>
      <dsp:txXfrm>
        <a:off x="0" y="1633979"/>
        <a:ext cx="6266011" cy="1631587"/>
      </dsp:txXfrm>
    </dsp:sp>
    <dsp:sp modelId="{EE007798-B317-42DB-8271-9CDF5C7200D3}">
      <dsp:nvSpPr>
        <dsp:cNvPr id="0" name=""/>
        <dsp:cNvSpPr/>
      </dsp:nvSpPr>
      <dsp:spPr>
        <a:xfrm>
          <a:off x="0" y="3265567"/>
          <a:ext cx="6266011" cy="0"/>
        </a:xfrm>
        <a:prstGeom prst="line">
          <a:avLst/>
        </a:prstGeom>
        <a:gradFill rotWithShape="0">
          <a:gsLst>
            <a:gs pos="0">
              <a:schemeClr val="accent2">
                <a:hueOff val="-1305561"/>
                <a:satOff val="-13465"/>
                <a:lumOff val="-18039"/>
                <a:alphaOff val="0"/>
                <a:tint val="96000"/>
                <a:lumMod val="104000"/>
              </a:schemeClr>
            </a:gs>
            <a:gs pos="100000">
              <a:schemeClr val="accent2">
                <a:hueOff val="-1305561"/>
                <a:satOff val="-13465"/>
                <a:lumOff val="-18039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305561"/>
              <a:satOff val="-13465"/>
              <a:lumOff val="-18039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3967C5-6587-47D6-86CE-CCFC1447050A}">
      <dsp:nvSpPr>
        <dsp:cNvPr id="0" name=""/>
        <dsp:cNvSpPr/>
      </dsp:nvSpPr>
      <dsp:spPr>
        <a:xfrm>
          <a:off x="0" y="3265567"/>
          <a:ext cx="6266011" cy="1631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RQ3: What is the effect of using test coverage information for these approaches?</a:t>
          </a:r>
        </a:p>
      </dsp:txBody>
      <dsp:txXfrm>
        <a:off x="0" y="3265567"/>
        <a:ext cx="6266011" cy="16315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7DC578-E27F-4AF8-9894-47571BFD91BB}">
      <dsp:nvSpPr>
        <dsp:cNvPr id="0" name=""/>
        <dsp:cNvSpPr/>
      </dsp:nvSpPr>
      <dsp:spPr>
        <a:xfrm>
          <a:off x="1673" y="527094"/>
          <a:ext cx="1489138" cy="5956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49340" rIns="49340" bIns="4934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 </a:t>
          </a:r>
          <a:endParaRPr lang="LID4096" sz="3700" kern="1200" dirty="0"/>
        </a:p>
      </dsp:txBody>
      <dsp:txXfrm>
        <a:off x="299501" y="527094"/>
        <a:ext cx="893483" cy="595655"/>
      </dsp:txXfrm>
    </dsp:sp>
    <dsp:sp modelId="{CD5EE2A5-B92A-4948-A211-99C5FB9080C9}">
      <dsp:nvSpPr>
        <dsp:cNvPr id="0" name=""/>
        <dsp:cNvSpPr/>
      </dsp:nvSpPr>
      <dsp:spPr>
        <a:xfrm>
          <a:off x="1341897" y="527094"/>
          <a:ext cx="1489138" cy="5956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49340" rIns="49340" bIns="4934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 </a:t>
          </a:r>
          <a:endParaRPr lang="LID4096" sz="3700" kern="1200" dirty="0"/>
        </a:p>
      </dsp:txBody>
      <dsp:txXfrm>
        <a:off x="1639725" y="527094"/>
        <a:ext cx="893483" cy="595655"/>
      </dsp:txXfrm>
    </dsp:sp>
    <dsp:sp modelId="{D7F1D017-9E83-4F9A-87E7-1EBE6D8B51DD}">
      <dsp:nvSpPr>
        <dsp:cNvPr id="0" name=""/>
        <dsp:cNvSpPr/>
      </dsp:nvSpPr>
      <dsp:spPr>
        <a:xfrm>
          <a:off x="2682121" y="527094"/>
          <a:ext cx="1489138" cy="5956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49340" rIns="49340" bIns="4934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 </a:t>
          </a:r>
          <a:endParaRPr lang="LID4096" sz="3700" kern="1200" dirty="0"/>
        </a:p>
      </dsp:txBody>
      <dsp:txXfrm>
        <a:off x="2979949" y="527094"/>
        <a:ext cx="893483" cy="595655"/>
      </dsp:txXfrm>
    </dsp:sp>
    <dsp:sp modelId="{B5000076-A7F5-42AD-8768-24373C9494B6}">
      <dsp:nvSpPr>
        <dsp:cNvPr id="0" name=""/>
        <dsp:cNvSpPr/>
      </dsp:nvSpPr>
      <dsp:spPr>
        <a:xfrm>
          <a:off x="4022346" y="527094"/>
          <a:ext cx="1489138" cy="5956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49340" rIns="49340" bIns="4934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 </a:t>
          </a:r>
          <a:endParaRPr lang="LID4096" sz="3700" kern="1200" dirty="0"/>
        </a:p>
      </dsp:txBody>
      <dsp:txXfrm>
        <a:off x="4320174" y="527094"/>
        <a:ext cx="893483" cy="595655"/>
      </dsp:txXfrm>
    </dsp:sp>
    <dsp:sp modelId="{AF4CAE06-3D71-45A6-9FFB-54FBAB2DE754}">
      <dsp:nvSpPr>
        <dsp:cNvPr id="0" name=""/>
        <dsp:cNvSpPr/>
      </dsp:nvSpPr>
      <dsp:spPr>
        <a:xfrm>
          <a:off x="5362570" y="527094"/>
          <a:ext cx="1489138" cy="5956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49340" rIns="49340" bIns="4934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 </a:t>
          </a:r>
          <a:endParaRPr lang="LID4096" sz="3700" kern="1200" dirty="0"/>
        </a:p>
      </dsp:txBody>
      <dsp:txXfrm>
        <a:off x="5660398" y="527094"/>
        <a:ext cx="893483" cy="5956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7DC578-E27F-4AF8-9894-47571BFD91BB}">
      <dsp:nvSpPr>
        <dsp:cNvPr id="0" name=""/>
        <dsp:cNvSpPr/>
      </dsp:nvSpPr>
      <dsp:spPr>
        <a:xfrm>
          <a:off x="1673" y="527094"/>
          <a:ext cx="1489138" cy="5956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49340" rIns="49340" bIns="4934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 </a:t>
          </a:r>
          <a:endParaRPr lang="LID4096" sz="3700" kern="1200" dirty="0"/>
        </a:p>
      </dsp:txBody>
      <dsp:txXfrm>
        <a:off x="299501" y="527094"/>
        <a:ext cx="893483" cy="595655"/>
      </dsp:txXfrm>
    </dsp:sp>
    <dsp:sp modelId="{CD5EE2A5-B92A-4948-A211-99C5FB9080C9}">
      <dsp:nvSpPr>
        <dsp:cNvPr id="0" name=""/>
        <dsp:cNvSpPr/>
      </dsp:nvSpPr>
      <dsp:spPr>
        <a:xfrm>
          <a:off x="1341897" y="527094"/>
          <a:ext cx="1489138" cy="5956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49340" rIns="49340" bIns="4934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 </a:t>
          </a:r>
          <a:endParaRPr lang="LID4096" sz="3700" kern="1200" dirty="0"/>
        </a:p>
      </dsp:txBody>
      <dsp:txXfrm>
        <a:off x="1639725" y="527094"/>
        <a:ext cx="893483" cy="595655"/>
      </dsp:txXfrm>
    </dsp:sp>
    <dsp:sp modelId="{D7F1D017-9E83-4F9A-87E7-1EBE6D8B51DD}">
      <dsp:nvSpPr>
        <dsp:cNvPr id="0" name=""/>
        <dsp:cNvSpPr/>
      </dsp:nvSpPr>
      <dsp:spPr>
        <a:xfrm>
          <a:off x="2682121" y="527094"/>
          <a:ext cx="1489138" cy="5956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49340" rIns="49340" bIns="4934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 </a:t>
          </a:r>
          <a:endParaRPr lang="LID4096" sz="3700" kern="1200" dirty="0"/>
        </a:p>
      </dsp:txBody>
      <dsp:txXfrm>
        <a:off x="2979949" y="527094"/>
        <a:ext cx="893483" cy="595655"/>
      </dsp:txXfrm>
    </dsp:sp>
    <dsp:sp modelId="{B5000076-A7F5-42AD-8768-24373C9494B6}">
      <dsp:nvSpPr>
        <dsp:cNvPr id="0" name=""/>
        <dsp:cNvSpPr/>
      </dsp:nvSpPr>
      <dsp:spPr>
        <a:xfrm>
          <a:off x="4022346" y="527094"/>
          <a:ext cx="1489138" cy="5956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49340" rIns="49340" bIns="4934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 </a:t>
          </a:r>
          <a:endParaRPr lang="LID4096" sz="3700" kern="1200" dirty="0"/>
        </a:p>
      </dsp:txBody>
      <dsp:txXfrm>
        <a:off x="4320174" y="527094"/>
        <a:ext cx="893483" cy="595655"/>
      </dsp:txXfrm>
    </dsp:sp>
    <dsp:sp modelId="{AF4CAE06-3D71-45A6-9FFB-54FBAB2DE754}">
      <dsp:nvSpPr>
        <dsp:cNvPr id="0" name=""/>
        <dsp:cNvSpPr/>
      </dsp:nvSpPr>
      <dsp:spPr>
        <a:xfrm>
          <a:off x="5362570" y="527094"/>
          <a:ext cx="1489138" cy="5956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49340" rIns="49340" bIns="4934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 </a:t>
          </a:r>
          <a:endParaRPr lang="LID4096" sz="3700" kern="1200" dirty="0"/>
        </a:p>
      </dsp:txBody>
      <dsp:txXfrm>
        <a:off x="5660398" y="527094"/>
        <a:ext cx="893483" cy="59565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7DC578-E27F-4AF8-9894-47571BFD91BB}">
      <dsp:nvSpPr>
        <dsp:cNvPr id="0" name=""/>
        <dsp:cNvSpPr/>
      </dsp:nvSpPr>
      <dsp:spPr>
        <a:xfrm>
          <a:off x="1673" y="527094"/>
          <a:ext cx="1489138" cy="5956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49340" rIns="49340" bIns="4934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 </a:t>
          </a:r>
          <a:endParaRPr lang="LID4096" sz="3700" kern="1200" dirty="0"/>
        </a:p>
      </dsp:txBody>
      <dsp:txXfrm>
        <a:off x="299501" y="527094"/>
        <a:ext cx="893483" cy="595655"/>
      </dsp:txXfrm>
    </dsp:sp>
    <dsp:sp modelId="{CD5EE2A5-B92A-4948-A211-99C5FB9080C9}">
      <dsp:nvSpPr>
        <dsp:cNvPr id="0" name=""/>
        <dsp:cNvSpPr/>
      </dsp:nvSpPr>
      <dsp:spPr>
        <a:xfrm>
          <a:off x="1341897" y="527094"/>
          <a:ext cx="1489138" cy="5956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49340" rIns="49340" bIns="4934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 </a:t>
          </a:r>
          <a:endParaRPr lang="LID4096" sz="3700" kern="1200" dirty="0"/>
        </a:p>
      </dsp:txBody>
      <dsp:txXfrm>
        <a:off x="1639725" y="527094"/>
        <a:ext cx="893483" cy="595655"/>
      </dsp:txXfrm>
    </dsp:sp>
    <dsp:sp modelId="{D7F1D017-9E83-4F9A-87E7-1EBE6D8B51DD}">
      <dsp:nvSpPr>
        <dsp:cNvPr id="0" name=""/>
        <dsp:cNvSpPr/>
      </dsp:nvSpPr>
      <dsp:spPr>
        <a:xfrm>
          <a:off x="2682121" y="527094"/>
          <a:ext cx="1489138" cy="5956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49340" rIns="49340" bIns="4934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 </a:t>
          </a:r>
          <a:endParaRPr lang="LID4096" sz="3700" kern="1200" dirty="0"/>
        </a:p>
      </dsp:txBody>
      <dsp:txXfrm>
        <a:off x="2979949" y="527094"/>
        <a:ext cx="893483" cy="595655"/>
      </dsp:txXfrm>
    </dsp:sp>
    <dsp:sp modelId="{B5000076-A7F5-42AD-8768-24373C9494B6}">
      <dsp:nvSpPr>
        <dsp:cNvPr id="0" name=""/>
        <dsp:cNvSpPr/>
      </dsp:nvSpPr>
      <dsp:spPr>
        <a:xfrm>
          <a:off x="4022346" y="527094"/>
          <a:ext cx="1489138" cy="5956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49340" rIns="49340" bIns="4934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 </a:t>
          </a:r>
          <a:endParaRPr lang="LID4096" sz="3700" kern="1200" dirty="0"/>
        </a:p>
      </dsp:txBody>
      <dsp:txXfrm>
        <a:off x="4320174" y="527094"/>
        <a:ext cx="893483" cy="595655"/>
      </dsp:txXfrm>
    </dsp:sp>
    <dsp:sp modelId="{AF4CAE06-3D71-45A6-9FFB-54FBAB2DE754}">
      <dsp:nvSpPr>
        <dsp:cNvPr id="0" name=""/>
        <dsp:cNvSpPr/>
      </dsp:nvSpPr>
      <dsp:spPr>
        <a:xfrm>
          <a:off x="5362570" y="527094"/>
          <a:ext cx="1489138" cy="5956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49340" rIns="49340" bIns="4934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 </a:t>
          </a:r>
          <a:endParaRPr lang="LID4096" sz="3700" kern="1200" dirty="0"/>
        </a:p>
      </dsp:txBody>
      <dsp:txXfrm>
        <a:off x="5660398" y="527094"/>
        <a:ext cx="893483" cy="59565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C0409D-2C7A-4EFE-9CAB-2CE9B79CD395}">
      <dsp:nvSpPr>
        <dsp:cNvPr id="0" name=""/>
        <dsp:cNvSpPr/>
      </dsp:nvSpPr>
      <dsp:spPr>
        <a:xfrm>
          <a:off x="2436621" y="54352"/>
          <a:ext cx="950232" cy="950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 Build</a:t>
          </a:r>
          <a:endParaRPr lang="LID4096" sz="2100" kern="1200" dirty="0"/>
        </a:p>
      </dsp:txBody>
      <dsp:txXfrm>
        <a:off x="2436621" y="54352"/>
        <a:ext cx="950232" cy="950232"/>
      </dsp:txXfrm>
    </dsp:sp>
    <dsp:sp modelId="{73201CB0-3463-4766-AA1E-66577E2EA546}">
      <dsp:nvSpPr>
        <dsp:cNvPr id="0" name=""/>
        <dsp:cNvSpPr/>
      </dsp:nvSpPr>
      <dsp:spPr>
        <a:xfrm>
          <a:off x="198818" y="26560"/>
          <a:ext cx="3565858" cy="3565858"/>
        </a:xfrm>
        <a:prstGeom prst="circularArrow">
          <a:avLst>
            <a:gd name="adj1" fmla="val 5196"/>
            <a:gd name="adj2" fmla="val 335637"/>
            <a:gd name="adj3" fmla="val 21294365"/>
            <a:gd name="adj4" fmla="val 19765255"/>
            <a:gd name="adj5" fmla="val 606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907BC4-799F-44BD-B3A0-0CB48AA14224}">
      <dsp:nvSpPr>
        <dsp:cNvPr id="0" name=""/>
        <dsp:cNvSpPr/>
      </dsp:nvSpPr>
      <dsp:spPr>
        <a:xfrm>
          <a:off x="3011386" y="1823297"/>
          <a:ext cx="950232" cy="950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 Build Tests</a:t>
          </a:r>
          <a:endParaRPr lang="LID4096" sz="2100" kern="1200" dirty="0"/>
        </a:p>
      </dsp:txBody>
      <dsp:txXfrm>
        <a:off x="3011386" y="1823297"/>
        <a:ext cx="950232" cy="950232"/>
      </dsp:txXfrm>
    </dsp:sp>
    <dsp:sp modelId="{1D497FCA-78C7-4F28-9802-A33E01ADF4A4}">
      <dsp:nvSpPr>
        <dsp:cNvPr id="0" name=""/>
        <dsp:cNvSpPr/>
      </dsp:nvSpPr>
      <dsp:spPr>
        <a:xfrm>
          <a:off x="198818" y="26560"/>
          <a:ext cx="3565858" cy="3565858"/>
        </a:xfrm>
        <a:prstGeom prst="circularArrow">
          <a:avLst>
            <a:gd name="adj1" fmla="val 5196"/>
            <a:gd name="adj2" fmla="val 335637"/>
            <a:gd name="adj3" fmla="val 4015862"/>
            <a:gd name="adj4" fmla="val 2252364"/>
            <a:gd name="adj5" fmla="val 606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4C1C6A-069E-4AFD-8ACB-5F29F26C0270}">
      <dsp:nvSpPr>
        <dsp:cNvPr id="0" name=""/>
        <dsp:cNvSpPr/>
      </dsp:nvSpPr>
      <dsp:spPr>
        <a:xfrm>
          <a:off x="1506631" y="2916565"/>
          <a:ext cx="950232" cy="950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 Setup Test Data</a:t>
          </a:r>
          <a:endParaRPr lang="LID4096" sz="2100" kern="1200" dirty="0"/>
        </a:p>
      </dsp:txBody>
      <dsp:txXfrm>
        <a:off x="1506631" y="2916565"/>
        <a:ext cx="950232" cy="950232"/>
      </dsp:txXfrm>
    </dsp:sp>
    <dsp:sp modelId="{232619C7-9F3A-48FF-A42C-85B41F2E8E5B}">
      <dsp:nvSpPr>
        <dsp:cNvPr id="0" name=""/>
        <dsp:cNvSpPr/>
      </dsp:nvSpPr>
      <dsp:spPr>
        <a:xfrm>
          <a:off x="198818" y="26560"/>
          <a:ext cx="3565858" cy="3565858"/>
        </a:xfrm>
        <a:prstGeom prst="circularArrow">
          <a:avLst>
            <a:gd name="adj1" fmla="val 5196"/>
            <a:gd name="adj2" fmla="val 335637"/>
            <a:gd name="adj3" fmla="val 8211998"/>
            <a:gd name="adj4" fmla="val 6448501"/>
            <a:gd name="adj5" fmla="val 606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1F986E-4218-4E7B-9867-B19ACAE4C8E2}">
      <dsp:nvSpPr>
        <dsp:cNvPr id="0" name=""/>
        <dsp:cNvSpPr/>
      </dsp:nvSpPr>
      <dsp:spPr>
        <a:xfrm>
          <a:off x="1877" y="1823297"/>
          <a:ext cx="950232" cy="950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 Test</a:t>
          </a:r>
          <a:endParaRPr lang="LID4096" sz="2100" kern="1200" dirty="0"/>
        </a:p>
      </dsp:txBody>
      <dsp:txXfrm>
        <a:off x="1877" y="1823297"/>
        <a:ext cx="950232" cy="950232"/>
      </dsp:txXfrm>
    </dsp:sp>
    <dsp:sp modelId="{3A9F40A8-C45B-42C0-8830-95676B84D7D3}">
      <dsp:nvSpPr>
        <dsp:cNvPr id="0" name=""/>
        <dsp:cNvSpPr/>
      </dsp:nvSpPr>
      <dsp:spPr>
        <a:xfrm>
          <a:off x="198818" y="26560"/>
          <a:ext cx="3565858" cy="3565858"/>
        </a:xfrm>
        <a:prstGeom prst="circularArrow">
          <a:avLst>
            <a:gd name="adj1" fmla="val 5196"/>
            <a:gd name="adj2" fmla="val 335637"/>
            <a:gd name="adj3" fmla="val 12299107"/>
            <a:gd name="adj4" fmla="val 10769998"/>
            <a:gd name="adj5" fmla="val 606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54A155-5B4B-4D4E-8099-031AC43C9729}">
      <dsp:nvSpPr>
        <dsp:cNvPr id="0" name=""/>
        <dsp:cNvSpPr/>
      </dsp:nvSpPr>
      <dsp:spPr>
        <a:xfrm>
          <a:off x="576642" y="54352"/>
          <a:ext cx="950232" cy="950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 Version Control</a:t>
          </a:r>
          <a:endParaRPr lang="LID4096" sz="2100" kern="1200" dirty="0"/>
        </a:p>
      </dsp:txBody>
      <dsp:txXfrm>
        <a:off x="576642" y="54352"/>
        <a:ext cx="950232" cy="950232"/>
      </dsp:txXfrm>
    </dsp:sp>
    <dsp:sp modelId="{37F608BB-D548-4E41-852F-DFD25AC3F3FE}">
      <dsp:nvSpPr>
        <dsp:cNvPr id="0" name=""/>
        <dsp:cNvSpPr/>
      </dsp:nvSpPr>
      <dsp:spPr>
        <a:xfrm>
          <a:off x="198818" y="26560"/>
          <a:ext cx="3565858" cy="3565858"/>
        </a:xfrm>
        <a:prstGeom prst="circularArrow">
          <a:avLst>
            <a:gd name="adj1" fmla="val 5196"/>
            <a:gd name="adj2" fmla="val 335637"/>
            <a:gd name="adj3" fmla="val 16866847"/>
            <a:gd name="adj4" fmla="val 15197516"/>
            <a:gd name="adj5" fmla="val 606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C0409D-2C7A-4EFE-9CAB-2CE9B79CD395}">
      <dsp:nvSpPr>
        <dsp:cNvPr id="0" name=""/>
        <dsp:cNvSpPr/>
      </dsp:nvSpPr>
      <dsp:spPr>
        <a:xfrm>
          <a:off x="829337" y="18499"/>
          <a:ext cx="323424" cy="323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</a:t>
          </a:r>
          <a:endParaRPr lang="LID4096" sz="2000" kern="1200" dirty="0"/>
        </a:p>
      </dsp:txBody>
      <dsp:txXfrm>
        <a:off x="829337" y="18499"/>
        <a:ext cx="323424" cy="323424"/>
      </dsp:txXfrm>
    </dsp:sp>
    <dsp:sp modelId="{73201CB0-3463-4766-AA1E-66577E2EA546}">
      <dsp:nvSpPr>
        <dsp:cNvPr id="0" name=""/>
        <dsp:cNvSpPr/>
      </dsp:nvSpPr>
      <dsp:spPr>
        <a:xfrm>
          <a:off x="67670" y="9040"/>
          <a:ext cx="1213689" cy="1213689"/>
        </a:xfrm>
        <a:prstGeom prst="circularArrow">
          <a:avLst>
            <a:gd name="adj1" fmla="val 5196"/>
            <a:gd name="adj2" fmla="val 335637"/>
            <a:gd name="adj3" fmla="val 21294365"/>
            <a:gd name="adj4" fmla="val 19765255"/>
            <a:gd name="adj5" fmla="val 606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907BC4-799F-44BD-B3A0-0CB48AA14224}">
      <dsp:nvSpPr>
        <dsp:cNvPr id="0" name=""/>
        <dsp:cNvSpPr/>
      </dsp:nvSpPr>
      <dsp:spPr>
        <a:xfrm>
          <a:off x="1024967" y="620584"/>
          <a:ext cx="323424" cy="323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</a:t>
          </a:r>
          <a:endParaRPr lang="LID4096" sz="2000" kern="1200" dirty="0"/>
        </a:p>
      </dsp:txBody>
      <dsp:txXfrm>
        <a:off x="1024967" y="620584"/>
        <a:ext cx="323424" cy="323424"/>
      </dsp:txXfrm>
    </dsp:sp>
    <dsp:sp modelId="{1D497FCA-78C7-4F28-9802-A33E01ADF4A4}">
      <dsp:nvSpPr>
        <dsp:cNvPr id="0" name=""/>
        <dsp:cNvSpPr/>
      </dsp:nvSpPr>
      <dsp:spPr>
        <a:xfrm>
          <a:off x="67670" y="9040"/>
          <a:ext cx="1213689" cy="1213689"/>
        </a:xfrm>
        <a:prstGeom prst="circularArrow">
          <a:avLst>
            <a:gd name="adj1" fmla="val 5196"/>
            <a:gd name="adj2" fmla="val 335637"/>
            <a:gd name="adj3" fmla="val 4015862"/>
            <a:gd name="adj4" fmla="val 2252364"/>
            <a:gd name="adj5" fmla="val 606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4C1C6A-069E-4AFD-8ACB-5F29F26C0270}">
      <dsp:nvSpPr>
        <dsp:cNvPr id="0" name=""/>
        <dsp:cNvSpPr/>
      </dsp:nvSpPr>
      <dsp:spPr>
        <a:xfrm>
          <a:off x="512803" y="992693"/>
          <a:ext cx="323424" cy="323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</a:t>
          </a:r>
          <a:endParaRPr lang="LID4096" sz="2000" kern="1200" dirty="0"/>
        </a:p>
      </dsp:txBody>
      <dsp:txXfrm>
        <a:off x="512803" y="992693"/>
        <a:ext cx="323424" cy="323424"/>
      </dsp:txXfrm>
    </dsp:sp>
    <dsp:sp modelId="{232619C7-9F3A-48FF-A42C-85B41F2E8E5B}">
      <dsp:nvSpPr>
        <dsp:cNvPr id="0" name=""/>
        <dsp:cNvSpPr/>
      </dsp:nvSpPr>
      <dsp:spPr>
        <a:xfrm>
          <a:off x="67670" y="9040"/>
          <a:ext cx="1213689" cy="1213689"/>
        </a:xfrm>
        <a:prstGeom prst="circularArrow">
          <a:avLst>
            <a:gd name="adj1" fmla="val 5196"/>
            <a:gd name="adj2" fmla="val 335637"/>
            <a:gd name="adj3" fmla="val 8211999"/>
            <a:gd name="adj4" fmla="val 6448501"/>
            <a:gd name="adj5" fmla="val 606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1F986E-4218-4E7B-9867-B19ACAE4C8E2}">
      <dsp:nvSpPr>
        <dsp:cNvPr id="0" name=""/>
        <dsp:cNvSpPr/>
      </dsp:nvSpPr>
      <dsp:spPr>
        <a:xfrm>
          <a:off x="638" y="620584"/>
          <a:ext cx="323424" cy="323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</a:t>
          </a:r>
          <a:endParaRPr lang="LID4096" sz="2000" kern="1200" dirty="0"/>
        </a:p>
      </dsp:txBody>
      <dsp:txXfrm>
        <a:off x="638" y="620584"/>
        <a:ext cx="323424" cy="323424"/>
      </dsp:txXfrm>
    </dsp:sp>
    <dsp:sp modelId="{3A9F40A8-C45B-42C0-8830-95676B84D7D3}">
      <dsp:nvSpPr>
        <dsp:cNvPr id="0" name=""/>
        <dsp:cNvSpPr/>
      </dsp:nvSpPr>
      <dsp:spPr>
        <a:xfrm>
          <a:off x="67670" y="9040"/>
          <a:ext cx="1213689" cy="1213689"/>
        </a:xfrm>
        <a:prstGeom prst="circularArrow">
          <a:avLst>
            <a:gd name="adj1" fmla="val 5196"/>
            <a:gd name="adj2" fmla="val 335637"/>
            <a:gd name="adj3" fmla="val 12299108"/>
            <a:gd name="adj4" fmla="val 10769998"/>
            <a:gd name="adj5" fmla="val 606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54A155-5B4B-4D4E-8099-031AC43C9729}">
      <dsp:nvSpPr>
        <dsp:cNvPr id="0" name=""/>
        <dsp:cNvSpPr/>
      </dsp:nvSpPr>
      <dsp:spPr>
        <a:xfrm>
          <a:off x="196268" y="18499"/>
          <a:ext cx="323424" cy="323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</a:t>
          </a:r>
          <a:endParaRPr lang="LID4096" sz="2000" kern="1200" dirty="0"/>
        </a:p>
      </dsp:txBody>
      <dsp:txXfrm>
        <a:off x="196268" y="18499"/>
        <a:ext cx="323424" cy="323424"/>
      </dsp:txXfrm>
    </dsp:sp>
    <dsp:sp modelId="{37F608BB-D548-4E41-852F-DFD25AC3F3FE}">
      <dsp:nvSpPr>
        <dsp:cNvPr id="0" name=""/>
        <dsp:cNvSpPr/>
      </dsp:nvSpPr>
      <dsp:spPr>
        <a:xfrm>
          <a:off x="67670" y="9040"/>
          <a:ext cx="1213689" cy="1213689"/>
        </a:xfrm>
        <a:prstGeom prst="circularArrow">
          <a:avLst>
            <a:gd name="adj1" fmla="val 5196"/>
            <a:gd name="adj2" fmla="val 335637"/>
            <a:gd name="adj3" fmla="val 16866847"/>
            <a:gd name="adj4" fmla="val 15197516"/>
            <a:gd name="adj5" fmla="val 606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C0409D-2C7A-4EFE-9CAB-2CE9B79CD395}">
      <dsp:nvSpPr>
        <dsp:cNvPr id="0" name=""/>
        <dsp:cNvSpPr/>
      </dsp:nvSpPr>
      <dsp:spPr>
        <a:xfrm>
          <a:off x="829337" y="18499"/>
          <a:ext cx="323424" cy="323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</a:t>
          </a:r>
          <a:endParaRPr lang="LID4096" sz="2000" kern="1200" dirty="0"/>
        </a:p>
      </dsp:txBody>
      <dsp:txXfrm>
        <a:off x="829337" y="18499"/>
        <a:ext cx="323424" cy="323424"/>
      </dsp:txXfrm>
    </dsp:sp>
    <dsp:sp modelId="{73201CB0-3463-4766-AA1E-66577E2EA546}">
      <dsp:nvSpPr>
        <dsp:cNvPr id="0" name=""/>
        <dsp:cNvSpPr/>
      </dsp:nvSpPr>
      <dsp:spPr>
        <a:xfrm>
          <a:off x="67670" y="9040"/>
          <a:ext cx="1213689" cy="1213689"/>
        </a:xfrm>
        <a:prstGeom prst="circularArrow">
          <a:avLst>
            <a:gd name="adj1" fmla="val 5196"/>
            <a:gd name="adj2" fmla="val 335637"/>
            <a:gd name="adj3" fmla="val 21294365"/>
            <a:gd name="adj4" fmla="val 19765255"/>
            <a:gd name="adj5" fmla="val 606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907BC4-799F-44BD-B3A0-0CB48AA14224}">
      <dsp:nvSpPr>
        <dsp:cNvPr id="0" name=""/>
        <dsp:cNvSpPr/>
      </dsp:nvSpPr>
      <dsp:spPr>
        <a:xfrm>
          <a:off x="1024967" y="620584"/>
          <a:ext cx="323424" cy="323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</a:t>
          </a:r>
          <a:endParaRPr lang="LID4096" sz="2000" kern="1200" dirty="0"/>
        </a:p>
      </dsp:txBody>
      <dsp:txXfrm>
        <a:off x="1024967" y="620584"/>
        <a:ext cx="323424" cy="323424"/>
      </dsp:txXfrm>
    </dsp:sp>
    <dsp:sp modelId="{1D497FCA-78C7-4F28-9802-A33E01ADF4A4}">
      <dsp:nvSpPr>
        <dsp:cNvPr id="0" name=""/>
        <dsp:cNvSpPr/>
      </dsp:nvSpPr>
      <dsp:spPr>
        <a:xfrm>
          <a:off x="67670" y="9040"/>
          <a:ext cx="1213689" cy="1213689"/>
        </a:xfrm>
        <a:prstGeom prst="circularArrow">
          <a:avLst>
            <a:gd name="adj1" fmla="val 5196"/>
            <a:gd name="adj2" fmla="val 335637"/>
            <a:gd name="adj3" fmla="val 4015862"/>
            <a:gd name="adj4" fmla="val 2252364"/>
            <a:gd name="adj5" fmla="val 606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4C1C6A-069E-4AFD-8ACB-5F29F26C0270}">
      <dsp:nvSpPr>
        <dsp:cNvPr id="0" name=""/>
        <dsp:cNvSpPr/>
      </dsp:nvSpPr>
      <dsp:spPr>
        <a:xfrm>
          <a:off x="512803" y="992693"/>
          <a:ext cx="323424" cy="323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</a:t>
          </a:r>
          <a:endParaRPr lang="LID4096" sz="2000" kern="1200" dirty="0"/>
        </a:p>
      </dsp:txBody>
      <dsp:txXfrm>
        <a:off x="512803" y="992693"/>
        <a:ext cx="323424" cy="323424"/>
      </dsp:txXfrm>
    </dsp:sp>
    <dsp:sp modelId="{232619C7-9F3A-48FF-A42C-85B41F2E8E5B}">
      <dsp:nvSpPr>
        <dsp:cNvPr id="0" name=""/>
        <dsp:cNvSpPr/>
      </dsp:nvSpPr>
      <dsp:spPr>
        <a:xfrm>
          <a:off x="67670" y="9040"/>
          <a:ext cx="1213689" cy="1213689"/>
        </a:xfrm>
        <a:prstGeom prst="circularArrow">
          <a:avLst>
            <a:gd name="adj1" fmla="val 5196"/>
            <a:gd name="adj2" fmla="val 335637"/>
            <a:gd name="adj3" fmla="val 8211999"/>
            <a:gd name="adj4" fmla="val 6448501"/>
            <a:gd name="adj5" fmla="val 606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1F986E-4218-4E7B-9867-B19ACAE4C8E2}">
      <dsp:nvSpPr>
        <dsp:cNvPr id="0" name=""/>
        <dsp:cNvSpPr/>
      </dsp:nvSpPr>
      <dsp:spPr>
        <a:xfrm>
          <a:off x="638" y="620584"/>
          <a:ext cx="323424" cy="323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</a:t>
          </a:r>
          <a:endParaRPr lang="LID4096" sz="2000" kern="1200" dirty="0"/>
        </a:p>
      </dsp:txBody>
      <dsp:txXfrm>
        <a:off x="638" y="620584"/>
        <a:ext cx="323424" cy="323424"/>
      </dsp:txXfrm>
    </dsp:sp>
    <dsp:sp modelId="{3A9F40A8-C45B-42C0-8830-95676B84D7D3}">
      <dsp:nvSpPr>
        <dsp:cNvPr id="0" name=""/>
        <dsp:cNvSpPr/>
      </dsp:nvSpPr>
      <dsp:spPr>
        <a:xfrm>
          <a:off x="67670" y="9040"/>
          <a:ext cx="1213689" cy="1213689"/>
        </a:xfrm>
        <a:prstGeom prst="circularArrow">
          <a:avLst>
            <a:gd name="adj1" fmla="val 5196"/>
            <a:gd name="adj2" fmla="val 335637"/>
            <a:gd name="adj3" fmla="val 12299108"/>
            <a:gd name="adj4" fmla="val 10769998"/>
            <a:gd name="adj5" fmla="val 606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54A155-5B4B-4D4E-8099-031AC43C9729}">
      <dsp:nvSpPr>
        <dsp:cNvPr id="0" name=""/>
        <dsp:cNvSpPr/>
      </dsp:nvSpPr>
      <dsp:spPr>
        <a:xfrm>
          <a:off x="196268" y="18499"/>
          <a:ext cx="323424" cy="323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</a:t>
          </a:r>
          <a:endParaRPr lang="LID4096" sz="2000" kern="1200" dirty="0"/>
        </a:p>
      </dsp:txBody>
      <dsp:txXfrm>
        <a:off x="196268" y="18499"/>
        <a:ext cx="323424" cy="323424"/>
      </dsp:txXfrm>
    </dsp:sp>
    <dsp:sp modelId="{37F608BB-D548-4E41-852F-DFD25AC3F3FE}">
      <dsp:nvSpPr>
        <dsp:cNvPr id="0" name=""/>
        <dsp:cNvSpPr/>
      </dsp:nvSpPr>
      <dsp:spPr>
        <a:xfrm>
          <a:off x="67670" y="9040"/>
          <a:ext cx="1213689" cy="1213689"/>
        </a:xfrm>
        <a:prstGeom prst="circularArrow">
          <a:avLst>
            <a:gd name="adj1" fmla="val 5196"/>
            <a:gd name="adj2" fmla="val 335637"/>
            <a:gd name="adj3" fmla="val 16866847"/>
            <a:gd name="adj4" fmla="val 15197516"/>
            <a:gd name="adj5" fmla="val 606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C0409D-2C7A-4EFE-9CAB-2CE9B79CD395}">
      <dsp:nvSpPr>
        <dsp:cNvPr id="0" name=""/>
        <dsp:cNvSpPr/>
      </dsp:nvSpPr>
      <dsp:spPr>
        <a:xfrm>
          <a:off x="829337" y="18499"/>
          <a:ext cx="323424" cy="323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</a:t>
          </a:r>
          <a:endParaRPr lang="LID4096" sz="2000" kern="1200" dirty="0"/>
        </a:p>
      </dsp:txBody>
      <dsp:txXfrm>
        <a:off x="829337" y="18499"/>
        <a:ext cx="323424" cy="323424"/>
      </dsp:txXfrm>
    </dsp:sp>
    <dsp:sp modelId="{73201CB0-3463-4766-AA1E-66577E2EA546}">
      <dsp:nvSpPr>
        <dsp:cNvPr id="0" name=""/>
        <dsp:cNvSpPr/>
      </dsp:nvSpPr>
      <dsp:spPr>
        <a:xfrm>
          <a:off x="67670" y="9040"/>
          <a:ext cx="1213689" cy="1213689"/>
        </a:xfrm>
        <a:prstGeom prst="circularArrow">
          <a:avLst>
            <a:gd name="adj1" fmla="val 5196"/>
            <a:gd name="adj2" fmla="val 335637"/>
            <a:gd name="adj3" fmla="val 21294365"/>
            <a:gd name="adj4" fmla="val 19765255"/>
            <a:gd name="adj5" fmla="val 606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907BC4-799F-44BD-B3A0-0CB48AA14224}">
      <dsp:nvSpPr>
        <dsp:cNvPr id="0" name=""/>
        <dsp:cNvSpPr/>
      </dsp:nvSpPr>
      <dsp:spPr>
        <a:xfrm>
          <a:off x="1024967" y="620584"/>
          <a:ext cx="323424" cy="323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</a:t>
          </a:r>
          <a:endParaRPr lang="LID4096" sz="2000" kern="1200" dirty="0"/>
        </a:p>
      </dsp:txBody>
      <dsp:txXfrm>
        <a:off x="1024967" y="620584"/>
        <a:ext cx="323424" cy="323424"/>
      </dsp:txXfrm>
    </dsp:sp>
    <dsp:sp modelId="{1D497FCA-78C7-4F28-9802-A33E01ADF4A4}">
      <dsp:nvSpPr>
        <dsp:cNvPr id="0" name=""/>
        <dsp:cNvSpPr/>
      </dsp:nvSpPr>
      <dsp:spPr>
        <a:xfrm>
          <a:off x="67670" y="9040"/>
          <a:ext cx="1213689" cy="1213689"/>
        </a:xfrm>
        <a:prstGeom prst="circularArrow">
          <a:avLst>
            <a:gd name="adj1" fmla="val 5196"/>
            <a:gd name="adj2" fmla="val 335637"/>
            <a:gd name="adj3" fmla="val 4015862"/>
            <a:gd name="adj4" fmla="val 2252364"/>
            <a:gd name="adj5" fmla="val 606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4C1C6A-069E-4AFD-8ACB-5F29F26C0270}">
      <dsp:nvSpPr>
        <dsp:cNvPr id="0" name=""/>
        <dsp:cNvSpPr/>
      </dsp:nvSpPr>
      <dsp:spPr>
        <a:xfrm>
          <a:off x="512803" y="992693"/>
          <a:ext cx="323424" cy="323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</a:t>
          </a:r>
          <a:endParaRPr lang="LID4096" sz="2000" kern="1200" dirty="0"/>
        </a:p>
      </dsp:txBody>
      <dsp:txXfrm>
        <a:off x="512803" y="992693"/>
        <a:ext cx="323424" cy="323424"/>
      </dsp:txXfrm>
    </dsp:sp>
    <dsp:sp modelId="{232619C7-9F3A-48FF-A42C-85B41F2E8E5B}">
      <dsp:nvSpPr>
        <dsp:cNvPr id="0" name=""/>
        <dsp:cNvSpPr/>
      </dsp:nvSpPr>
      <dsp:spPr>
        <a:xfrm>
          <a:off x="67670" y="9040"/>
          <a:ext cx="1213689" cy="1213689"/>
        </a:xfrm>
        <a:prstGeom prst="circularArrow">
          <a:avLst>
            <a:gd name="adj1" fmla="val 5196"/>
            <a:gd name="adj2" fmla="val 335637"/>
            <a:gd name="adj3" fmla="val 8211999"/>
            <a:gd name="adj4" fmla="val 6448501"/>
            <a:gd name="adj5" fmla="val 606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1F986E-4218-4E7B-9867-B19ACAE4C8E2}">
      <dsp:nvSpPr>
        <dsp:cNvPr id="0" name=""/>
        <dsp:cNvSpPr/>
      </dsp:nvSpPr>
      <dsp:spPr>
        <a:xfrm>
          <a:off x="638" y="620584"/>
          <a:ext cx="323424" cy="323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</a:t>
          </a:r>
          <a:endParaRPr lang="LID4096" sz="2000" kern="1200" dirty="0"/>
        </a:p>
      </dsp:txBody>
      <dsp:txXfrm>
        <a:off x="638" y="620584"/>
        <a:ext cx="323424" cy="323424"/>
      </dsp:txXfrm>
    </dsp:sp>
    <dsp:sp modelId="{3A9F40A8-C45B-42C0-8830-95676B84D7D3}">
      <dsp:nvSpPr>
        <dsp:cNvPr id="0" name=""/>
        <dsp:cNvSpPr/>
      </dsp:nvSpPr>
      <dsp:spPr>
        <a:xfrm>
          <a:off x="67670" y="9040"/>
          <a:ext cx="1213689" cy="1213689"/>
        </a:xfrm>
        <a:prstGeom prst="circularArrow">
          <a:avLst>
            <a:gd name="adj1" fmla="val 5196"/>
            <a:gd name="adj2" fmla="val 335637"/>
            <a:gd name="adj3" fmla="val 12299108"/>
            <a:gd name="adj4" fmla="val 10769998"/>
            <a:gd name="adj5" fmla="val 606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54A155-5B4B-4D4E-8099-031AC43C9729}">
      <dsp:nvSpPr>
        <dsp:cNvPr id="0" name=""/>
        <dsp:cNvSpPr/>
      </dsp:nvSpPr>
      <dsp:spPr>
        <a:xfrm>
          <a:off x="196268" y="18499"/>
          <a:ext cx="323424" cy="323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</a:t>
          </a:r>
          <a:endParaRPr lang="LID4096" sz="2000" kern="1200" dirty="0"/>
        </a:p>
      </dsp:txBody>
      <dsp:txXfrm>
        <a:off x="196268" y="18499"/>
        <a:ext cx="323424" cy="323424"/>
      </dsp:txXfrm>
    </dsp:sp>
    <dsp:sp modelId="{37F608BB-D548-4E41-852F-DFD25AC3F3FE}">
      <dsp:nvSpPr>
        <dsp:cNvPr id="0" name=""/>
        <dsp:cNvSpPr/>
      </dsp:nvSpPr>
      <dsp:spPr>
        <a:xfrm>
          <a:off x="67670" y="9040"/>
          <a:ext cx="1213689" cy="1213689"/>
        </a:xfrm>
        <a:prstGeom prst="circularArrow">
          <a:avLst>
            <a:gd name="adj1" fmla="val 5196"/>
            <a:gd name="adj2" fmla="val 335637"/>
            <a:gd name="adj3" fmla="val 16866847"/>
            <a:gd name="adj4" fmla="val 15197516"/>
            <a:gd name="adj5" fmla="val 606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CF698E-B843-4779-8963-B6F7FA0120A5}" type="datetimeFigureOut">
              <a:rPr lang="LID4096" smtClean="0"/>
              <a:t>06/06/2022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A6B77-E493-4E23-BF28-7D19AD6D936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11976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problem is that as the system evolves, the number of regression tests also grows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3A6B77-E493-4E23-BF28-7D19AD6D9369}" type="slidenum">
              <a:rPr lang="LID4096" smtClean="0"/>
              <a:t>10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77128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case of BC with over 18000 tests to run, each of these cycles take 3 days for a single machine to execute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3A6B77-E493-4E23-BF28-7D19AD6D9369}" type="slidenum">
              <a:rPr lang="LID4096" smtClean="0"/>
              <a:t>11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10206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see what can we do about it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3A6B77-E493-4E23-BF28-7D19AD6D9369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61100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could we do prioritization? What criteria to use to find a sorting of these tests?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3A6B77-E493-4E23-BF28-7D19AD6D9369}" type="slidenum">
              <a:rPr lang="LID4096" smtClean="0"/>
              <a:t>26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99554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I’ll introduce one of these features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3A6B77-E493-4E23-BF28-7D19AD6D9369}" type="slidenum">
              <a:rPr lang="LID4096" smtClean="0"/>
              <a:t>27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81320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C8401-F49E-4298-945A-8D92DACF4E49}" type="datetimeFigureOut">
              <a:rPr lang="LID4096" smtClean="0"/>
              <a:t>06/06/2022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4A87F-ED65-47FF-9421-9A20B1733F6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04226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C8401-F49E-4298-945A-8D92DACF4E49}" type="datetimeFigureOut">
              <a:rPr lang="LID4096" smtClean="0"/>
              <a:t>06/06/2022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4A87F-ED65-47FF-9421-9A20B1733F6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40083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C8401-F49E-4298-945A-8D92DACF4E49}" type="datetimeFigureOut">
              <a:rPr lang="LID4096" smtClean="0"/>
              <a:t>06/06/2022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4A87F-ED65-47FF-9421-9A20B1733F6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34650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C8401-F49E-4298-945A-8D92DACF4E49}" type="datetimeFigureOut">
              <a:rPr lang="LID4096" smtClean="0"/>
              <a:t>06/06/2022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4A87F-ED65-47FF-9421-9A20B1733F6C}" type="slidenum">
              <a:rPr lang="LID4096" smtClean="0"/>
              <a:t>‹#›</a:t>
            </a:fld>
            <a:endParaRPr lang="LID4096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8345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C8401-F49E-4298-945A-8D92DACF4E49}" type="datetimeFigureOut">
              <a:rPr lang="LID4096" smtClean="0"/>
              <a:t>06/06/2022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4A87F-ED65-47FF-9421-9A20B1733F6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518896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C8401-F49E-4298-945A-8D92DACF4E49}" type="datetimeFigureOut">
              <a:rPr lang="LID4096" smtClean="0"/>
              <a:t>06/06/2022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4A87F-ED65-47FF-9421-9A20B1733F6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333070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C8401-F49E-4298-945A-8D92DACF4E49}" type="datetimeFigureOut">
              <a:rPr lang="LID4096" smtClean="0"/>
              <a:t>06/06/2022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4A87F-ED65-47FF-9421-9A20B1733F6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760143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C8401-F49E-4298-945A-8D92DACF4E49}" type="datetimeFigureOut">
              <a:rPr lang="LID4096" smtClean="0"/>
              <a:t>06/06/2022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4A87F-ED65-47FF-9421-9A20B1733F6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478709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C8401-F49E-4298-945A-8D92DACF4E49}" type="datetimeFigureOut">
              <a:rPr lang="LID4096" smtClean="0"/>
              <a:t>06/06/2022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4A87F-ED65-47FF-9421-9A20B1733F6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60955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C8401-F49E-4298-945A-8D92DACF4E49}" type="datetimeFigureOut">
              <a:rPr lang="LID4096" smtClean="0"/>
              <a:t>06/06/2022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4A87F-ED65-47FF-9421-9A20B1733F6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16606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C8401-F49E-4298-945A-8D92DACF4E49}" type="datetimeFigureOut">
              <a:rPr lang="LID4096" smtClean="0"/>
              <a:t>06/06/2022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4A87F-ED65-47FF-9421-9A20B1733F6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91087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C8401-F49E-4298-945A-8D92DACF4E49}" type="datetimeFigureOut">
              <a:rPr lang="LID4096" smtClean="0"/>
              <a:t>06/06/2022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4A87F-ED65-47FF-9421-9A20B1733F6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27142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C8401-F49E-4298-945A-8D92DACF4E49}" type="datetimeFigureOut">
              <a:rPr lang="LID4096" smtClean="0"/>
              <a:t>06/06/2022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4A87F-ED65-47FF-9421-9A20B1733F6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58621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C8401-F49E-4298-945A-8D92DACF4E49}" type="datetimeFigureOut">
              <a:rPr lang="LID4096" smtClean="0"/>
              <a:t>06/06/2022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4A87F-ED65-47FF-9421-9A20B1733F6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31757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C8401-F49E-4298-945A-8D92DACF4E49}" type="datetimeFigureOut">
              <a:rPr lang="LID4096" smtClean="0"/>
              <a:t>06/06/2022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4A87F-ED65-47FF-9421-9A20B1733F6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44817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C8401-F49E-4298-945A-8D92DACF4E49}" type="datetimeFigureOut">
              <a:rPr lang="LID4096" smtClean="0"/>
              <a:t>06/06/2022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4A87F-ED65-47FF-9421-9A20B1733F6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51399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C8401-F49E-4298-945A-8D92DACF4E49}" type="datetimeFigureOut">
              <a:rPr lang="LID4096" smtClean="0"/>
              <a:t>06/06/2022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4A87F-ED65-47FF-9421-9A20B1733F6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27343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6CC8401-F49E-4298-945A-8D92DACF4E49}" type="datetimeFigureOut">
              <a:rPr lang="LID4096" smtClean="0"/>
              <a:t>06/06/2022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1C4A87F-ED65-47FF-9421-9A20B1733F6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795609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1.xml"/><Relationship Id="rId13" Type="http://schemas.openxmlformats.org/officeDocument/2006/relationships/diagramData" Target="../diagrams/data12.xml"/><Relationship Id="rId18" Type="http://schemas.openxmlformats.org/officeDocument/2006/relationships/image" Target="../media/image22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12" Type="http://schemas.microsoft.com/office/2007/relationships/diagramDrawing" Target="../diagrams/drawing11.xml"/><Relationship Id="rId17" Type="http://schemas.microsoft.com/office/2007/relationships/diagramDrawing" Target="../diagrams/drawing12.xml"/><Relationship Id="rId2" Type="http://schemas.openxmlformats.org/officeDocument/2006/relationships/notesSlide" Target="../notesSlides/notesSlide1.xml"/><Relationship Id="rId16" Type="http://schemas.openxmlformats.org/officeDocument/2006/relationships/diagramColors" Target="../diagrams/colors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11" Type="http://schemas.openxmlformats.org/officeDocument/2006/relationships/diagramColors" Target="../diagrams/colors11.xml"/><Relationship Id="rId5" Type="http://schemas.openxmlformats.org/officeDocument/2006/relationships/diagramQuickStyle" Target="../diagrams/quickStyle10.xml"/><Relationship Id="rId15" Type="http://schemas.openxmlformats.org/officeDocument/2006/relationships/diagramQuickStyle" Target="../diagrams/quickStyle12.xml"/><Relationship Id="rId10" Type="http://schemas.openxmlformats.org/officeDocument/2006/relationships/diagramQuickStyle" Target="../diagrams/quickStyle11.xml"/><Relationship Id="rId19" Type="http://schemas.openxmlformats.org/officeDocument/2006/relationships/image" Target="../media/image23.svg"/><Relationship Id="rId4" Type="http://schemas.openxmlformats.org/officeDocument/2006/relationships/diagramLayout" Target="../diagrams/layout10.xml"/><Relationship Id="rId9" Type="http://schemas.openxmlformats.org/officeDocument/2006/relationships/diagramLayout" Target="../diagrams/layout11.xml"/><Relationship Id="rId14" Type="http://schemas.openxmlformats.org/officeDocument/2006/relationships/diagramLayout" Target="../diagrams/layout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4.xml"/><Relationship Id="rId13" Type="http://schemas.openxmlformats.org/officeDocument/2006/relationships/diagramData" Target="../diagrams/data15.xml"/><Relationship Id="rId18" Type="http://schemas.openxmlformats.org/officeDocument/2006/relationships/image" Target="../media/image22.png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12" Type="http://schemas.microsoft.com/office/2007/relationships/diagramDrawing" Target="../diagrams/drawing14.xml"/><Relationship Id="rId17" Type="http://schemas.microsoft.com/office/2007/relationships/diagramDrawing" Target="../diagrams/drawing15.xml"/><Relationship Id="rId2" Type="http://schemas.openxmlformats.org/officeDocument/2006/relationships/notesSlide" Target="../notesSlides/notesSlide2.xml"/><Relationship Id="rId16" Type="http://schemas.openxmlformats.org/officeDocument/2006/relationships/diagramColors" Target="../diagrams/colors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11" Type="http://schemas.openxmlformats.org/officeDocument/2006/relationships/diagramColors" Target="../diagrams/colors14.xml"/><Relationship Id="rId5" Type="http://schemas.openxmlformats.org/officeDocument/2006/relationships/diagramQuickStyle" Target="../diagrams/quickStyle13.xml"/><Relationship Id="rId15" Type="http://schemas.openxmlformats.org/officeDocument/2006/relationships/diagramQuickStyle" Target="../diagrams/quickStyle15.xml"/><Relationship Id="rId10" Type="http://schemas.openxmlformats.org/officeDocument/2006/relationships/diagramQuickStyle" Target="../diagrams/quickStyle14.xml"/><Relationship Id="rId19" Type="http://schemas.openxmlformats.org/officeDocument/2006/relationships/image" Target="../media/image23.svg"/><Relationship Id="rId4" Type="http://schemas.openxmlformats.org/officeDocument/2006/relationships/diagramLayout" Target="../diagrams/layout13.xml"/><Relationship Id="rId9" Type="http://schemas.openxmlformats.org/officeDocument/2006/relationships/diagramLayout" Target="../diagrams/layout14.xml"/><Relationship Id="rId14" Type="http://schemas.openxmlformats.org/officeDocument/2006/relationships/diagramLayout" Target="../diagrams/layout1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7.xml"/><Relationship Id="rId13" Type="http://schemas.openxmlformats.org/officeDocument/2006/relationships/diagramLayout" Target="../diagrams/layout18.xml"/><Relationship Id="rId18" Type="http://schemas.openxmlformats.org/officeDocument/2006/relationships/diagramLayout" Target="../diagrams/layout19.xml"/><Relationship Id="rId3" Type="http://schemas.openxmlformats.org/officeDocument/2006/relationships/diagramLayout" Target="../diagrams/layout16.xml"/><Relationship Id="rId21" Type="http://schemas.microsoft.com/office/2007/relationships/diagramDrawing" Target="../diagrams/drawing19.xml"/><Relationship Id="rId7" Type="http://schemas.openxmlformats.org/officeDocument/2006/relationships/diagramData" Target="../diagrams/data17.xml"/><Relationship Id="rId12" Type="http://schemas.openxmlformats.org/officeDocument/2006/relationships/diagramData" Target="../diagrams/data18.xml"/><Relationship Id="rId17" Type="http://schemas.openxmlformats.org/officeDocument/2006/relationships/diagramData" Target="../diagrams/data19.xml"/><Relationship Id="rId2" Type="http://schemas.openxmlformats.org/officeDocument/2006/relationships/diagramData" Target="../diagrams/data16.xml"/><Relationship Id="rId16" Type="http://schemas.microsoft.com/office/2007/relationships/diagramDrawing" Target="../diagrams/drawing18.xml"/><Relationship Id="rId20" Type="http://schemas.openxmlformats.org/officeDocument/2006/relationships/diagramColors" Target="../diagrams/colors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11" Type="http://schemas.microsoft.com/office/2007/relationships/diagramDrawing" Target="../diagrams/drawing17.xml"/><Relationship Id="rId5" Type="http://schemas.openxmlformats.org/officeDocument/2006/relationships/diagramColors" Target="../diagrams/colors16.xml"/><Relationship Id="rId15" Type="http://schemas.openxmlformats.org/officeDocument/2006/relationships/diagramColors" Target="../diagrams/colors18.xml"/><Relationship Id="rId10" Type="http://schemas.openxmlformats.org/officeDocument/2006/relationships/diagramColors" Target="../diagrams/colors17.xml"/><Relationship Id="rId19" Type="http://schemas.openxmlformats.org/officeDocument/2006/relationships/diagramQuickStyle" Target="../diagrams/quickStyle19.xml"/><Relationship Id="rId4" Type="http://schemas.openxmlformats.org/officeDocument/2006/relationships/diagramQuickStyle" Target="../diagrams/quickStyle16.xml"/><Relationship Id="rId9" Type="http://schemas.openxmlformats.org/officeDocument/2006/relationships/diagramQuickStyle" Target="../diagrams/quickStyle17.xml"/><Relationship Id="rId14" Type="http://schemas.openxmlformats.org/officeDocument/2006/relationships/diagramQuickStyle" Target="../diagrams/quickStyle1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1.xml"/><Relationship Id="rId13" Type="http://schemas.openxmlformats.org/officeDocument/2006/relationships/diagramData" Target="../diagrams/data22.xml"/><Relationship Id="rId18" Type="http://schemas.openxmlformats.org/officeDocument/2006/relationships/diagramData" Target="../diagrams/data23.xml"/><Relationship Id="rId3" Type="http://schemas.openxmlformats.org/officeDocument/2006/relationships/diagramData" Target="../diagrams/data20.xml"/><Relationship Id="rId21" Type="http://schemas.openxmlformats.org/officeDocument/2006/relationships/diagramColors" Target="../diagrams/colors23.xml"/><Relationship Id="rId7" Type="http://schemas.microsoft.com/office/2007/relationships/diagramDrawing" Target="../diagrams/drawing20.xml"/><Relationship Id="rId12" Type="http://schemas.microsoft.com/office/2007/relationships/diagramDrawing" Target="../diagrams/drawing21.xml"/><Relationship Id="rId17" Type="http://schemas.microsoft.com/office/2007/relationships/diagramDrawing" Target="../diagrams/drawing22.xml"/><Relationship Id="rId2" Type="http://schemas.openxmlformats.org/officeDocument/2006/relationships/notesSlide" Target="../notesSlides/notesSlide3.xml"/><Relationship Id="rId16" Type="http://schemas.openxmlformats.org/officeDocument/2006/relationships/diagramColors" Target="../diagrams/colors22.xml"/><Relationship Id="rId20" Type="http://schemas.openxmlformats.org/officeDocument/2006/relationships/diagramQuickStyle" Target="../diagrams/quickStyle2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0.xml"/><Relationship Id="rId11" Type="http://schemas.openxmlformats.org/officeDocument/2006/relationships/diagramColors" Target="../diagrams/colors21.xml"/><Relationship Id="rId5" Type="http://schemas.openxmlformats.org/officeDocument/2006/relationships/diagramQuickStyle" Target="../diagrams/quickStyle20.xml"/><Relationship Id="rId15" Type="http://schemas.openxmlformats.org/officeDocument/2006/relationships/diagramQuickStyle" Target="../diagrams/quickStyle22.xml"/><Relationship Id="rId10" Type="http://schemas.openxmlformats.org/officeDocument/2006/relationships/diagramQuickStyle" Target="../diagrams/quickStyle21.xml"/><Relationship Id="rId19" Type="http://schemas.openxmlformats.org/officeDocument/2006/relationships/diagramLayout" Target="../diagrams/layout23.xml"/><Relationship Id="rId4" Type="http://schemas.openxmlformats.org/officeDocument/2006/relationships/diagramLayout" Target="../diagrams/layout20.xml"/><Relationship Id="rId9" Type="http://schemas.openxmlformats.org/officeDocument/2006/relationships/diagramLayout" Target="../diagrams/layout21.xml"/><Relationship Id="rId14" Type="http://schemas.openxmlformats.org/officeDocument/2006/relationships/diagramLayout" Target="../diagrams/layout22.xml"/><Relationship Id="rId22" Type="http://schemas.microsoft.com/office/2007/relationships/diagramDrawing" Target="../diagrams/drawing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10" Type="http://schemas.openxmlformats.org/officeDocument/2006/relationships/image" Target="../media/image37.svg"/><Relationship Id="rId4" Type="http://schemas.openxmlformats.org/officeDocument/2006/relationships/image" Target="../media/image31.svg"/><Relationship Id="rId9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3.svg"/><Relationship Id="rId7" Type="http://schemas.openxmlformats.org/officeDocument/2006/relationships/image" Target="../media/image37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1.svg"/><Relationship Id="rId4" Type="http://schemas.openxmlformats.org/officeDocument/2006/relationships/image" Target="../media/image30.png"/><Relationship Id="rId9" Type="http://schemas.openxmlformats.org/officeDocument/2006/relationships/image" Target="../media/image35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0.png"/><Relationship Id="rId13" Type="http://schemas.openxmlformats.org/officeDocument/2006/relationships/image" Target="../media/image47.png"/><Relationship Id="rId3" Type="http://schemas.openxmlformats.org/officeDocument/2006/relationships/image" Target="../media/image43.svg"/><Relationship Id="rId7" Type="http://schemas.openxmlformats.org/officeDocument/2006/relationships/image" Target="../media/image410.png"/><Relationship Id="rId12" Type="http://schemas.openxmlformats.org/officeDocument/2006/relationships/image" Target="../media/image460.png"/><Relationship Id="rId17" Type="http://schemas.openxmlformats.org/officeDocument/2006/relationships/image" Target="../media/image51.svg"/><Relationship Id="rId2" Type="http://schemas.openxmlformats.org/officeDocument/2006/relationships/image" Target="../media/image42.png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0.png"/><Relationship Id="rId11" Type="http://schemas.openxmlformats.org/officeDocument/2006/relationships/image" Target="../media/image47.svg"/><Relationship Id="rId5" Type="http://schemas.openxmlformats.org/officeDocument/2006/relationships/image" Target="../media/image45.svg"/><Relationship Id="rId15" Type="http://schemas.openxmlformats.org/officeDocument/2006/relationships/image" Target="../media/image49.png"/><Relationship Id="rId10" Type="http://schemas.openxmlformats.org/officeDocument/2006/relationships/image" Target="../media/image46.png"/><Relationship Id="rId4" Type="http://schemas.openxmlformats.org/officeDocument/2006/relationships/image" Target="../media/image44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4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2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4.xml"/><Relationship Id="rId5" Type="http://schemas.openxmlformats.org/officeDocument/2006/relationships/diagramLayout" Target="../diagrams/layout24.xml"/><Relationship Id="rId4" Type="http://schemas.openxmlformats.org/officeDocument/2006/relationships/diagramData" Target="../diagrams/data2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43.svg"/><Relationship Id="rId7" Type="http://schemas.openxmlformats.org/officeDocument/2006/relationships/image" Target="../media/image5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51.svg"/><Relationship Id="rId5" Type="http://schemas.openxmlformats.org/officeDocument/2006/relationships/image" Target="../media/image45.sv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58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3.png"/><Relationship Id="rId3" Type="http://schemas.openxmlformats.org/officeDocument/2006/relationships/image" Target="../media/image43.svg"/><Relationship Id="rId7" Type="http://schemas.openxmlformats.org/officeDocument/2006/relationships/image" Target="../media/image59.png"/><Relationship Id="rId12" Type="http://schemas.openxmlformats.org/officeDocument/2006/relationships/image" Target="../media/image62.png"/><Relationship Id="rId17" Type="http://schemas.openxmlformats.org/officeDocument/2006/relationships/image" Target="../media/image51.svg"/><Relationship Id="rId2" Type="http://schemas.openxmlformats.org/officeDocument/2006/relationships/image" Target="../media/image42.png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47.svg"/><Relationship Id="rId5" Type="http://schemas.openxmlformats.org/officeDocument/2006/relationships/image" Target="../media/image45.svg"/><Relationship Id="rId15" Type="http://schemas.openxmlformats.org/officeDocument/2006/relationships/image" Target="../media/image65.png"/><Relationship Id="rId10" Type="http://schemas.openxmlformats.org/officeDocument/2006/relationships/image" Target="../media/image46.png"/><Relationship Id="rId4" Type="http://schemas.openxmlformats.org/officeDocument/2006/relationships/image" Target="../media/image44.png"/><Relationship Id="rId9" Type="http://schemas.openxmlformats.org/officeDocument/2006/relationships/image" Target="../media/image61.png"/><Relationship Id="rId14" Type="http://schemas.openxmlformats.org/officeDocument/2006/relationships/image" Target="../media/image64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10" Type="http://schemas.openxmlformats.org/officeDocument/2006/relationships/image" Target="../media/image13.pn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svg"/><Relationship Id="rId4" Type="http://schemas.openxmlformats.org/officeDocument/2006/relationships/image" Target="../media/image6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diagramData" Target="../diagrams/data2.xml"/><Relationship Id="rId18" Type="http://schemas.openxmlformats.org/officeDocument/2006/relationships/diagramData" Target="../diagrams/data3.xml"/><Relationship Id="rId26" Type="http://schemas.openxmlformats.org/officeDocument/2006/relationships/diagramColors" Target="../diagrams/colors4.xml"/><Relationship Id="rId3" Type="http://schemas.openxmlformats.org/officeDocument/2006/relationships/diagramLayout" Target="../diagrams/layout1.xml"/><Relationship Id="rId21" Type="http://schemas.openxmlformats.org/officeDocument/2006/relationships/diagramColors" Target="../diagrams/colors3.xml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17" Type="http://schemas.microsoft.com/office/2007/relationships/diagramDrawing" Target="../diagrams/drawing2.xml"/><Relationship Id="rId25" Type="http://schemas.openxmlformats.org/officeDocument/2006/relationships/diagramQuickStyle" Target="../diagrams/quickStyle4.xml"/><Relationship Id="rId2" Type="http://schemas.openxmlformats.org/officeDocument/2006/relationships/diagramData" Target="../diagrams/data1.xml"/><Relationship Id="rId16" Type="http://schemas.openxmlformats.org/officeDocument/2006/relationships/diagramColors" Target="../diagrams/colors2.xml"/><Relationship Id="rId20" Type="http://schemas.openxmlformats.org/officeDocument/2006/relationships/diagramQuickStyle" Target="../diagrams/quickStyle3.xml"/><Relationship Id="rId29" Type="http://schemas.openxmlformats.org/officeDocument/2006/relationships/image" Target="../media/image21.sv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18.png"/><Relationship Id="rId24" Type="http://schemas.openxmlformats.org/officeDocument/2006/relationships/diagramLayout" Target="../diagrams/layout4.xml"/><Relationship Id="rId5" Type="http://schemas.openxmlformats.org/officeDocument/2006/relationships/diagramColors" Target="../diagrams/colors1.xml"/><Relationship Id="rId15" Type="http://schemas.openxmlformats.org/officeDocument/2006/relationships/diagramQuickStyle" Target="../diagrams/quickStyle2.xml"/><Relationship Id="rId23" Type="http://schemas.openxmlformats.org/officeDocument/2006/relationships/diagramData" Target="../diagrams/data4.xml"/><Relationship Id="rId28" Type="http://schemas.openxmlformats.org/officeDocument/2006/relationships/image" Target="../media/image20.png"/><Relationship Id="rId10" Type="http://schemas.openxmlformats.org/officeDocument/2006/relationships/image" Target="../media/image17.svg"/><Relationship Id="rId19" Type="http://schemas.openxmlformats.org/officeDocument/2006/relationships/diagramLayout" Target="../diagrams/layout3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6.png"/><Relationship Id="rId14" Type="http://schemas.openxmlformats.org/officeDocument/2006/relationships/diagramLayout" Target="../diagrams/layout2.xml"/><Relationship Id="rId22" Type="http://schemas.microsoft.com/office/2007/relationships/diagramDrawing" Target="../diagrams/drawing3.xml"/><Relationship Id="rId27" Type="http://schemas.microsoft.com/office/2007/relationships/diagramDrawing" Target="../diagrams/drawing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svg"/><Relationship Id="rId4" Type="http://schemas.openxmlformats.org/officeDocument/2006/relationships/image" Target="../media/image69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diagramLayout" Target="../diagrams/layout5.xml"/><Relationship Id="rId7" Type="http://schemas.openxmlformats.org/officeDocument/2006/relationships/image" Target="../media/image22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10" Type="http://schemas.openxmlformats.org/officeDocument/2006/relationships/image" Target="../media/image25.svg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13" Type="http://schemas.openxmlformats.org/officeDocument/2006/relationships/diagramLayout" Target="../diagrams/layout9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12" Type="http://schemas.openxmlformats.org/officeDocument/2006/relationships/diagramData" Target="../diagrams/data9.xml"/><Relationship Id="rId2" Type="http://schemas.openxmlformats.org/officeDocument/2006/relationships/diagramData" Target="../diagrams/data7.xml"/><Relationship Id="rId16" Type="http://schemas.microsoft.com/office/2007/relationships/diagramDrawing" Target="../diagrams/drawing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5" Type="http://schemas.openxmlformats.org/officeDocument/2006/relationships/diagramColors" Target="../diagrams/colors9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Relationship Id="rId1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835D0-54D7-9E4E-9705-E3E7CA6BB4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Efficient Regression Testing in Continuous Integration Pipelines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F7BD42-7DCF-4C61-E604-27DB775971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Industrial Case Study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D9827C-68B8-13F4-4DDB-6695DC8C4F8F}"/>
              </a:ext>
            </a:extLst>
          </p:cNvPr>
          <p:cNvSpPr txBox="1"/>
          <p:nvPr/>
        </p:nvSpPr>
        <p:spPr>
          <a:xfrm>
            <a:off x="559456" y="6034221"/>
            <a:ext cx="11216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Student: Diego Joshua Martínez Pineda</a:t>
            </a:r>
          </a:p>
          <a:p>
            <a:r>
              <a:rPr lang="en-US" dirty="0"/>
              <a:t>Supervisor: </a:t>
            </a:r>
            <a:r>
              <a:rPr lang="en-US" dirty="0" err="1"/>
              <a:t>Mahsa</a:t>
            </a:r>
            <a:r>
              <a:rPr lang="en-US" dirty="0"/>
              <a:t> </a:t>
            </a:r>
            <a:r>
              <a:rPr lang="en-US" dirty="0" err="1"/>
              <a:t>Varshosaz</a:t>
            </a:r>
            <a:r>
              <a:rPr lang="en-US" dirty="0"/>
              <a:t>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501787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025CF-7243-FCEC-FE8C-560F39B4B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Ensure Software Quality?</a:t>
            </a:r>
            <a:endParaRPr lang="LID4096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D661B38-96B7-0653-B447-A46BD70351EA}"/>
              </a:ext>
            </a:extLst>
          </p:cNvPr>
          <p:cNvGrpSpPr/>
          <p:nvPr/>
        </p:nvGrpSpPr>
        <p:grpSpPr>
          <a:xfrm>
            <a:off x="838200" y="3131165"/>
            <a:ext cx="10008118" cy="595658"/>
            <a:chOff x="838200" y="3131168"/>
            <a:chExt cx="9333362" cy="595658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30E4CE9F-8724-5D92-4BCC-A92C7C587E22}"/>
                </a:ext>
              </a:extLst>
            </p:cNvPr>
            <p:cNvSpPr/>
            <p:nvPr/>
          </p:nvSpPr>
          <p:spPr>
            <a:xfrm>
              <a:off x="838200" y="3131170"/>
              <a:ext cx="1489138" cy="595655"/>
            </a:xfrm>
            <a:custGeom>
              <a:avLst/>
              <a:gdLst>
                <a:gd name="connsiteX0" fmla="*/ 0 w 1489138"/>
                <a:gd name="connsiteY0" fmla="*/ 0 h 595655"/>
                <a:gd name="connsiteX1" fmla="*/ 1191311 w 1489138"/>
                <a:gd name="connsiteY1" fmla="*/ 0 h 595655"/>
                <a:gd name="connsiteX2" fmla="*/ 1489138 w 1489138"/>
                <a:gd name="connsiteY2" fmla="*/ 297828 h 595655"/>
                <a:gd name="connsiteX3" fmla="*/ 1191311 w 1489138"/>
                <a:gd name="connsiteY3" fmla="*/ 595655 h 595655"/>
                <a:gd name="connsiteX4" fmla="*/ 0 w 1489138"/>
                <a:gd name="connsiteY4" fmla="*/ 595655 h 595655"/>
                <a:gd name="connsiteX5" fmla="*/ 297828 w 1489138"/>
                <a:gd name="connsiteY5" fmla="*/ 297828 h 595655"/>
                <a:gd name="connsiteX6" fmla="*/ 0 w 1489138"/>
                <a:gd name="connsiteY6" fmla="*/ 0 h 59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9138" h="595655">
                  <a:moveTo>
                    <a:pt x="0" y="0"/>
                  </a:moveTo>
                  <a:lnTo>
                    <a:pt x="1191311" y="0"/>
                  </a:lnTo>
                  <a:lnTo>
                    <a:pt x="1489138" y="297828"/>
                  </a:lnTo>
                  <a:lnTo>
                    <a:pt x="1191311" y="595655"/>
                  </a:lnTo>
                  <a:lnTo>
                    <a:pt x="0" y="595655"/>
                  </a:lnTo>
                  <a:lnTo>
                    <a:pt x="297828" y="29782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37846" tIns="46673" rIns="344500" bIns="46673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500" kern="1200" dirty="0"/>
                <a:t> </a:t>
              </a:r>
              <a:endParaRPr lang="LID4096" sz="3500" kern="1200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23DCBFC-8B4C-E0CB-1BB0-1355FFBDAA73}"/>
                </a:ext>
              </a:extLst>
            </p:cNvPr>
            <p:cNvSpPr/>
            <p:nvPr/>
          </p:nvSpPr>
          <p:spPr>
            <a:xfrm>
              <a:off x="3451904" y="3131170"/>
              <a:ext cx="1489138" cy="595656"/>
            </a:xfrm>
            <a:custGeom>
              <a:avLst/>
              <a:gdLst>
                <a:gd name="connsiteX0" fmla="*/ 0 w 1489138"/>
                <a:gd name="connsiteY0" fmla="*/ 0 h 595655"/>
                <a:gd name="connsiteX1" fmla="*/ 1191311 w 1489138"/>
                <a:gd name="connsiteY1" fmla="*/ 0 h 595655"/>
                <a:gd name="connsiteX2" fmla="*/ 1489138 w 1489138"/>
                <a:gd name="connsiteY2" fmla="*/ 297828 h 595655"/>
                <a:gd name="connsiteX3" fmla="*/ 1191311 w 1489138"/>
                <a:gd name="connsiteY3" fmla="*/ 595655 h 595655"/>
                <a:gd name="connsiteX4" fmla="*/ 0 w 1489138"/>
                <a:gd name="connsiteY4" fmla="*/ 595655 h 595655"/>
                <a:gd name="connsiteX5" fmla="*/ 297828 w 1489138"/>
                <a:gd name="connsiteY5" fmla="*/ 297828 h 595655"/>
                <a:gd name="connsiteX6" fmla="*/ 0 w 1489138"/>
                <a:gd name="connsiteY6" fmla="*/ 0 h 59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9138" h="595655">
                  <a:moveTo>
                    <a:pt x="0" y="0"/>
                  </a:moveTo>
                  <a:lnTo>
                    <a:pt x="1191311" y="0"/>
                  </a:lnTo>
                  <a:lnTo>
                    <a:pt x="1489138" y="297828"/>
                  </a:lnTo>
                  <a:lnTo>
                    <a:pt x="1191311" y="595655"/>
                  </a:lnTo>
                  <a:lnTo>
                    <a:pt x="0" y="595655"/>
                  </a:lnTo>
                  <a:lnTo>
                    <a:pt x="297828" y="29782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37846" tIns="46673" rIns="344500" bIns="46673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500" kern="1200" dirty="0"/>
                <a:t> </a:t>
              </a:r>
              <a:endParaRPr lang="LID4096" sz="3500" kern="1200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40CBBC4F-6A72-4DB2-316D-F749C1E6B9C4}"/>
                </a:ext>
              </a:extLst>
            </p:cNvPr>
            <p:cNvSpPr/>
            <p:nvPr/>
          </p:nvSpPr>
          <p:spPr>
            <a:xfrm>
              <a:off x="6067164" y="3131168"/>
              <a:ext cx="1489138" cy="595656"/>
            </a:xfrm>
            <a:custGeom>
              <a:avLst/>
              <a:gdLst>
                <a:gd name="connsiteX0" fmla="*/ 0 w 1489138"/>
                <a:gd name="connsiteY0" fmla="*/ 0 h 595655"/>
                <a:gd name="connsiteX1" fmla="*/ 1191311 w 1489138"/>
                <a:gd name="connsiteY1" fmla="*/ 0 h 595655"/>
                <a:gd name="connsiteX2" fmla="*/ 1489138 w 1489138"/>
                <a:gd name="connsiteY2" fmla="*/ 297828 h 595655"/>
                <a:gd name="connsiteX3" fmla="*/ 1191311 w 1489138"/>
                <a:gd name="connsiteY3" fmla="*/ 595655 h 595655"/>
                <a:gd name="connsiteX4" fmla="*/ 0 w 1489138"/>
                <a:gd name="connsiteY4" fmla="*/ 595655 h 595655"/>
                <a:gd name="connsiteX5" fmla="*/ 297828 w 1489138"/>
                <a:gd name="connsiteY5" fmla="*/ 297828 h 595655"/>
                <a:gd name="connsiteX6" fmla="*/ 0 w 1489138"/>
                <a:gd name="connsiteY6" fmla="*/ 0 h 59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9138" h="595655">
                  <a:moveTo>
                    <a:pt x="0" y="0"/>
                  </a:moveTo>
                  <a:lnTo>
                    <a:pt x="1191311" y="0"/>
                  </a:lnTo>
                  <a:lnTo>
                    <a:pt x="1489138" y="297828"/>
                  </a:lnTo>
                  <a:lnTo>
                    <a:pt x="1191311" y="595655"/>
                  </a:lnTo>
                  <a:lnTo>
                    <a:pt x="0" y="595655"/>
                  </a:lnTo>
                  <a:lnTo>
                    <a:pt x="297828" y="29782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37846" tIns="46673" rIns="344500" bIns="46673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500" kern="1200" dirty="0"/>
                <a:t> </a:t>
              </a:r>
              <a:endParaRPr lang="LID4096" sz="3500" kern="1200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77112A6-32CF-07E8-C42F-0D386FF204C9}"/>
                </a:ext>
              </a:extLst>
            </p:cNvPr>
            <p:cNvSpPr/>
            <p:nvPr/>
          </p:nvSpPr>
          <p:spPr>
            <a:xfrm>
              <a:off x="8682424" y="3131168"/>
              <a:ext cx="1489138" cy="595656"/>
            </a:xfrm>
            <a:custGeom>
              <a:avLst/>
              <a:gdLst>
                <a:gd name="connsiteX0" fmla="*/ 0 w 1489138"/>
                <a:gd name="connsiteY0" fmla="*/ 0 h 595655"/>
                <a:gd name="connsiteX1" fmla="*/ 1191311 w 1489138"/>
                <a:gd name="connsiteY1" fmla="*/ 0 h 595655"/>
                <a:gd name="connsiteX2" fmla="*/ 1489138 w 1489138"/>
                <a:gd name="connsiteY2" fmla="*/ 297828 h 595655"/>
                <a:gd name="connsiteX3" fmla="*/ 1191311 w 1489138"/>
                <a:gd name="connsiteY3" fmla="*/ 595655 h 595655"/>
                <a:gd name="connsiteX4" fmla="*/ 0 w 1489138"/>
                <a:gd name="connsiteY4" fmla="*/ 595655 h 595655"/>
                <a:gd name="connsiteX5" fmla="*/ 297828 w 1489138"/>
                <a:gd name="connsiteY5" fmla="*/ 297828 h 595655"/>
                <a:gd name="connsiteX6" fmla="*/ 0 w 1489138"/>
                <a:gd name="connsiteY6" fmla="*/ 0 h 59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9138" h="595655">
                  <a:moveTo>
                    <a:pt x="0" y="0"/>
                  </a:moveTo>
                  <a:lnTo>
                    <a:pt x="1191311" y="0"/>
                  </a:lnTo>
                  <a:lnTo>
                    <a:pt x="1489138" y="297828"/>
                  </a:lnTo>
                  <a:lnTo>
                    <a:pt x="1191311" y="595655"/>
                  </a:lnTo>
                  <a:lnTo>
                    <a:pt x="0" y="595655"/>
                  </a:lnTo>
                  <a:lnTo>
                    <a:pt x="297828" y="29782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37846" tIns="46673" rIns="344500" bIns="46673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500" kern="1200" dirty="0"/>
                <a:t> </a:t>
              </a:r>
              <a:endParaRPr lang="LID4096" sz="3500" kern="1200" dirty="0"/>
            </a:p>
          </p:txBody>
        </p:sp>
      </p:grp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E0FD7954-2F8C-CA1E-EEDC-B67AA28FBED0}"/>
              </a:ext>
            </a:extLst>
          </p:cNvPr>
          <p:cNvGraphicFramePr/>
          <p:nvPr/>
        </p:nvGraphicFramePr>
        <p:xfrm>
          <a:off x="2363413" y="2766218"/>
          <a:ext cx="1349031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E942B08-8BC1-F401-E14C-1A44D83CE1DA}"/>
              </a:ext>
            </a:extLst>
          </p:cNvPr>
          <p:cNvGraphicFramePr/>
          <p:nvPr/>
        </p:nvGraphicFramePr>
        <p:xfrm>
          <a:off x="5177268" y="2766215"/>
          <a:ext cx="1349031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3101CE8F-8AD6-316E-99AA-D3041DA1D4BC}"/>
              </a:ext>
            </a:extLst>
          </p:cNvPr>
          <p:cNvGraphicFramePr/>
          <p:nvPr/>
        </p:nvGraphicFramePr>
        <p:xfrm>
          <a:off x="7971240" y="2766211"/>
          <a:ext cx="1349031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pic>
        <p:nvPicPr>
          <p:cNvPr id="9" name="Graphic 8" descr="Checklist with solid fill">
            <a:extLst>
              <a:ext uri="{FF2B5EF4-FFF2-40B4-BE49-F238E27FC236}">
                <a16:creationId xmlns:a16="http://schemas.microsoft.com/office/drawing/2014/main" id="{613E292E-1D43-8D9D-3EFD-08C8BAAAEA7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738578" y="4283768"/>
            <a:ext cx="914400" cy="914400"/>
          </a:xfrm>
          <a:prstGeom prst="rect">
            <a:avLst/>
          </a:prstGeom>
        </p:spPr>
      </p:pic>
      <p:pic>
        <p:nvPicPr>
          <p:cNvPr id="12" name="Graphic 11" descr="Checklist with solid fill">
            <a:extLst>
              <a:ext uri="{FF2B5EF4-FFF2-40B4-BE49-F238E27FC236}">
                <a16:creationId xmlns:a16="http://schemas.microsoft.com/office/drawing/2014/main" id="{0316F3F0-16BC-BDFA-C8C7-EAB805B5760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020291" y="5279324"/>
            <a:ext cx="914400" cy="914400"/>
          </a:xfrm>
          <a:prstGeom prst="rect">
            <a:avLst/>
          </a:prstGeom>
        </p:spPr>
      </p:pic>
      <p:pic>
        <p:nvPicPr>
          <p:cNvPr id="16" name="Graphic 15" descr="Checklist with solid fill">
            <a:extLst>
              <a:ext uri="{FF2B5EF4-FFF2-40B4-BE49-F238E27FC236}">
                <a16:creationId xmlns:a16="http://schemas.microsoft.com/office/drawing/2014/main" id="{CFE7CB28-5E85-F653-2FA9-234EA4728DD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105891" y="556380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425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025CF-7243-FCEC-FE8C-560F39B4B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Ensure Software Quality?</a:t>
            </a:r>
            <a:endParaRPr lang="LID4096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D661B38-96B7-0653-B447-A46BD70351EA}"/>
              </a:ext>
            </a:extLst>
          </p:cNvPr>
          <p:cNvGrpSpPr/>
          <p:nvPr/>
        </p:nvGrpSpPr>
        <p:grpSpPr>
          <a:xfrm>
            <a:off x="838200" y="3131165"/>
            <a:ext cx="10008118" cy="595658"/>
            <a:chOff x="838200" y="3131168"/>
            <a:chExt cx="9333362" cy="595658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30E4CE9F-8724-5D92-4BCC-A92C7C587E22}"/>
                </a:ext>
              </a:extLst>
            </p:cNvPr>
            <p:cNvSpPr/>
            <p:nvPr/>
          </p:nvSpPr>
          <p:spPr>
            <a:xfrm>
              <a:off x="838200" y="3131170"/>
              <a:ext cx="1489138" cy="595655"/>
            </a:xfrm>
            <a:custGeom>
              <a:avLst/>
              <a:gdLst>
                <a:gd name="connsiteX0" fmla="*/ 0 w 1489138"/>
                <a:gd name="connsiteY0" fmla="*/ 0 h 595655"/>
                <a:gd name="connsiteX1" fmla="*/ 1191311 w 1489138"/>
                <a:gd name="connsiteY1" fmla="*/ 0 h 595655"/>
                <a:gd name="connsiteX2" fmla="*/ 1489138 w 1489138"/>
                <a:gd name="connsiteY2" fmla="*/ 297828 h 595655"/>
                <a:gd name="connsiteX3" fmla="*/ 1191311 w 1489138"/>
                <a:gd name="connsiteY3" fmla="*/ 595655 h 595655"/>
                <a:gd name="connsiteX4" fmla="*/ 0 w 1489138"/>
                <a:gd name="connsiteY4" fmla="*/ 595655 h 595655"/>
                <a:gd name="connsiteX5" fmla="*/ 297828 w 1489138"/>
                <a:gd name="connsiteY5" fmla="*/ 297828 h 595655"/>
                <a:gd name="connsiteX6" fmla="*/ 0 w 1489138"/>
                <a:gd name="connsiteY6" fmla="*/ 0 h 59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9138" h="595655">
                  <a:moveTo>
                    <a:pt x="0" y="0"/>
                  </a:moveTo>
                  <a:lnTo>
                    <a:pt x="1191311" y="0"/>
                  </a:lnTo>
                  <a:lnTo>
                    <a:pt x="1489138" y="297828"/>
                  </a:lnTo>
                  <a:lnTo>
                    <a:pt x="1191311" y="595655"/>
                  </a:lnTo>
                  <a:lnTo>
                    <a:pt x="0" y="595655"/>
                  </a:lnTo>
                  <a:lnTo>
                    <a:pt x="297828" y="29782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37846" tIns="46673" rIns="344500" bIns="46673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500" kern="1200" dirty="0"/>
                <a:t> </a:t>
              </a:r>
              <a:endParaRPr lang="LID4096" sz="3500" kern="1200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23DCBFC-8B4C-E0CB-1BB0-1355FFBDAA73}"/>
                </a:ext>
              </a:extLst>
            </p:cNvPr>
            <p:cNvSpPr/>
            <p:nvPr/>
          </p:nvSpPr>
          <p:spPr>
            <a:xfrm>
              <a:off x="3451904" y="3131170"/>
              <a:ext cx="1489138" cy="595656"/>
            </a:xfrm>
            <a:custGeom>
              <a:avLst/>
              <a:gdLst>
                <a:gd name="connsiteX0" fmla="*/ 0 w 1489138"/>
                <a:gd name="connsiteY0" fmla="*/ 0 h 595655"/>
                <a:gd name="connsiteX1" fmla="*/ 1191311 w 1489138"/>
                <a:gd name="connsiteY1" fmla="*/ 0 h 595655"/>
                <a:gd name="connsiteX2" fmla="*/ 1489138 w 1489138"/>
                <a:gd name="connsiteY2" fmla="*/ 297828 h 595655"/>
                <a:gd name="connsiteX3" fmla="*/ 1191311 w 1489138"/>
                <a:gd name="connsiteY3" fmla="*/ 595655 h 595655"/>
                <a:gd name="connsiteX4" fmla="*/ 0 w 1489138"/>
                <a:gd name="connsiteY4" fmla="*/ 595655 h 595655"/>
                <a:gd name="connsiteX5" fmla="*/ 297828 w 1489138"/>
                <a:gd name="connsiteY5" fmla="*/ 297828 h 595655"/>
                <a:gd name="connsiteX6" fmla="*/ 0 w 1489138"/>
                <a:gd name="connsiteY6" fmla="*/ 0 h 59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9138" h="595655">
                  <a:moveTo>
                    <a:pt x="0" y="0"/>
                  </a:moveTo>
                  <a:lnTo>
                    <a:pt x="1191311" y="0"/>
                  </a:lnTo>
                  <a:lnTo>
                    <a:pt x="1489138" y="297828"/>
                  </a:lnTo>
                  <a:lnTo>
                    <a:pt x="1191311" y="595655"/>
                  </a:lnTo>
                  <a:lnTo>
                    <a:pt x="0" y="595655"/>
                  </a:lnTo>
                  <a:lnTo>
                    <a:pt x="297828" y="29782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37846" tIns="46673" rIns="344500" bIns="46673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500" kern="1200" dirty="0"/>
                <a:t> </a:t>
              </a:r>
              <a:endParaRPr lang="LID4096" sz="3500" kern="1200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40CBBC4F-6A72-4DB2-316D-F749C1E6B9C4}"/>
                </a:ext>
              </a:extLst>
            </p:cNvPr>
            <p:cNvSpPr/>
            <p:nvPr/>
          </p:nvSpPr>
          <p:spPr>
            <a:xfrm>
              <a:off x="6067164" y="3131168"/>
              <a:ext cx="1489138" cy="595656"/>
            </a:xfrm>
            <a:custGeom>
              <a:avLst/>
              <a:gdLst>
                <a:gd name="connsiteX0" fmla="*/ 0 w 1489138"/>
                <a:gd name="connsiteY0" fmla="*/ 0 h 595655"/>
                <a:gd name="connsiteX1" fmla="*/ 1191311 w 1489138"/>
                <a:gd name="connsiteY1" fmla="*/ 0 h 595655"/>
                <a:gd name="connsiteX2" fmla="*/ 1489138 w 1489138"/>
                <a:gd name="connsiteY2" fmla="*/ 297828 h 595655"/>
                <a:gd name="connsiteX3" fmla="*/ 1191311 w 1489138"/>
                <a:gd name="connsiteY3" fmla="*/ 595655 h 595655"/>
                <a:gd name="connsiteX4" fmla="*/ 0 w 1489138"/>
                <a:gd name="connsiteY4" fmla="*/ 595655 h 595655"/>
                <a:gd name="connsiteX5" fmla="*/ 297828 w 1489138"/>
                <a:gd name="connsiteY5" fmla="*/ 297828 h 595655"/>
                <a:gd name="connsiteX6" fmla="*/ 0 w 1489138"/>
                <a:gd name="connsiteY6" fmla="*/ 0 h 59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9138" h="595655">
                  <a:moveTo>
                    <a:pt x="0" y="0"/>
                  </a:moveTo>
                  <a:lnTo>
                    <a:pt x="1191311" y="0"/>
                  </a:lnTo>
                  <a:lnTo>
                    <a:pt x="1489138" y="297828"/>
                  </a:lnTo>
                  <a:lnTo>
                    <a:pt x="1191311" y="595655"/>
                  </a:lnTo>
                  <a:lnTo>
                    <a:pt x="0" y="595655"/>
                  </a:lnTo>
                  <a:lnTo>
                    <a:pt x="297828" y="29782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37846" tIns="46673" rIns="344500" bIns="46673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500" kern="1200" dirty="0"/>
                <a:t> </a:t>
              </a:r>
              <a:endParaRPr lang="LID4096" sz="3500" kern="1200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77112A6-32CF-07E8-C42F-0D386FF204C9}"/>
                </a:ext>
              </a:extLst>
            </p:cNvPr>
            <p:cNvSpPr/>
            <p:nvPr/>
          </p:nvSpPr>
          <p:spPr>
            <a:xfrm>
              <a:off x="8682424" y="3131168"/>
              <a:ext cx="1489138" cy="595656"/>
            </a:xfrm>
            <a:custGeom>
              <a:avLst/>
              <a:gdLst>
                <a:gd name="connsiteX0" fmla="*/ 0 w 1489138"/>
                <a:gd name="connsiteY0" fmla="*/ 0 h 595655"/>
                <a:gd name="connsiteX1" fmla="*/ 1191311 w 1489138"/>
                <a:gd name="connsiteY1" fmla="*/ 0 h 595655"/>
                <a:gd name="connsiteX2" fmla="*/ 1489138 w 1489138"/>
                <a:gd name="connsiteY2" fmla="*/ 297828 h 595655"/>
                <a:gd name="connsiteX3" fmla="*/ 1191311 w 1489138"/>
                <a:gd name="connsiteY3" fmla="*/ 595655 h 595655"/>
                <a:gd name="connsiteX4" fmla="*/ 0 w 1489138"/>
                <a:gd name="connsiteY4" fmla="*/ 595655 h 595655"/>
                <a:gd name="connsiteX5" fmla="*/ 297828 w 1489138"/>
                <a:gd name="connsiteY5" fmla="*/ 297828 h 595655"/>
                <a:gd name="connsiteX6" fmla="*/ 0 w 1489138"/>
                <a:gd name="connsiteY6" fmla="*/ 0 h 59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9138" h="595655">
                  <a:moveTo>
                    <a:pt x="0" y="0"/>
                  </a:moveTo>
                  <a:lnTo>
                    <a:pt x="1191311" y="0"/>
                  </a:lnTo>
                  <a:lnTo>
                    <a:pt x="1489138" y="297828"/>
                  </a:lnTo>
                  <a:lnTo>
                    <a:pt x="1191311" y="595655"/>
                  </a:lnTo>
                  <a:lnTo>
                    <a:pt x="0" y="595655"/>
                  </a:lnTo>
                  <a:lnTo>
                    <a:pt x="297828" y="29782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37846" tIns="46673" rIns="344500" bIns="46673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500" kern="1200" dirty="0"/>
                <a:t> </a:t>
              </a:r>
              <a:endParaRPr lang="LID4096" sz="3500" kern="1200" dirty="0"/>
            </a:p>
          </p:txBody>
        </p:sp>
      </p:grp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E0FD7954-2F8C-CA1E-EEDC-B67AA28FBED0}"/>
              </a:ext>
            </a:extLst>
          </p:cNvPr>
          <p:cNvGraphicFramePr/>
          <p:nvPr/>
        </p:nvGraphicFramePr>
        <p:xfrm>
          <a:off x="2363413" y="2766218"/>
          <a:ext cx="1349031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E942B08-8BC1-F401-E14C-1A44D83CE1DA}"/>
              </a:ext>
            </a:extLst>
          </p:cNvPr>
          <p:cNvGraphicFramePr/>
          <p:nvPr/>
        </p:nvGraphicFramePr>
        <p:xfrm>
          <a:off x="5177268" y="2766215"/>
          <a:ext cx="1349031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3101CE8F-8AD6-316E-99AA-D3041DA1D4BC}"/>
              </a:ext>
            </a:extLst>
          </p:cNvPr>
          <p:cNvGraphicFramePr/>
          <p:nvPr/>
        </p:nvGraphicFramePr>
        <p:xfrm>
          <a:off x="7971240" y="2766211"/>
          <a:ext cx="1349031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pic>
        <p:nvPicPr>
          <p:cNvPr id="9" name="Graphic 8" descr="Checklist with solid fill">
            <a:extLst>
              <a:ext uri="{FF2B5EF4-FFF2-40B4-BE49-F238E27FC236}">
                <a16:creationId xmlns:a16="http://schemas.microsoft.com/office/drawing/2014/main" id="{613E292E-1D43-8D9D-3EFD-08C8BAAAEA7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738391" y="4289931"/>
            <a:ext cx="914400" cy="914400"/>
          </a:xfrm>
          <a:prstGeom prst="rect">
            <a:avLst/>
          </a:prstGeom>
        </p:spPr>
      </p:pic>
      <p:pic>
        <p:nvPicPr>
          <p:cNvPr id="12" name="Graphic 11" descr="Checklist with solid fill">
            <a:extLst>
              <a:ext uri="{FF2B5EF4-FFF2-40B4-BE49-F238E27FC236}">
                <a16:creationId xmlns:a16="http://schemas.microsoft.com/office/drawing/2014/main" id="{0316F3F0-16BC-BDFA-C8C7-EAB805B5760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020291" y="5279324"/>
            <a:ext cx="914400" cy="914400"/>
          </a:xfrm>
          <a:prstGeom prst="rect">
            <a:avLst/>
          </a:prstGeom>
        </p:spPr>
      </p:pic>
      <p:pic>
        <p:nvPicPr>
          <p:cNvPr id="16" name="Graphic 15" descr="Checklist with solid fill">
            <a:extLst>
              <a:ext uri="{FF2B5EF4-FFF2-40B4-BE49-F238E27FC236}">
                <a16:creationId xmlns:a16="http://schemas.microsoft.com/office/drawing/2014/main" id="{CFE7CB28-5E85-F653-2FA9-234EA4728DD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105891" y="5563804"/>
            <a:ext cx="914400" cy="914400"/>
          </a:xfrm>
          <a:prstGeom prst="rect">
            <a:avLst/>
          </a:prstGeom>
        </p:spPr>
      </p:pic>
      <p:pic>
        <p:nvPicPr>
          <p:cNvPr id="11" name="Graphic 10" descr="Checklist with solid fill">
            <a:extLst>
              <a:ext uri="{FF2B5EF4-FFF2-40B4-BE49-F238E27FC236}">
                <a16:creationId xmlns:a16="http://schemas.microsoft.com/office/drawing/2014/main" id="{A031DC6E-D720-CC19-4F75-4330EEB93DA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391891" y="4706673"/>
            <a:ext cx="914400" cy="914400"/>
          </a:xfrm>
          <a:prstGeom prst="rect">
            <a:avLst/>
          </a:prstGeom>
        </p:spPr>
      </p:pic>
      <p:pic>
        <p:nvPicPr>
          <p:cNvPr id="15" name="Graphic 14" descr="Checklist with solid fill">
            <a:extLst>
              <a:ext uri="{FF2B5EF4-FFF2-40B4-BE49-F238E27FC236}">
                <a16:creationId xmlns:a16="http://schemas.microsoft.com/office/drawing/2014/main" id="{14C409A3-81E3-3E40-3DC5-C7EE6EA2F91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849091" y="5622458"/>
            <a:ext cx="914400" cy="914400"/>
          </a:xfrm>
          <a:prstGeom prst="rect">
            <a:avLst/>
          </a:prstGeom>
        </p:spPr>
      </p:pic>
      <p:pic>
        <p:nvPicPr>
          <p:cNvPr id="19" name="Graphic 18" descr="Checklist with solid fill">
            <a:extLst>
              <a:ext uri="{FF2B5EF4-FFF2-40B4-BE49-F238E27FC236}">
                <a16:creationId xmlns:a16="http://schemas.microsoft.com/office/drawing/2014/main" id="{C7D2E981-9733-B7A0-D906-F5D5DB82FAD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897556" y="5746044"/>
            <a:ext cx="914400" cy="914400"/>
          </a:xfrm>
          <a:prstGeom prst="rect">
            <a:avLst/>
          </a:prstGeom>
        </p:spPr>
      </p:pic>
      <p:pic>
        <p:nvPicPr>
          <p:cNvPr id="21" name="Graphic 20" descr="Checklist with solid fill">
            <a:extLst>
              <a:ext uri="{FF2B5EF4-FFF2-40B4-BE49-F238E27FC236}">
                <a16:creationId xmlns:a16="http://schemas.microsoft.com/office/drawing/2014/main" id="{80845F15-9312-10D1-94F7-5C140C607CD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318658" y="4957440"/>
            <a:ext cx="914400" cy="914400"/>
          </a:xfrm>
          <a:prstGeom prst="rect">
            <a:avLst/>
          </a:prstGeom>
        </p:spPr>
      </p:pic>
      <p:pic>
        <p:nvPicPr>
          <p:cNvPr id="23" name="Graphic 22" descr="Checklist with solid fill">
            <a:extLst>
              <a:ext uri="{FF2B5EF4-FFF2-40B4-BE49-F238E27FC236}">
                <a16:creationId xmlns:a16="http://schemas.microsoft.com/office/drawing/2014/main" id="{C1B95725-7F43-6C89-2F04-FEEE6F6A418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207476" y="5658018"/>
            <a:ext cx="914400" cy="914400"/>
          </a:xfrm>
          <a:prstGeom prst="rect">
            <a:avLst/>
          </a:prstGeom>
        </p:spPr>
      </p:pic>
      <p:pic>
        <p:nvPicPr>
          <p:cNvPr id="25" name="Graphic 24" descr="Checklist with solid fill">
            <a:extLst>
              <a:ext uri="{FF2B5EF4-FFF2-40B4-BE49-F238E27FC236}">
                <a16:creationId xmlns:a16="http://schemas.microsoft.com/office/drawing/2014/main" id="{58708F3E-4E82-EFA2-F656-CB211C2B80A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362315" y="4445282"/>
            <a:ext cx="914400" cy="914400"/>
          </a:xfrm>
          <a:prstGeom prst="rect">
            <a:avLst/>
          </a:prstGeom>
        </p:spPr>
      </p:pic>
      <p:pic>
        <p:nvPicPr>
          <p:cNvPr id="27" name="Graphic 26" descr="Checklist with solid fill">
            <a:extLst>
              <a:ext uri="{FF2B5EF4-FFF2-40B4-BE49-F238E27FC236}">
                <a16:creationId xmlns:a16="http://schemas.microsoft.com/office/drawing/2014/main" id="{35FC9318-8AF3-2981-1201-F0841506903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718668" y="5764929"/>
            <a:ext cx="914400" cy="914400"/>
          </a:xfrm>
          <a:prstGeom prst="rect">
            <a:avLst/>
          </a:prstGeom>
        </p:spPr>
      </p:pic>
      <p:pic>
        <p:nvPicPr>
          <p:cNvPr id="29" name="Graphic 28" descr="Checklist with solid fill">
            <a:extLst>
              <a:ext uri="{FF2B5EF4-FFF2-40B4-BE49-F238E27FC236}">
                <a16:creationId xmlns:a16="http://schemas.microsoft.com/office/drawing/2014/main" id="{5CBCE9C8-CD72-61F0-B295-4F3B7090D92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158787" y="4649404"/>
            <a:ext cx="914400" cy="914400"/>
          </a:xfrm>
          <a:prstGeom prst="rect">
            <a:avLst/>
          </a:prstGeom>
        </p:spPr>
      </p:pic>
      <p:pic>
        <p:nvPicPr>
          <p:cNvPr id="31" name="Graphic 30" descr="Checklist with solid fill">
            <a:extLst>
              <a:ext uri="{FF2B5EF4-FFF2-40B4-BE49-F238E27FC236}">
                <a16:creationId xmlns:a16="http://schemas.microsoft.com/office/drawing/2014/main" id="{2C73EA1B-8898-4228-3F05-C35D888F223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161539" y="4417696"/>
            <a:ext cx="914400" cy="914400"/>
          </a:xfrm>
          <a:prstGeom prst="rect">
            <a:avLst/>
          </a:prstGeom>
        </p:spPr>
      </p:pic>
      <p:pic>
        <p:nvPicPr>
          <p:cNvPr id="33" name="Graphic 32" descr="Checklist with solid fill">
            <a:extLst>
              <a:ext uri="{FF2B5EF4-FFF2-40B4-BE49-F238E27FC236}">
                <a16:creationId xmlns:a16="http://schemas.microsoft.com/office/drawing/2014/main" id="{05C7F956-83E8-EBC9-2B06-B85FA129C6E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040859" y="5846438"/>
            <a:ext cx="914400" cy="914400"/>
          </a:xfrm>
          <a:prstGeom prst="rect">
            <a:avLst/>
          </a:prstGeom>
        </p:spPr>
      </p:pic>
      <p:pic>
        <p:nvPicPr>
          <p:cNvPr id="35" name="Graphic 34" descr="Checklist with solid fill">
            <a:extLst>
              <a:ext uri="{FF2B5EF4-FFF2-40B4-BE49-F238E27FC236}">
                <a16:creationId xmlns:a16="http://schemas.microsoft.com/office/drawing/2014/main" id="{88ADFFD0-E1AA-023A-1235-9E21823250D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955259" y="5163873"/>
            <a:ext cx="914400" cy="914400"/>
          </a:xfrm>
          <a:prstGeom prst="rect">
            <a:avLst/>
          </a:prstGeom>
        </p:spPr>
      </p:pic>
      <p:pic>
        <p:nvPicPr>
          <p:cNvPr id="37" name="Graphic 36" descr="Checklist with solid fill">
            <a:extLst>
              <a:ext uri="{FF2B5EF4-FFF2-40B4-BE49-F238E27FC236}">
                <a16:creationId xmlns:a16="http://schemas.microsoft.com/office/drawing/2014/main" id="{B4733EBD-9891-E342-7580-24CECD3BCD1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420091" y="4623545"/>
            <a:ext cx="914400" cy="914400"/>
          </a:xfrm>
          <a:prstGeom prst="rect">
            <a:avLst/>
          </a:prstGeom>
        </p:spPr>
      </p:pic>
      <p:pic>
        <p:nvPicPr>
          <p:cNvPr id="39" name="Graphic 38" descr="Checklist with solid fill">
            <a:extLst>
              <a:ext uri="{FF2B5EF4-FFF2-40B4-BE49-F238E27FC236}">
                <a16:creationId xmlns:a16="http://schemas.microsoft.com/office/drawing/2014/main" id="{244239A8-7893-72F9-630D-FF5EBA56B0F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58187" y="5658018"/>
            <a:ext cx="914400" cy="914400"/>
          </a:xfrm>
          <a:prstGeom prst="rect">
            <a:avLst/>
          </a:prstGeom>
        </p:spPr>
      </p:pic>
      <p:pic>
        <p:nvPicPr>
          <p:cNvPr id="41" name="Graphic 40" descr="Checklist with solid fill">
            <a:extLst>
              <a:ext uri="{FF2B5EF4-FFF2-40B4-BE49-F238E27FC236}">
                <a16:creationId xmlns:a16="http://schemas.microsoft.com/office/drawing/2014/main" id="{B582E65B-478A-212D-6333-387AF1B73A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916068" y="474713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526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53EE2-0128-9538-7604-FDFCFF773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Central</a:t>
            </a:r>
            <a:endParaRPr lang="LID4096" dirty="0"/>
          </a:p>
        </p:txBody>
      </p:sp>
      <p:graphicFrame>
        <p:nvGraphicFramePr>
          <p:cNvPr id="11" name="Content Placeholder 11">
            <a:extLst>
              <a:ext uri="{FF2B5EF4-FFF2-40B4-BE49-F238E27FC236}">
                <a16:creationId xmlns:a16="http://schemas.microsoft.com/office/drawing/2014/main" id="{640C6634-42AB-F075-1812-D75CF305148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707986" y="1922028"/>
          <a:ext cx="6853382" cy="1649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CF600F77-0B6B-BE48-855C-B857533542CB}"/>
              </a:ext>
            </a:extLst>
          </p:cNvPr>
          <p:cNvSpPr/>
          <p:nvPr/>
        </p:nvSpPr>
        <p:spPr>
          <a:xfrm>
            <a:off x="2179782" y="1911927"/>
            <a:ext cx="7786254" cy="4775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aphicFrame>
        <p:nvGraphicFramePr>
          <p:cNvPr id="13" name="Content Placeholder 11">
            <a:extLst>
              <a:ext uri="{FF2B5EF4-FFF2-40B4-BE49-F238E27FC236}">
                <a16:creationId xmlns:a16="http://schemas.microsoft.com/office/drawing/2014/main" id="{A6952AF5-681A-D20D-A73E-E52F86195A85}"/>
              </a:ext>
            </a:extLst>
          </p:cNvPr>
          <p:cNvGraphicFramePr>
            <a:graphicFrameLocks/>
          </p:cNvGraphicFramePr>
          <p:nvPr/>
        </p:nvGraphicFramePr>
        <p:xfrm>
          <a:off x="2707986" y="2846791"/>
          <a:ext cx="6853382" cy="1649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4" name="Content Placeholder 11">
            <a:extLst>
              <a:ext uri="{FF2B5EF4-FFF2-40B4-BE49-F238E27FC236}">
                <a16:creationId xmlns:a16="http://schemas.microsoft.com/office/drawing/2014/main" id="{AE2D5417-DAC8-384F-A849-FC8A5523B43A}"/>
              </a:ext>
            </a:extLst>
          </p:cNvPr>
          <p:cNvGraphicFramePr>
            <a:graphicFrameLocks/>
          </p:cNvGraphicFramePr>
          <p:nvPr/>
        </p:nvGraphicFramePr>
        <p:xfrm>
          <a:off x="2707986" y="3815006"/>
          <a:ext cx="6853382" cy="1649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5" name="Content Placeholder 11">
            <a:extLst>
              <a:ext uri="{FF2B5EF4-FFF2-40B4-BE49-F238E27FC236}">
                <a16:creationId xmlns:a16="http://schemas.microsoft.com/office/drawing/2014/main" id="{566DD9D1-E171-B559-FF42-B25054A866A5}"/>
              </a:ext>
            </a:extLst>
          </p:cNvPr>
          <p:cNvGraphicFramePr>
            <a:graphicFrameLocks/>
          </p:cNvGraphicFramePr>
          <p:nvPr/>
        </p:nvGraphicFramePr>
        <p:xfrm>
          <a:off x="2707986" y="4806251"/>
          <a:ext cx="6853382" cy="1649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8587366-96EA-098D-903C-B954604581E6}"/>
              </a:ext>
            </a:extLst>
          </p:cNvPr>
          <p:cNvSpPr txBox="1"/>
          <p:nvPr/>
        </p:nvSpPr>
        <p:spPr>
          <a:xfrm>
            <a:off x="720325" y="2500708"/>
            <a:ext cx="145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Application</a:t>
            </a:r>
            <a:endParaRPr lang="LID4096" b="1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EE91C3-310F-F150-97B9-1EEA541DD281}"/>
              </a:ext>
            </a:extLst>
          </p:cNvPr>
          <p:cNvSpPr txBox="1"/>
          <p:nvPr/>
        </p:nvSpPr>
        <p:spPr>
          <a:xfrm>
            <a:off x="720323" y="3458821"/>
            <a:ext cx="145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Platform</a:t>
            </a:r>
            <a:endParaRPr lang="LID4096" b="1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68BCF1-FF8E-3779-55B3-55FDEDF25177}"/>
              </a:ext>
            </a:extLst>
          </p:cNvPr>
          <p:cNvSpPr txBox="1"/>
          <p:nvPr/>
        </p:nvSpPr>
        <p:spPr>
          <a:xfrm>
            <a:off x="585240" y="4455262"/>
            <a:ext cx="1718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Control Plane</a:t>
            </a:r>
            <a:endParaRPr lang="LID4096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B4BBEF-634B-D497-7F6E-3817E4CFF48F}"/>
              </a:ext>
            </a:extLst>
          </p:cNvPr>
          <p:cNvSpPr txBox="1"/>
          <p:nvPr/>
        </p:nvSpPr>
        <p:spPr>
          <a:xfrm>
            <a:off x="585240" y="5413375"/>
            <a:ext cx="1718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AL Language Infrastructure</a:t>
            </a:r>
            <a:endParaRPr lang="LID4096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8A56ED-7536-A472-F857-5327C37EA4E4}"/>
              </a:ext>
            </a:extLst>
          </p:cNvPr>
          <p:cNvSpPr txBox="1"/>
          <p:nvPr/>
        </p:nvSpPr>
        <p:spPr>
          <a:xfrm>
            <a:off x="5785870" y="5986790"/>
            <a:ext cx="1718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…</a:t>
            </a:r>
            <a:endParaRPr lang="LID4096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427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53EE2-0128-9538-7604-FDFCFF773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Central</a:t>
            </a:r>
            <a:endParaRPr lang="LID4096" dirty="0"/>
          </a:p>
        </p:txBody>
      </p:sp>
      <p:graphicFrame>
        <p:nvGraphicFramePr>
          <p:cNvPr id="11" name="Content Placeholder 11">
            <a:extLst>
              <a:ext uri="{FF2B5EF4-FFF2-40B4-BE49-F238E27FC236}">
                <a16:creationId xmlns:a16="http://schemas.microsoft.com/office/drawing/2014/main" id="{640C6634-42AB-F075-1812-D75CF305148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707986" y="1922028"/>
          <a:ext cx="6853382" cy="1649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CF600F77-0B6B-BE48-855C-B857533542CB}"/>
              </a:ext>
            </a:extLst>
          </p:cNvPr>
          <p:cNvSpPr/>
          <p:nvPr/>
        </p:nvSpPr>
        <p:spPr>
          <a:xfrm>
            <a:off x="2179782" y="1911927"/>
            <a:ext cx="7786254" cy="4775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aphicFrame>
        <p:nvGraphicFramePr>
          <p:cNvPr id="13" name="Content Placeholder 11">
            <a:extLst>
              <a:ext uri="{FF2B5EF4-FFF2-40B4-BE49-F238E27FC236}">
                <a16:creationId xmlns:a16="http://schemas.microsoft.com/office/drawing/2014/main" id="{A6952AF5-681A-D20D-A73E-E52F86195A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9342516"/>
              </p:ext>
            </p:extLst>
          </p:nvPr>
        </p:nvGraphicFramePr>
        <p:xfrm>
          <a:off x="2707986" y="2846791"/>
          <a:ext cx="6853382" cy="1649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4" name="Content Placeholder 11">
            <a:extLst>
              <a:ext uri="{FF2B5EF4-FFF2-40B4-BE49-F238E27FC236}">
                <a16:creationId xmlns:a16="http://schemas.microsoft.com/office/drawing/2014/main" id="{AE2D5417-DAC8-384F-A849-FC8A5523B4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4776536"/>
              </p:ext>
            </p:extLst>
          </p:nvPr>
        </p:nvGraphicFramePr>
        <p:xfrm>
          <a:off x="2707986" y="3815006"/>
          <a:ext cx="6853382" cy="1649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5" name="Content Placeholder 11">
            <a:extLst>
              <a:ext uri="{FF2B5EF4-FFF2-40B4-BE49-F238E27FC236}">
                <a16:creationId xmlns:a16="http://schemas.microsoft.com/office/drawing/2014/main" id="{566DD9D1-E171-B559-FF42-B25054A866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8120588"/>
              </p:ext>
            </p:extLst>
          </p:nvPr>
        </p:nvGraphicFramePr>
        <p:xfrm>
          <a:off x="2707986" y="4806251"/>
          <a:ext cx="6853382" cy="1649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8587366-96EA-098D-903C-B954604581E6}"/>
              </a:ext>
            </a:extLst>
          </p:cNvPr>
          <p:cNvSpPr txBox="1"/>
          <p:nvPr/>
        </p:nvSpPr>
        <p:spPr>
          <a:xfrm>
            <a:off x="720325" y="2500708"/>
            <a:ext cx="145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Application</a:t>
            </a:r>
            <a:endParaRPr lang="LID4096" b="1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EE91C3-310F-F150-97B9-1EEA541DD281}"/>
              </a:ext>
            </a:extLst>
          </p:cNvPr>
          <p:cNvSpPr txBox="1"/>
          <p:nvPr/>
        </p:nvSpPr>
        <p:spPr>
          <a:xfrm>
            <a:off x="720323" y="3458821"/>
            <a:ext cx="145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  <a:lumOff val="75000"/>
                  </a:schemeClr>
                </a:solidFill>
              </a:rPr>
              <a:t>Platform</a:t>
            </a:r>
            <a:endParaRPr lang="LID4096" b="1" dirty="0">
              <a:solidFill>
                <a:schemeClr val="bg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68BCF1-FF8E-3779-55B3-55FDEDF25177}"/>
              </a:ext>
            </a:extLst>
          </p:cNvPr>
          <p:cNvSpPr txBox="1"/>
          <p:nvPr/>
        </p:nvSpPr>
        <p:spPr>
          <a:xfrm>
            <a:off x="585240" y="4455262"/>
            <a:ext cx="1718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  <a:lumOff val="75000"/>
                  </a:schemeClr>
                </a:solidFill>
              </a:rPr>
              <a:t>Control Plane</a:t>
            </a:r>
            <a:endParaRPr lang="LID4096" b="1" dirty="0">
              <a:solidFill>
                <a:schemeClr val="bg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B4BBEF-634B-D497-7F6E-3817E4CFF48F}"/>
              </a:ext>
            </a:extLst>
          </p:cNvPr>
          <p:cNvSpPr txBox="1"/>
          <p:nvPr/>
        </p:nvSpPr>
        <p:spPr>
          <a:xfrm>
            <a:off x="585240" y="5413375"/>
            <a:ext cx="1718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  <a:lumOff val="75000"/>
                  </a:schemeClr>
                </a:solidFill>
              </a:rPr>
              <a:t>AL Language Infrastructure</a:t>
            </a:r>
            <a:endParaRPr lang="LID4096" b="1" dirty="0">
              <a:solidFill>
                <a:schemeClr val="bg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8A56ED-7536-A472-F857-5327C37EA4E4}"/>
              </a:ext>
            </a:extLst>
          </p:cNvPr>
          <p:cNvSpPr txBox="1"/>
          <p:nvPr/>
        </p:nvSpPr>
        <p:spPr>
          <a:xfrm>
            <a:off x="5785870" y="5986790"/>
            <a:ext cx="1718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  <a:lumOff val="75000"/>
                  </a:schemeClr>
                </a:solidFill>
              </a:rPr>
              <a:t>…</a:t>
            </a:r>
            <a:endParaRPr lang="LID4096" sz="2800" b="1" dirty="0">
              <a:solidFill>
                <a:schemeClr val="bg2">
                  <a:lumMod val="25000"/>
                  <a:lumOff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594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0F5FF-B40B-FBBC-615B-BF65F39F8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Selection and Prioritization Techniques</a:t>
            </a:r>
            <a:endParaRPr lang="LID4096" dirty="0"/>
          </a:p>
        </p:txBody>
      </p:sp>
      <p:pic>
        <p:nvPicPr>
          <p:cNvPr id="5" name="Graphic 4" descr="Checklist with solid fill">
            <a:extLst>
              <a:ext uri="{FF2B5EF4-FFF2-40B4-BE49-F238E27FC236}">
                <a16:creationId xmlns:a16="http://schemas.microsoft.com/office/drawing/2014/main" id="{74D5601F-69C6-5D65-FF36-EDEF70DCE8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09127" y="1507402"/>
            <a:ext cx="914400" cy="914400"/>
          </a:xfrm>
          <a:prstGeom prst="rect">
            <a:avLst/>
          </a:prstGeom>
        </p:spPr>
      </p:pic>
      <p:pic>
        <p:nvPicPr>
          <p:cNvPr id="7" name="Graphic 6" descr="Checklist with solid fill">
            <a:extLst>
              <a:ext uri="{FF2B5EF4-FFF2-40B4-BE49-F238E27FC236}">
                <a16:creationId xmlns:a16="http://schemas.microsoft.com/office/drawing/2014/main" id="{D049AAD2-F608-639E-86E4-16A84FB14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91027" y="2496795"/>
            <a:ext cx="914400" cy="914400"/>
          </a:xfrm>
          <a:prstGeom prst="rect">
            <a:avLst/>
          </a:prstGeom>
        </p:spPr>
      </p:pic>
      <p:pic>
        <p:nvPicPr>
          <p:cNvPr id="9" name="Graphic 8" descr="Checklist with solid fill">
            <a:extLst>
              <a:ext uri="{FF2B5EF4-FFF2-40B4-BE49-F238E27FC236}">
                <a16:creationId xmlns:a16="http://schemas.microsoft.com/office/drawing/2014/main" id="{F8070168-ECC3-5C6B-92A0-F3F2FA26A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76627" y="2781275"/>
            <a:ext cx="914400" cy="914400"/>
          </a:xfrm>
          <a:prstGeom prst="rect">
            <a:avLst/>
          </a:prstGeom>
        </p:spPr>
      </p:pic>
      <p:pic>
        <p:nvPicPr>
          <p:cNvPr id="11" name="Graphic 10" descr="Checklist with solid fill">
            <a:extLst>
              <a:ext uri="{FF2B5EF4-FFF2-40B4-BE49-F238E27FC236}">
                <a16:creationId xmlns:a16="http://schemas.microsoft.com/office/drawing/2014/main" id="{29B062DB-2E00-971C-E80D-10DCE08540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62627" y="1924144"/>
            <a:ext cx="914400" cy="914400"/>
          </a:xfrm>
          <a:prstGeom prst="rect">
            <a:avLst/>
          </a:prstGeom>
        </p:spPr>
      </p:pic>
      <p:pic>
        <p:nvPicPr>
          <p:cNvPr id="13" name="Graphic 12" descr="Checklist with solid fill">
            <a:extLst>
              <a:ext uri="{FF2B5EF4-FFF2-40B4-BE49-F238E27FC236}">
                <a16:creationId xmlns:a16="http://schemas.microsoft.com/office/drawing/2014/main" id="{F77B4C93-7D80-575A-AC4F-19935180AB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19827" y="2839929"/>
            <a:ext cx="914400" cy="914400"/>
          </a:xfrm>
          <a:prstGeom prst="rect">
            <a:avLst/>
          </a:prstGeom>
        </p:spPr>
      </p:pic>
      <p:pic>
        <p:nvPicPr>
          <p:cNvPr id="15" name="Graphic 14" descr="Checklist with solid fill">
            <a:extLst>
              <a:ext uri="{FF2B5EF4-FFF2-40B4-BE49-F238E27FC236}">
                <a16:creationId xmlns:a16="http://schemas.microsoft.com/office/drawing/2014/main" id="{DA430723-26DF-1185-D2BD-336F68AC80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68292" y="2963515"/>
            <a:ext cx="914400" cy="914400"/>
          </a:xfrm>
          <a:prstGeom prst="rect">
            <a:avLst/>
          </a:prstGeom>
        </p:spPr>
      </p:pic>
      <p:pic>
        <p:nvPicPr>
          <p:cNvPr id="17" name="Graphic 16" descr="Checklist with solid fill">
            <a:extLst>
              <a:ext uri="{FF2B5EF4-FFF2-40B4-BE49-F238E27FC236}">
                <a16:creationId xmlns:a16="http://schemas.microsoft.com/office/drawing/2014/main" id="{DE63E278-E21A-293B-AAD8-66A9059EED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89394" y="2174911"/>
            <a:ext cx="914400" cy="914400"/>
          </a:xfrm>
          <a:prstGeom prst="rect">
            <a:avLst/>
          </a:prstGeom>
        </p:spPr>
      </p:pic>
      <p:pic>
        <p:nvPicPr>
          <p:cNvPr id="19" name="Graphic 18" descr="Checklist with solid fill">
            <a:extLst>
              <a:ext uri="{FF2B5EF4-FFF2-40B4-BE49-F238E27FC236}">
                <a16:creationId xmlns:a16="http://schemas.microsoft.com/office/drawing/2014/main" id="{CA768E3D-D74B-773A-BA19-585DBD6A47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78212" y="2875489"/>
            <a:ext cx="914400" cy="914400"/>
          </a:xfrm>
          <a:prstGeom prst="rect">
            <a:avLst/>
          </a:prstGeom>
        </p:spPr>
      </p:pic>
      <p:pic>
        <p:nvPicPr>
          <p:cNvPr id="21" name="Graphic 20" descr="Checklist with solid fill">
            <a:extLst>
              <a:ext uri="{FF2B5EF4-FFF2-40B4-BE49-F238E27FC236}">
                <a16:creationId xmlns:a16="http://schemas.microsoft.com/office/drawing/2014/main" id="{B5838296-2C60-DB8C-8387-43DF5700AF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3051" y="1662753"/>
            <a:ext cx="914400" cy="914400"/>
          </a:xfrm>
          <a:prstGeom prst="rect">
            <a:avLst/>
          </a:prstGeom>
        </p:spPr>
      </p:pic>
      <p:pic>
        <p:nvPicPr>
          <p:cNvPr id="23" name="Graphic 22" descr="Checklist with solid fill">
            <a:extLst>
              <a:ext uri="{FF2B5EF4-FFF2-40B4-BE49-F238E27FC236}">
                <a16:creationId xmlns:a16="http://schemas.microsoft.com/office/drawing/2014/main" id="{DD7A53BF-98A3-1C31-EBEB-66DB875A5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9404" y="2982400"/>
            <a:ext cx="914400" cy="914400"/>
          </a:xfrm>
          <a:prstGeom prst="rect">
            <a:avLst/>
          </a:prstGeom>
        </p:spPr>
      </p:pic>
      <p:pic>
        <p:nvPicPr>
          <p:cNvPr id="25" name="Graphic 24" descr="Checklist with solid fill">
            <a:extLst>
              <a:ext uri="{FF2B5EF4-FFF2-40B4-BE49-F238E27FC236}">
                <a16:creationId xmlns:a16="http://schemas.microsoft.com/office/drawing/2014/main" id="{117B0F82-C01D-609B-62B0-C00E713E82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9523" y="1866875"/>
            <a:ext cx="914400" cy="914400"/>
          </a:xfrm>
          <a:prstGeom prst="rect">
            <a:avLst/>
          </a:prstGeom>
        </p:spPr>
      </p:pic>
      <p:pic>
        <p:nvPicPr>
          <p:cNvPr id="27" name="Graphic 26" descr="Checklist with solid fill">
            <a:extLst>
              <a:ext uri="{FF2B5EF4-FFF2-40B4-BE49-F238E27FC236}">
                <a16:creationId xmlns:a16="http://schemas.microsoft.com/office/drawing/2014/main" id="{FDB2B8EF-E3FA-EA4B-C415-63AC173B7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2275" y="1635167"/>
            <a:ext cx="914400" cy="914400"/>
          </a:xfrm>
          <a:prstGeom prst="rect">
            <a:avLst/>
          </a:prstGeom>
        </p:spPr>
      </p:pic>
      <p:pic>
        <p:nvPicPr>
          <p:cNvPr id="29" name="Graphic 28" descr="Checklist with solid fill">
            <a:extLst>
              <a:ext uri="{FF2B5EF4-FFF2-40B4-BE49-F238E27FC236}">
                <a16:creationId xmlns:a16="http://schemas.microsoft.com/office/drawing/2014/main" id="{D2D63995-D616-9E5B-D595-DA42D88BCD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11595" y="3063909"/>
            <a:ext cx="914400" cy="914400"/>
          </a:xfrm>
          <a:prstGeom prst="rect">
            <a:avLst/>
          </a:prstGeom>
        </p:spPr>
      </p:pic>
      <p:pic>
        <p:nvPicPr>
          <p:cNvPr id="31" name="Graphic 30" descr="Checklist with solid fill">
            <a:extLst>
              <a:ext uri="{FF2B5EF4-FFF2-40B4-BE49-F238E27FC236}">
                <a16:creationId xmlns:a16="http://schemas.microsoft.com/office/drawing/2014/main" id="{35E6D6D9-16AD-BE6A-7F0B-9A571EDCDA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25995" y="2381344"/>
            <a:ext cx="914400" cy="914400"/>
          </a:xfrm>
          <a:prstGeom prst="rect">
            <a:avLst/>
          </a:prstGeom>
        </p:spPr>
      </p:pic>
      <p:pic>
        <p:nvPicPr>
          <p:cNvPr id="33" name="Graphic 32" descr="Checklist with solid fill">
            <a:extLst>
              <a:ext uri="{FF2B5EF4-FFF2-40B4-BE49-F238E27FC236}">
                <a16:creationId xmlns:a16="http://schemas.microsoft.com/office/drawing/2014/main" id="{0C58B99F-A3C5-D4F8-845A-2296227D1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0827" y="1841016"/>
            <a:ext cx="914400" cy="914400"/>
          </a:xfrm>
          <a:prstGeom prst="rect">
            <a:avLst/>
          </a:prstGeom>
        </p:spPr>
      </p:pic>
      <p:pic>
        <p:nvPicPr>
          <p:cNvPr id="35" name="Graphic 34" descr="Checklist with solid fill">
            <a:extLst>
              <a:ext uri="{FF2B5EF4-FFF2-40B4-BE49-F238E27FC236}">
                <a16:creationId xmlns:a16="http://schemas.microsoft.com/office/drawing/2014/main" id="{2E02D66E-C7A9-4DDF-5A43-45D43E59D0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8923" y="2875489"/>
            <a:ext cx="914400" cy="914400"/>
          </a:xfrm>
          <a:prstGeom prst="rect">
            <a:avLst/>
          </a:prstGeom>
        </p:spPr>
      </p:pic>
      <p:pic>
        <p:nvPicPr>
          <p:cNvPr id="37" name="Graphic 36" descr="Checklist with solid fill">
            <a:extLst>
              <a:ext uri="{FF2B5EF4-FFF2-40B4-BE49-F238E27FC236}">
                <a16:creationId xmlns:a16="http://schemas.microsoft.com/office/drawing/2014/main" id="{5646F386-B6F7-0976-7B5C-373029DB5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86804" y="1964602"/>
            <a:ext cx="914400" cy="914400"/>
          </a:xfrm>
          <a:prstGeom prst="rect">
            <a:avLst/>
          </a:prstGeom>
        </p:spPr>
      </p:pic>
      <p:pic>
        <p:nvPicPr>
          <p:cNvPr id="39" name="Graphic 38" descr="Checklist with solid fill">
            <a:extLst>
              <a:ext uri="{FF2B5EF4-FFF2-40B4-BE49-F238E27FC236}">
                <a16:creationId xmlns:a16="http://schemas.microsoft.com/office/drawing/2014/main" id="{5762D012-75AF-CF20-5EA9-0A40EF5AB8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9974" y="3577338"/>
            <a:ext cx="914400" cy="914400"/>
          </a:xfrm>
          <a:prstGeom prst="rect">
            <a:avLst/>
          </a:prstGeom>
        </p:spPr>
      </p:pic>
      <p:pic>
        <p:nvPicPr>
          <p:cNvPr id="41" name="Graphic 40" descr="Checklist with solid fill">
            <a:extLst>
              <a:ext uri="{FF2B5EF4-FFF2-40B4-BE49-F238E27FC236}">
                <a16:creationId xmlns:a16="http://schemas.microsoft.com/office/drawing/2014/main" id="{B573B7C7-F688-EBDA-2CC3-487B2820D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91874" y="4566731"/>
            <a:ext cx="914400" cy="914400"/>
          </a:xfrm>
          <a:prstGeom prst="rect">
            <a:avLst/>
          </a:prstGeom>
        </p:spPr>
      </p:pic>
      <p:pic>
        <p:nvPicPr>
          <p:cNvPr id="43" name="Graphic 42" descr="Checklist with solid fill">
            <a:extLst>
              <a:ext uri="{FF2B5EF4-FFF2-40B4-BE49-F238E27FC236}">
                <a16:creationId xmlns:a16="http://schemas.microsoft.com/office/drawing/2014/main" id="{2FEC398B-1F77-A435-B86A-879A3BB6F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7474" y="4851211"/>
            <a:ext cx="914400" cy="914400"/>
          </a:xfrm>
          <a:prstGeom prst="rect">
            <a:avLst/>
          </a:prstGeom>
        </p:spPr>
      </p:pic>
      <p:pic>
        <p:nvPicPr>
          <p:cNvPr id="45" name="Graphic 44" descr="Checklist with solid fill">
            <a:extLst>
              <a:ext uri="{FF2B5EF4-FFF2-40B4-BE49-F238E27FC236}">
                <a16:creationId xmlns:a16="http://schemas.microsoft.com/office/drawing/2014/main" id="{20D6301E-B9BB-101C-ED07-F310C0FE3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63474" y="3994080"/>
            <a:ext cx="914400" cy="914400"/>
          </a:xfrm>
          <a:prstGeom prst="rect">
            <a:avLst/>
          </a:prstGeom>
        </p:spPr>
      </p:pic>
      <p:pic>
        <p:nvPicPr>
          <p:cNvPr id="47" name="Graphic 46" descr="Checklist with solid fill">
            <a:extLst>
              <a:ext uri="{FF2B5EF4-FFF2-40B4-BE49-F238E27FC236}">
                <a16:creationId xmlns:a16="http://schemas.microsoft.com/office/drawing/2014/main" id="{4F5C1609-B60E-5157-D293-DC944F5C0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0674" y="4909865"/>
            <a:ext cx="914400" cy="914400"/>
          </a:xfrm>
          <a:prstGeom prst="rect">
            <a:avLst/>
          </a:prstGeom>
        </p:spPr>
      </p:pic>
      <p:pic>
        <p:nvPicPr>
          <p:cNvPr id="49" name="Graphic 48" descr="Checklist with solid fill">
            <a:extLst>
              <a:ext uri="{FF2B5EF4-FFF2-40B4-BE49-F238E27FC236}">
                <a16:creationId xmlns:a16="http://schemas.microsoft.com/office/drawing/2014/main" id="{758C0C10-33B8-0DA9-2F52-34AA7C8848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69139" y="5033451"/>
            <a:ext cx="914400" cy="914400"/>
          </a:xfrm>
          <a:prstGeom prst="rect">
            <a:avLst/>
          </a:prstGeom>
        </p:spPr>
      </p:pic>
      <p:pic>
        <p:nvPicPr>
          <p:cNvPr id="51" name="Graphic 50" descr="Checklist with solid fill">
            <a:extLst>
              <a:ext uri="{FF2B5EF4-FFF2-40B4-BE49-F238E27FC236}">
                <a16:creationId xmlns:a16="http://schemas.microsoft.com/office/drawing/2014/main" id="{A101D768-D482-AFAB-10D2-2883882CE1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90241" y="4244847"/>
            <a:ext cx="914400" cy="914400"/>
          </a:xfrm>
          <a:prstGeom prst="rect">
            <a:avLst/>
          </a:prstGeom>
        </p:spPr>
      </p:pic>
      <p:pic>
        <p:nvPicPr>
          <p:cNvPr id="53" name="Graphic 52" descr="Checklist with solid fill">
            <a:extLst>
              <a:ext uri="{FF2B5EF4-FFF2-40B4-BE49-F238E27FC236}">
                <a16:creationId xmlns:a16="http://schemas.microsoft.com/office/drawing/2014/main" id="{7B322F25-E3AE-1C28-4F4E-115541720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79059" y="4945425"/>
            <a:ext cx="914400" cy="914400"/>
          </a:xfrm>
          <a:prstGeom prst="rect">
            <a:avLst/>
          </a:prstGeom>
        </p:spPr>
      </p:pic>
      <p:pic>
        <p:nvPicPr>
          <p:cNvPr id="55" name="Graphic 54" descr="Checklist with solid fill">
            <a:extLst>
              <a:ext uri="{FF2B5EF4-FFF2-40B4-BE49-F238E27FC236}">
                <a16:creationId xmlns:a16="http://schemas.microsoft.com/office/drawing/2014/main" id="{71DC0B7D-D590-B134-1F0D-6651E4C0C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71751" y="3963913"/>
            <a:ext cx="914400" cy="914400"/>
          </a:xfrm>
          <a:prstGeom prst="rect">
            <a:avLst/>
          </a:prstGeom>
        </p:spPr>
      </p:pic>
      <p:pic>
        <p:nvPicPr>
          <p:cNvPr id="57" name="Graphic 56" descr="Checklist with solid fill">
            <a:extLst>
              <a:ext uri="{FF2B5EF4-FFF2-40B4-BE49-F238E27FC236}">
                <a16:creationId xmlns:a16="http://schemas.microsoft.com/office/drawing/2014/main" id="{3A7F0042-B3A2-B5C1-BA6C-93D9CA9B6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90251" y="5052336"/>
            <a:ext cx="914400" cy="914400"/>
          </a:xfrm>
          <a:prstGeom prst="rect">
            <a:avLst/>
          </a:prstGeom>
        </p:spPr>
      </p:pic>
      <p:pic>
        <p:nvPicPr>
          <p:cNvPr id="59" name="Graphic 58" descr="Checklist with solid fill">
            <a:extLst>
              <a:ext uri="{FF2B5EF4-FFF2-40B4-BE49-F238E27FC236}">
                <a16:creationId xmlns:a16="http://schemas.microsoft.com/office/drawing/2014/main" id="{2DD1ADCD-6628-9FB0-9F26-52BAED8EF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30370" y="3936811"/>
            <a:ext cx="914400" cy="914400"/>
          </a:xfrm>
          <a:prstGeom prst="rect">
            <a:avLst/>
          </a:prstGeom>
        </p:spPr>
      </p:pic>
      <p:pic>
        <p:nvPicPr>
          <p:cNvPr id="61" name="Graphic 60" descr="Checklist with solid fill">
            <a:extLst>
              <a:ext uri="{FF2B5EF4-FFF2-40B4-BE49-F238E27FC236}">
                <a16:creationId xmlns:a16="http://schemas.microsoft.com/office/drawing/2014/main" id="{51917C8E-AADF-B127-E8F2-F287E140B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9669" y="3411195"/>
            <a:ext cx="914400" cy="914400"/>
          </a:xfrm>
          <a:prstGeom prst="rect">
            <a:avLst/>
          </a:prstGeom>
        </p:spPr>
      </p:pic>
      <p:pic>
        <p:nvPicPr>
          <p:cNvPr id="63" name="Graphic 62" descr="Checklist with solid fill">
            <a:extLst>
              <a:ext uri="{FF2B5EF4-FFF2-40B4-BE49-F238E27FC236}">
                <a16:creationId xmlns:a16="http://schemas.microsoft.com/office/drawing/2014/main" id="{40930EC7-2E8C-ED0D-C748-8CB1C496D3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04262" y="4410014"/>
            <a:ext cx="914400" cy="914400"/>
          </a:xfrm>
          <a:prstGeom prst="rect">
            <a:avLst/>
          </a:prstGeom>
        </p:spPr>
      </p:pic>
      <p:pic>
        <p:nvPicPr>
          <p:cNvPr id="65" name="Graphic 64" descr="Checklist with solid fill">
            <a:extLst>
              <a:ext uri="{FF2B5EF4-FFF2-40B4-BE49-F238E27FC236}">
                <a16:creationId xmlns:a16="http://schemas.microsoft.com/office/drawing/2014/main" id="{C4365713-3F91-5AB6-806B-6AAF90DF31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6842" y="4451280"/>
            <a:ext cx="914400" cy="914400"/>
          </a:xfrm>
          <a:prstGeom prst="rect">
            <a:avLst/>
          </a:prstGeom>
        </p:spPr>
      </p:pic>
      <p:pic>
        <p:nvPicPr>
          <p:cNvPr id="67" name="Graphic 66" descr="Checklist with solid fill">
            <a:extLst>
              <a:ext uri="{FF2B5EF4-FFF2-40B4-BE49-F238E27FC236}">
                <a16:creationId xmlns:a16="http://schemas.microsoft.com/office/drawing/2014/main" id="{54CB399A-BF8B-404A-9C1D-F8AE8F2A84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1674" y="3910952"/>
            <a:ext cx="914400" cy="914400"/>
          </a:xfrm>
          <a:prstGeom prst="rect">
            <a:avLst/>
          </a:prstGeom>
        </p:spPr>
      </p:pic>
      <p:pic>
        <p:nvPicPr>
          <p:cNvPr id="69" name="Graphic 68" descr="Checklist with solid fill">
            <a:extLst>
              <a:ext uri="{FF2B5EF4-FFF2-40B4-BE49-F238E27FC236}">
                <a16:creationId xmlns:a16="http://schemas.microsoft.com/office/drawing/2014/main" id="{FC214A8A-1B0B-4443-D1B5-94A1831A6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9770" y="4945425"/>
            <a:ext cx="914400" cy="914400"/>
          </a:xfrm>
          <a:prstGeom prst="rect">
            <a:avLst/>
          </a:prstGeom>
        </p:spPr>
      </p:pic>
      <p:pic>
        <p:nvPicPr>
          <p:cNvPr id="71" name="Graphic 70" descr="Checklist with solid fill">
            <a:extLst>
              <a:ext uri="{FF2B5EF4-FFF2-40B4-BE49-F238E27FC236}">
                <a16:creationId xmlns:a16="http://schemas.microsoft.com/office/drawing/2014/main" id="{7526973A-E83C-AC8E-6C96-D3E1A73C6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48179" y="4400895"/>
            <a:ext cx="914400" cy="914400"/>
          </a:xfrm>
          <a:prstGeom prst="rect">
            <a:avLst/>
          </a:prstGeom>
        </p:spPr>
      </p:pic>
      <p:pic>
        <p:nvPicPr>
          <p:cNvPr id="73" name="Graphic 72" descr="Checklist with solid fill">
            <a:extLst>
              <a:ext uri="{FF2B5EF4-FFF2-40B4-BE49-F238E27FC236}">
                <a16:creationId xmlns:a16="http://schemas.microsoft.com/office/drawing/2014/main" id="{705EF08F-7480-5D34-B1BA-491DEBCB6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80378" y="3101943"/>
            <a:ext cx="914400" cy="914400"/>
          </a:xfrm>
          <a:prstGeom prst="rect">
            <a:avLst/>
          </a:prstGeom>
        </p:spPr>
      </p:pic>
      <p:pic>
        <p:nvPicPr>
          <p:cNvPr id="75" name="Graphic 74" descr="Checklist with solid fill">
            <a:extLst>
              <a:ext uri="{FF2B5EF4-FFF2-40B4-BE49-F238E27FC236}">
                <a16:creationId xmlns:a16="http://schemas.microsoft.com/office/drawing/2014/main" id="{E0CDB1D5-3F13-823D-98FE-600D34D4ED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65621" y="5402625"/>
            <a:ext cx="914400" cy="914400"/>
          </a:xfrm>
          <a:prstGeom prst="rect">
            <a:avLst/>
          </a:prstGeom>
        </p:spPr>
      </p:pic>
      <p:pic>
        <p:nvPicPr>
          <p:cNvPr id="77" name="Graphic 76" descr="Checklist with solid fill">
            <a:extLst>
              <a:ext uri="{FF2B5EF4-FFF2-40B4-BE49-F238E27FC236}">
                <a16:creationId xmlns:a16="http://schemas.microsoft.com/office/drawing/2014/main" id="{50DEDFE5-7573-1815-DD46-2ECED1B03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06688" y="4137936"/>
            <a:ext cx="914400" cy="914400"/>
          </a:xfrm>
          <a:prstGeom prst="rect">
            <a:avLst/>
          </a:prstGeom>
        </p:spPr>
      </p:pic>
      <p:pic>
        <p:nvPicPr>
          <p:cNvPr id="79" name="Graphic 78" descr="Checklist with solid fill">
            <a:extLst>
              <a:ext uri="{FF2B5EF4-FFF2-40B4-BE49-F238E27FC236}">
                <a16:creationId xmlns:a16="http://schemas.microsoft.com/office/drawing/2014/main" id="{A548DD45-04E1-6FF0-E84F-F903AC2D9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57798" y="5496971"/>
            <a:ext cx="914400" cy="914400"/>
          </a:xfrm>
          <a:prstGeom prst="rect">
            <a:avLst/>
          </a:prstGeom>
        </p:spPr>
      </p:pic>
      <p:pic>
        <p:nvPicPr>
          <p:cNvPr id="81" name="Graphic 80" descr="Checklist with solid fill">
            <a:extLst>
              <a:ext uri="{FF2B5EF4-FFF2-40B4-BE49-F238E27FC236}">
                <a16:creationId xmlns:a16="http://schemas.microsoft.com/office/drawing/2014/main" id="{86C562C8-7407-E3F3-78F2-48160CE52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80378" y="5538237"/>
            <a:ext cx="914400" cy="914400"/>
          </a:xfrm>
          <a:prstGeom prst="rect">
            <a:avLst/>
          </a:prstGeom>
        </p:spPr>
      </p:pic>
      <p:pic>
        <p:nvPicPr>
          <p:cNvPr id="83" name="Graphic 82" descr="Checklist with solid fill">
            <a:extLst>
              <a:ext uri="{FF2B5EF4-FFF2-40B4-BE49-F238E27FC236}">
                <a16:creationId xmlns:a16="http://schemas.microsoft.com/office/drawing/2014/main" id="{9EE04CB1-2B95-AAE5-BFDE-CAA481EF2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41187" y="5121495"/>
            <a:ext cx="914400" cy="914400"/>
          </a:xfrm>
          <a:prstGeom prst="rect">
            <a:avLst/>
          </a:prstGeom>
        </p:spPr>
      </p:pic>
      <p:pic>
        <p:nvPicPr>
          <p:cNvPr id="85" name="Graphic 84" descr="Checklist with solid fill">
            <a:extLst>
              <a:ext uri="{FF2B5EF4-FFF2-40B4-BE49-F238E27FC236}">
                <a16:creationId xmlns:a16="http://schemas.microsoft.com/office/drawing/2014/main" id="{E7879FF0-2D2A-B19D-A7E8-EF7FF5534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3815" y="240179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34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0F5FF-B40B-FBBC-615B-BF65F39F8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Selection and Prioritization Techniques</a:t>
            </a:r>
            <a:endParaRPr lang="LID4096" dirty="0"/>
          </a:p>
        </p:txBody>
      </p:sp>
      <p:pic>
        <p:nvPicPr>
          <p:cNvPr id="5" name="Graphic 4" descr="Checklist with solid fill">
            <a:extLst>
              <a:ext uri="{FF2B5EF4-FFF2-40B4-BE49-F238E27FC236}">
                <a16:creationId xmlns:a16="http://schemas.microsoft.com/office/drawing/2014/main" id="{74D5601F-69C6-5D65-FF36-EDEF70DCE8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09127" y="1507402"/>
            <a:ext cx="914400" cy="914400"/>
          </a:xfrm>
          <a:prstGeom prst="rect">
            <a:avLst/>
          </a:prstGeom>
        </p:spPr>
      </p:pic>
      <p:pic>
        <p:nvPicPr>
          <p:cNvPr id="7" name="Graphic 6" descr="Checklist with solid fill">
            <a:extLst>
              <a:ext uri="{FF2B5EF4-FFF2-40B4-BE49-F238E27FC236}">
                <a16:creationId xmlns:a16="http://schemas.microsoft.com/office/drawing/2014/main" id="{D049AAD2-F608-639E-86E4-16A84FB14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91027" y="2496795"/>
            <a:ext cx="914400" cy="914400"/>
          </a:xfrm>
          <a:prstGeom prst="rect">
            <a:avLst/>
          </a:prstGeom>
        </p:spPr>
      </p:pic>
      <p:pic>
        <p:nvPicPr>
          <p:cNvPr id="9" name="Graphic 8" descr="Checklist with solid fill">
            <a:extLst>
              <a:ext uri="{FF2B5EF4-FFF2-40B4-BE49-F238E27FC236}">
                <a16:creationId xmlns:a16="http://schemas.microsoft.com/office/drawing/2014/main" id="{F8070168-ECC3-5C6B-92A0-F3F2FA26AE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6627" y="2781275"/>
            <a:ext cx="914400" cy="914400"/>
          </a:xfrm>
          <a:prstGeom prst="rect">
            <a:avLst/>
          </a:prstGeom>
        </p:spPr>
      </p:pic>
      <p:pic>
        <p:nvPicPr>
          <p:cNvPr id="11" name="Graphic 10" descr="Checklist with solid fill">
            <a:extLst>
              <a:ext uri="{FF2B5EF4-FFF2-40B4-BE49-F238E27FC236}">
                <a16:creationId xmlns:a16="http://schemas.microsoft.com/office/drawing/2014/main" id="{29B062DB-2E00-971C-E80D-10DCE08540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62627" y="1924144"/>
            <a:ext cx="914400" cy="914400"/>
          </a:xfrm>
          <a:prstGeom prst="rect">
            <a:avLst/>
          </a:prstGeom>
        </p:spPr>
      </p:pic>
      <p:pic>
        <p:nvPicPr>
          <p:cNvPr id="13" name="Graphic 12" descr="Checklist with solid fill">
            <a:extLst>
              <a:ext uri="{FF2B5EF4-FFF2-40B4-BE49-F238E27FC236}">
                <a16:creationId xmlns:a16="http://schemas.microsoft.com/office/drawing/2014/main" id="{F77B4C93-7D80-575A-AC4F-19935180AB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19827" y="2839929"/>
            <a:ext cx="914400" cy="914400"/>
          </a:xfrm>
          <a:prstGeom prst="rect">
            <a:avLst/>
          </a:prstGeom>
        </p:spPr>
      </p:pic>
      <p:pic>
        <p:nvPicPr>
          <p:cNvPr id="15" name="Graphic 14" descr="Checklist with solid fill">
            <a:extLst>
              <a:ext uri="{FF2B5EF4-FFF2-40B4-BE49-F238E27FC236}">
                <a16:creationId xmlns:a16="http://schemas.microsoft.com/office/drawing/2014/main" id="{DA430723-26DF-1185-D2BD-336F68AC80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68292" y="2963515"/>
            <a:ext cx="914400" cy="914400"/>
          </a:xfrm>
          <a:prstGeom prst="rect">
            <a:avLst/>
          </a:prstGeom>
        </p:spPr>
      </p:pic>
      <p:pic>
        <p:nvPicPr>
          <p:cNvPr id="17" name="Graphic 16" descr="Checklist with solid fill">
            <a:extLst>
              <a:ext uri="{FF2B5EF4-FFF2-40B4-BE49-F238E27FC236}">
                <a16:creationId xmlns:a16="http://schemas.microsoft.com/office/drawing/2014/main" id="{DE63E278-E21A-293B-AAD8-66A9059EED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89394" y="2174911"/>
            <a:ext cx="914400" cy="914400"/>
          </a:xfrm>
          <a:prstGeom prst="rect">
            <a:avLst/>
          </a:prstGeom>
        </p:spPr>
      </p:pic>
      <p:pic>
        <p:nvPicPr>
          <p:cNvPr id="19" name="Graphic 18" descr="Checklist with solid fill">
            <a:extLst>
              <a:ext uri="{FF2B5EF4-FFF2-40B4-BE49-F238E27FC236}">
                <a16:creationId xmlns:a16="http://schemas.microsoft.com/office/drawing/2014/main" id="{CA768E3D-D74B-773A-BA19-585DBD6A47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78212" y="2875489"/>
            <a:ext cx="914400" cy="914400"/>
          </a:xfrm>
          <a:prstGeom prst="rect">
            <a:avLst/>
          </a:prstGeom>
        </p:spPr>
      </p:pic>
      <p:pic>
        <p:nvPicPr>
          <p:cNvPr id="21" name="Graphic 20" descr="Checklist with solid fill">
            <a:extLst>
              <a:ext uri="{FF2B5EF4-FFF2-40B4-BE49-F238E27FC236}">
                <a16:creationId xmlns:a16="http://schemas.microsoft.com/office/drawing/2014/main" id="{B5838296-2C60-DB8C-8387-43DF5700AF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3051" y="1662753"/>
            <a:ext cx="914400" cy="914400"/>
          </a:xfrm>
          <a:prstGeom prst="rect">
            <a:avLst/>
          </a:prstGeom>
        </p:spPr>
      </p:pic>
      <p:pic>
        <p:nvPicPr>
          <p:cNvPr id="23" name="Graphic 22" descr="Checklist with solid fill">
            <a:extLst>
              <a:ext uri="{FF2B5EF4-FFF2-40B4-BE49-F238E27FC236}">
                <a16:creationId xmlns:a16="http://schemas.microsoft.com/office/drawing/2014/main" id="{DD7A53BF-98A3-1C31-EBEB-66DB875A5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9404" y="2982400"/>
            <a:ext cx="914400" cy="914400"/>
          </a:xfrm>
          <a:prstGeom prst="rect">
            <a:avLst/>
          </a:prstGeom>
        </p:spPr>
      </p:pic>
      <p:pic>
        <p:nvPicPr>
          <p:cNvPr id="25" name="Graphic 24" descr="Checklist with solid fill">
            <a:extLst>
              <a:ext uri="{FF2B5EF4-FFF2-40B4-BE49-F238E27FC236}">
                <a16:creationId xmlns:a16="http://schemas.microsoft.com/office/drawing/2014/main" id="{117B0F82-C01D-609B-62B0-C00E713E82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9523" y="1866875"/>
            <a:ext cx="914400" cy="914400"/>
          </a:xfrm>
          <a:prstGeom prst="rect">
            <a:avLst/>
          </a:prstGeom>
        </p:spPr>
      </p:pic>
      <p:pic>
        <p:nvPicPr>
          <p:cNvPr id="27" name="Graphic 26" descr="Checklist with solid fill">
            <a:extLst>
              <a:ext uri="{FF2B5EF4-FFF2-40B4-BE49-F238E27FC236}">
                <a16:creationId xmlns:a16="http://schemas.microsoft.com/office/drawing/2014/main" id="{FDB2B8EF-E3FA-EA4B-C415-63AC173B7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2275" y="1635167"/>
            <a:ext cx="914400" cy="914400"/>
          </a:xfrm>
          <a:prstGeom prst="rect">
            <a:avLst/>
          </a:prstGeom>
        </p:spPr>
      </p:pic>
      <p:pic>
        <p:nvPicPr>
          <p:cNvPr id="29" name="Graphic 28" descr="Checklist with solid fill">
            <a:extLst>
              <a:ext uri="{FF2B5EF4-FFF2-40B4-BE49-F238E27FC236}">
                <a16:creationId xmlns:a16="http://schemas.microsoft.com/office/drawing/2014/main" id="{D2D63995-D616-9E5B-D595-DA42D88BCD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11595" y="3063909"/>
            <a:ext cx="914400" cy="914400"/>
          </a:xfrm>
          <a:prstGeom prst="rect">
            <a:avLst/>
          </a:prstGeom>
        </p:spPr>
      </p:pic>
      <p:pic>
        <p:nvPicPr>
          <p:cNvPr id="31" name="Graphic 30" descr="Checklist with solid fill">
            <a:extLst>
              <a:ext uri="{FF2B5EF4-FFF2-40B4-BE49-F238E27FC236}">
                <a16:creationId xmlns:a16="http://schemas.microsoft.com/office/drawing/2014/main" id="{35E6D6D9-16AD-BE6A-7F0B-9A571EDCDA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25995" y="2381344"/>
            <a:ext cx="914400" cy="914400"/>
          </a:xfrm>
          <a:prstGeom prst="rect">
            <a:avLst/>
          </a:prstGeom>
        </p:spPr>
      </p:pic>
      <p:pic>
        <p:nvPicPr>
          <p:cNvPr id="33" name="Graphic 32" descr="Checklist with solid fill">
            <a:extLst>
              <a:ext uri="{FF2B5EF4-FFF2-40B4-BE49-F238E27FC236}">
                <a16:creationId xmlns:a16="http://schemas.microsoft.com/office/drawing/2014/main" id="{0C58B99F-A3C5-D4F8-845A-2296227D1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0827" y="1841016"/>
            <a:ext cx="914400" cy="914400"/>
          </a:xfrm>
          <a:prstGeom prst="rect">
            <a:avLst/>
          </a:prstGeom>
        </p:spPr>
      </p:pic>
      <p:pic>
        <p:nvPicPr>
          <p:cNvPr id="35" name="Graphic 34" descr="Checklist with solid fill">
            <a:extLst>
              <a:ext uri="{FF2B5EF4-FFF2-40B4-BE49-F238E27FC236}">
                <a16:creationId xmlns:a16="http://schemas.microsoft.com/office/drawing/2014/main" id="{2E02D66E-C7A9-4DDF-5A43-45D43E59D0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8923" y="2875489"/>
            <a:ext cx="914400" cy="914400"/>
          </a:xfrm>
          <a:prstGeom prst="rect">
            <a:avLst/>
          </a:prstGeom>
        </p:spPr>
      </p:pic>
      <p:pic>
        <p:nvPicPr>
          <p:cNvPr id="37" name="Graphic 36" descr="Checklist with solid fill">
            <a:extLst>
              <a:ext uri="{FF2B5EF4-FFF2-40B4-BE49-F238E27FC236}">
                <a16:creationId xmlns:a16="http://schemas.microsoft.com/office/drawing/2014/main" id="{5646F386-B6F7-0976-7B5C-373029DB5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86804" y="1964602"/>
            <a:ext cx="914400" cy="914400"/>
          </a:xfrm>
          <a:prstGeom prst="rect">
            <a:avLst/>
          </a:prstGeom>
        </p:spPr>
      </p:pic>
      <p:pic>
        <p:nvPicPr>
          <p:cNvPr id="39" name="Graphic 38" descr="Checklist with solid fill">
            <a:extLst>
              <a:ext uri="{FF2B5EF4-FFF2-40B4-BE49-F238E27FC236}">
                <a16:creationId xmlns:a16="http://schemas.microsoft.com/office/drawing/2014/main" id="{5762D012-75AF-CF20-5EA9-0A40EF5AB8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9974" y="3577338"/>
            <a:ext cx="914400" cy="914400"/>
          </a:xfrm>
          <a:prstGeom prst="rect">
            <a:avLst/>
          </a:prstGeom>
        </p:spPr>
      </p:pic>
      <p:pic>
        <p:nvPicPr>
          <p:cNvPr id="41" name="Graphic 40" descr="Checklist with solid fill">
            <a:extLst>
              <a:ext uri="{FF2B5EF4-FFF2-40B4-BE49-F238E27FC236}">
                <a16:creationId xmlns:a16="http://schemas.microsoft.com/office/drawing/2014/main" id="{B573B7C7-F688-EBDA-2CC3-487B2820D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91874" y="4566731"/>
            <a:ext cx="914400" cy="914400"/>
          </a:xfrm>
          <a:prstGeom prst="rect">
            <a:avLst/>
          </a:prstGeom>
        </p:spPr>
      </p:pic>
      <p:pic>
        <p:nvPicPr>
          <p:cNvPr id="43" name="Graphic 42" descr="Checklist with solid fill">
            <a:extLst>
              <a:ext uri="{FF2B5EF4-FFF2-40B4-BE49-F238E27FC236}">
                <a16:creationId xmlns:a16="http://schemas.microsoft.com/office/drawing/2014/main" id="{2FEC398B-1F77-A435-B86A-879A3BB6F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7474" y="4851211"/>
            <a:ext cx="914400" cy="914400"/>
          </a:xfrm>
          <a:prstGeom prst="rect">
            <a:avLst/>
          </a:prstGeom>
        </p:spPr>
      </p:pic>
      <p:pic>
        <p:nvPicPr>
          <p:cNvPr id="45" name="Graphic 44" descr="Checklist with solid fill">
            <a:extLst>
              <a:ext uri="{FF2B5EF4-FFF2-40B4-BE49-F238E27FC236}">
                <a16:creationId xmlns:a16="http://schemas.microsoft.com/office/drawing/2014/main" id="{20D6301E-B9BB-101C-ED07-F310C0FE34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63474" y="3994080"/>
            <a:ext cx="914400" cy="914400"/>
          </a:xfrm>
          <a:prstGeom prst="rect">
            <a:avLst/>
          </a:prstGeom>
        </p:spPr>
      </p:pic>
      <p:pic>
        <p:nvPicPr>
          <p:cNvPr id="47" name="Graphic 46" descr="Checklist with solid fill">
            <a:extLst>
              <a:ext uri="{FF2B5EF4-FFF2-40B4-BE49-F238E27FC236}">
                <a16:creationId xmlns:a16="http://schemas.microsoft.com/office/drawing/2014/main" id="{4F5C1609-B60E-5157-D293-DC944F5C0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0674" y="4909865"/>
            <a:ext cx="914400" cy="914400"/>
          </a:xfrm>
          <a:prstGeom prst="rect">
            <a:avLst/>
          </a:prstGeom>
        </p:spPr>
      </p:pic>
      <p:pic>
        <p:nvPicPr>
          <p:cNvPr id="49" name="Graphic 48" descr="Checklist with solid fill">
            <a:extLst>
              <a:ext uri="{FF2B5EF4-FFF2-40B4-BE49-F238E27FC236}">
                <a16:creationId xmlns:a16="http://schemas.microsoft.com/office/drawing/2014/main" id="{758C0C10-33B8-0DA9-2F52-34AA7C8848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69139" y="5033451"/>
            <a:ext cx="914400" cy="914400"/>
          </a:xfrm>
          <a:prstGeom prst="rect">
            <a:avLst/>
          </a:prstGeom>
        </p:spPr>
      </p:pic>
      <p:pic>
        <p:nvPicPr>
          <p:cNvPr id="51" name="Graphic 50" descr="Checklist with solid fill">
            <a:extLst>
              <a:ext uri="{FF2B5EF4-FFF2-40B4-BE49-F238E27FC236}">
                <a16:creationId xmlns:a16="http://schemas.microsoft.com/office/drawing/2014/main" id="{A101D768-D482-AFAB-10D2-2883882CE1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90241" y="4244847"/>
            <a:ext cx="914400" cy="914400"/>
          </a:xfrm>
          <a:prstGeom prst="rect">
            <a:avLst/>
          </a:prstGeom>
        </p:spPr>
      </p:pic>
      <p:pic>
        <p:nvPicPr>
          <p:cNvPr id="53" name="Graphic 52" descr="Checklist with solid fill">
            <a:extLst>
              <a:ext uri="{FF2B5EF4-FFF2-40B4-BE49-F238E27FC236}">
                <a16:creationId xmlns:a16="http://schemas.microsoft.com/office/drawing/2014/main" id="{7B322F25-E3AE-1C28-4F4E-115541720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79059" y="4945425"/>
            <a:ext cx="914400" cy="914400"/>
          </a:xfrm>
          <a:prstGeom prst="rect">
            <a:avLst/>
          </a:prstGeom>
        </p:spPr>
      </p:pic>
      <p:pic>
        <p:nvPicPr>
          <p:cNvPr id="55" name="Graphic 54" descr="Checklist with solid fill">
            <a:extLst>
              <a:ext uri="{FF2B5EF4-FFF2-40B4-BE49-F238E27FC236}">
                <a16:creationId xmlns:a16="http://schemas.microsoft.com/office/drawing/2014/main" id="{71DC0B7D-D590-B134-1F0D-6651E4C0C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71751" y="3963913"/>
            <a:ext cx="914400" cy="914400"/>
          </a:xfrm>
          <a:prstGeom prst="rect">
            <a:avLst/>
          </a:prstGeom>
        </p:spPr>
      </p:pic>
      <p:pic>
        <p:nvPicPr>
          <p:cNvPr id="57" name="Graphic 56" descr="Checklist with solid fill">
            <a:extLst>
              <a:ext uri="{FF2B5EF4-FFF2-40B4-BE49-F238E27FC236}">
                <a16:creationId xmlns:a16="http://schemas.microsoft.com/office/drawing/2014/main" id="{3A7F0042-B3A2-B5C1-BA6C-93D9CA9B6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90251" y="5052336"/>
            <a:ext cx="914400" cy="914400"/>
          </a:xfrm>
          <a:prstGeom prst="rect">
            <a:avLst/>
          </a:prstGeom>
        </p:spPr>
      </p:pic>
      <p:pic>
        <p:nvPicPr>
          <p:cNvPr id="59" name="Graphic 58" descr="Checklist with solid fill">
            <a:extLst>
              <a:ext uri="{FF2B5EF4-FFF2-40B4-BE49-F238E27FC236}">
                <a16:creationId xmlns:a16="http://schemas.microsoft.com/office/drawing/2014/main" id="{2DD1ADCD-6628-9FB0-9F26-52BAED8EF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30370" y="3936811"/>
            <a:ext cx="914400" cy="914400"/>
          </a:xfrm>
          <a:prstGeom prst="rect">
            <a:avLst/>
          </a:prstGeom>
        </p:spPr>
      </p:pic>
      <p:pic>
        <p:nvPicPr>
          <p:cNvPr id="61" name="Graphic 60" descr="Checklist with solid fill">
            <a:extLst>
              <a:ext uri="{FF2B5EF4-FFF2-40B4-BE49-F238E27FC236}">
                <a16:creationId xmlns:a16="http://schemas.microsoft.com/office/drawing/2014/main" id="{51917C8E-AADF-B127-E8F2-F287E140B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9669" y="3411195"/>
            <a:ext cx="914400" cy="914400"/>
          </a:xfrm>
          <a:prstGeom prst="rect">
            <a:avLst/>
          </a:prstGeom>
        </p:spPr>
      </p:pic>
      <p:pic>
        <p:nvPicPr>
          <p:cNvPr id="63" name="Graphic 62" descr="Checklist with solid fill">
            <a:extLst>
              <a:ext uri="{FF2B5EF4-FFF2-40B4-BE49-F238E27FC236}">
                <a16:creationId xmlns:a16="http://schemas.microsoft.com/office/drawing/2014/main" id="{40930EC7-2E8C-ED0D-C748-8CB1C496D3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04262" y="4410014"/>
            <a:ext cx="914400" cy="914400"/>
          </a:xfrm>
          <a:prstGeom prst="rect">
            <a:avLst/>
          </a:prstGeom>
        </p:spPr>
      </p:pic>
      <p:pic>
        <p:nvPicPr>
          <p:cNvPr id="65" name="Graphic 64" descr="Checklist with solid fill">
            <a:extLst>
              <a:ext uri="{FF2B5EF4-FFF2-40B4-BE49-F238E27FC236}">
                <a16:creationId xmlns:a16="http://schemas.microsoft.com/office/drawing/2014/main" id="{C4365713-3F91-5AB6-806B-6AAF90DF31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6842" y="4451280"/>
            <a:ext cx="914400" cy="914400"/>
          </a:xfrm>
          <a:prstGeom prst="rect">
            <a:avLst/>
          </a:prstGeom>
        </p:spPr>
      </p:pic>
      <p:pic>
        <p:nvPicPr>
          <p:cNvPr id="67" name="Graphic 66" descr="Checklist with solid fill">
            <a:extLst>
              <a:ext uri="{FF2B5EF4-FFF2-40B4-BE49-F238E27FC236}">
                <a16:creationId xmlns:a16="http://schemas.microsoft.com/office/drawing/2014/main" id="{54CB399A-BF8B-404A-9C1D-F8AE8F2A84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1674" y="3910952"/>
            <a:ext cx="914400" cy="914400"/>
          </a:xfrm>
          <a:prstGeom prst="rect">
            <a:avLst/>
          </a:prstGeom>
        </p:spPr>
      </p:pic>
      <p:pic>
        <p:nvPicPr>
          <p:cNvPr id="69" name="Graphic 68" descr="Checklist with solid fill">
            <a:extLst>
              <a:ext uri="{FF2B5EF4-FFF2-40B4-BE49-F238E27FC236}">
                <a16:creationId xmlns:a16="http://schemas.microsoft.com/office/drawing/2014/main" id="{FC214A8A-1B0B-4443-D1B5-94A1831A6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9770" y="4945425"/>
            <a:ext cx="914400" cy="914400"/>
          </a:xfrm>
          <a:prstGeom prst="rect">
            <a:avLst/>
          </a:prstGeom>
        </p:spPr>
      </p:pic>
      <p:pic>
        <p:nvPicPr>
          <p:cNvPr id="71" name="Graphic 70" descr="Checklist with solid fill">
            <a:extLst>
              <a:ext uri="{FF2B5EF4-FFF2-40B4-BE49-F238E27FC236}">
                <a16:creationId xmlns:a16="http://schemas.microsoft.com/office/drawing/2014/main" id="{7526973A-E83C-AC8E-6C96-D3E1A73C6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48179" y="4400895"/>
            <a:ext cx="914400" cy="914400"/>
          </a:xfrm>
          <a:prstGeom prst="rect">
            <a:avLst/>
          </a:prstGeom>
        </p:spPr>
      </p:pic>
      <p:pic>
        <p:nvPicPr>
          <p:cNvPr id="73" name="Graphic 72" descr="Checklist with solid fill">
            <a:extLst>
              <a:ext uri="{FF2B5EF4-FFF2-40B4-BE49-F238E27FC236}">
                <a16:creationId xmlns:a16="http://schemas.microsoft.com/office/drawing/2014/main" id="{705EF08F-7480-5D34-B1BA-491DEBCB6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80378" y="3101943"/>
            <a:ext cx="914400" cy="914400"/>
          </a:xfrm>
          <a:prstGeom prst="rect">
            <a:avLst/>
          </a:prstGeom>
        </p:spPr>
      </p:pic>
      <p:pic>
        <p:nvPicPr>
          <p:cNvPr id="75" name="Graphic 74" descr="Checklist with solid fill">
            <a:extLst>
              <a:ext uri="{FF2B5EF4-FFF2-40B4-BE49-F238E27FC236}">
                <a16:creationId xmlns:a16="http://schemas.microsoft.com/office/drawing/2014/main" id="{E0CDB1D5-3F13-823D-98FE-600D34D4ED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65621" y="5402625"/>
            <a:ext cx="914400" cy="914400"/>
          </a:xfrm>
          <a:prstGeom prst="rect">
            <a:avLst/>
          </a:prstGeom>
        </p:spPr>
      </p:pic>
      <p:pic>
        <p:nvPicPr>
          <p:cNvPr id="77" name="Graphic 76" descr="Checklist with solid fill">
            <a:extLst>
              <a:ext uri="{FF2B5EF4-FFF2-40B4-BE49-F238E27FC236}">
                <a16:creationId xmlns:a16="http://schemas.microsoft.com/office/drawing/2014/main" id="{50DEDFE5-7573-1815-DD46-2ECED1B03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06688" y="4137936"/>
            <a:ext cx="914400" cy="914400"/>
          </a:xfrm>
          <a:prstGeom prst="rect">
            <a:avLst/>
          </a:prstGeom>
        </p:spPr>
      </p:pic>
      <p:pic>
        <p:nvPicPr>
          <p:cNvPr id="79" name="Graphic 78" descr="Checklist with solid fill">
            <a:extLst>
              <a:ext uri="{FF2B5EF4-FFF2-40B4-BE49-F238E27FC236}">
                <a16:creationId xmlns:a16="http://schemas.microsoft.com/office/drawing/2014/main" id="{A548DD45-04E1-6FF0-E84F-F903AC2D9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57798" y="5496971"/>
            <a:ext cx="914400" cy="914400"/>
          </a:xfrm>
          <a:prstGeom prst="rect">
            <a:avLst/>
          </a:prstGeom>
        </p:spPr>
      </p:pic>
      <p:pic>
        <p:nvPicPr>
          <p:cNvPr id="81" name="Graphic 80" descr="Checklist with solid fill">
            <a:extLst>
              <a:ext uri="{FF2B5EF4-FFF2-40B4-BE49-F238E27FC236}">
                <a16:creationId xmlns:a16="http://schemas.microsoft.com/office/drawing/2014/main" id="{86C562C8-7407-E3F3-78F2-48160CE52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80378" y="5538237"/>
            <a:ext cx="914400" cy="914400"/>
          </a:xfrm>
          <a:prstGeom prst="rect">
            <a:avLst/>
          </a:prstGeom>
        </p:spPr>
      </p:pic>
      <p:pic>
        <p:nvPicPr>
          <p:cNvPr id="83" name="Graphic 82" descr="Checklist with solid fill">
            <a:extLst>
              <a:ext uri="{FF2B5EF4-FFF2-40B4-BE49-F238E27FC236}">
                <a16:creationId xmlns:a16="http://schemas.microsoft.com/office/drawing/2014/main" id="{9EE04CB1-2B95-AAE5-BFDE-CAA481EF2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41187" y="5121495"/>
            <a:ext cx="914400" cy="914400"/>
          </a:xfrm>
          <a:prstGeom prst="rect">
            <a:avLst/>
          </a:prstGeom>
        </p:spPr>
      </p:pic>
      <p:pic>
        <p:nvPicPr>
          <p:cNvPr id="85" name="Graphic 84" descr="Checklist with solid fill">
            <a:extLst>
              <a:ext uri="{FF2B5EF4-FFF2-40B4-BE49-F238E27FC236}">
                <a16:creationId xmlns:a16="http://schemas.microsoft.com/office/drawing/2014/main" id="{E7879FF0-2D2A-B19D-A7E8-EF7FF5534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3815" y="2401793"/>
            <a:ext cx="914400" cy="914400"/>
          </a:xfrm>
          <a:prstGeom prst="rect">
            <a:avLst/>
          </a:prstGeom>
        </p:spPr>
      </p:pic>
      <p:pic>
        <p:nvPicPr>
          <p:cNvPr id="44" name="Graphic 43" descr="Checklist with solid fill">
            <a:extLst>
              <a:ext uri="{FF2B5EF4-FFF2-40B4-BE49-F238E27FC236}">
                <a16:creationId xmlns:a16="http://schemas.microsoft.com/office/drawing/2014/main" id="{9EEDDEFA-D3BC-2E36-1375-0BCEB005E5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89862" y="287548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194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0F5FF-B40B-FBBC-615B-BF65F39F8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Selection and Prioritization Techniques</a:t>
            </a:r>
            <a:endParaRPr lang="LID4096" dirty="0"/>
          </a:p>
        </p:txBody>
      </p:sp>
      <p:pic>
        <p:nvPicPr>
          <p:cNvPr id="7" name="Graphic 6" descr="Checklist with solid fill">
            <a:extLst>
              <a:ext uri="{FF2B5EF4-FFF2-40B4-BE49-F238E27FC236}">
                <a16:creationId xmlns:a16="http://schemas.microsoft.com/office/drawing/2014/main" id="{D049AAD2-F608-639E-86E4-16A84FB14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91027" y="2496795"/>
            <a:ext cx="914400" cy="914400"/>
          </a:xfrm>
          <a:prstGeom prst="rect">
            <a:avLst/>
          </a:prstGeom>
        </p:spPr>
      </p:pic>
      <p:pic>
        <p:nvPicPr>
          <p:cNvPr id="9" name="Graphic 8" descr="Checklist with solid fill">
            <a:extLst>
              <a:ext uri="{FF2B5EF4-FFF2-40B4-BE49-F238E27FC236}">
                <a16:creationId xmlns:a16="http://schemas.microsoft.com/office/drawing/2014/main" id="{F8070168-ECC3-5C6B-92A0-F3F2FA26AE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6627" y="2781275"/>
            <a:ext cx="914400" cy="914400"/>
          </a:xfrm>
          <a:prstGeom prst="rect">
            <a:avLst/>
          </a:prstGeom>
        </p:spPr>
      </p:pic>
      <p:pic>
        <p:nvPicPr>
          <p:cNvPr id="15" name="Graphic 14" descr="Checklist with solid fill">
            <a:extLst>
              <a:ext uri="{FF2B5EF4-FFF2-40B4-BE49-F238E27FC236}">
                <a16:creationId xmlns:a16="http://schemas.microsoft.com/office/drawing/2014/main" id="{DA430723-26DF-1185-D2BD-336F68AC80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68292" y="2963515"/>
            <a:ext cx="914400" cy="914400"/>
          </a:xfrm>
          <a:prstGeom prst="rect">
            <a:avLst/>
          </a:prstGeom>
        </p:spPr>
      </p:pic>
      <p:pic>
        <p:nvPicPr>
          <p:cNvPr id="17" name="Graphic 16" descr="Checklist with solid fill">
            <a:extLst>
              <a:ext uri="{FF2B5EF4-FFF2-40B4-BE49-F238E27FC236}">
                <a16:creationId xmlns:a16="http://schemas.microsoft.com/office/drawing/2014/main" id="{DE63E278-E21A-293B-AAD8-66A9059EED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89394" y="2174911"/>
            <a:ext cx="914400" cy="914400"/>
          </a:xfrm>
          <a:prstGeom prst="rect">
            <a:avLst/>
          </a:prstGeom>
        </p:spPr>
      </p:pic>
      <p:pic>
        <p:nvPicPr>
          <p:cNvPr id="19" name="Graphic 18" descr="Checklist with solid fill">
            <a:extLst>
              <a:ext uri="{FF2B5EF4-FFF2-40B4-BE49-F238E27FC236}">
                <a16:creationId xmlns:a16="http://schemas.microsoft.com/office/drawing/2014/main" id="{CA768E3D-D74B-773A-BA19-585DBD6A47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78212" y="2875489"/>
            <a:ext cx="914400" cy="914400"/>
          </a:xfrm>
          <a:prstGeom prst="rect">
            <a:avLst/>
          </a:prstGeom>
        </p:spPr>
      </p:pic>
      <p:pic>
        <p:nvPicPr>
          <p:cNvPr id="27" name="Graphic 26" descr="Checklist with solid fill">
            <a:extLst>
              <a:ext uri="{FF2B5EF4-FFF2-40B4-BE49-F238E27FC236}">
                <a16:creationId xmlns:a16="http://schemas.microsoft.com/office/drawing/2014/main" id="{FDB2B8EF-E3FA-EA4B-C415-63AC173B7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2275" y="1635167"/>
            <a:ext cx="914400" cy="914400"/>
          </a:xfrm>
          <a:prstGeom prst="rect">
            <a:avLst/>
          </a:prstGeom>
        </p:spPr>
      </p:pic>
      <p:pic>
        <p:nvPicPr>
          <p:cNvPr id="29" name="Graphic 28" descr="Checklist with solid fill">
            <a:extLst>
              <a:ext uri="{FF2B5EF4-FFF2-40B4-BE49-F238E27FC236}">
                <a16:creationId xmlns:a16="http://schemas.microsoft.com/office/drawing/2014/main" id="{D2D63995-D616-9E5B-D595-DA42D88BCD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11595" y="3063909"/>
            <a:ext cx="914400" cy="914400"/>
          </a:xfrm>
          <a:prstGeom prst="rect">
            <a:avLst/>
          </a:prstGeom>
        </p:spPr>
      </p:pic>
      <p:pic>
        <p:nvPicPr>
          <p:cNvPr id="33" name="Graphic 32" descr="Checklist with solid fill">
            <a:extLst>
              <a:ext uri="{FF2B5EF4-FFF2-40B4-BE49-F238E27FC236}">
                <a16:creationId xmlns:a16="http://schemas.microsoft.com/office/drawing/2014/main" id="{0C58B99F-A3C5-D4F8-845A-2296227D1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0827" y="1841016"/>
            <a:ext cx="914400" cy="914400"/>
          </a:xfrm>
          <a:prstGeom prst="rect">
            <a:avLst/>
          </a:prstGeom>
        </p:spPr>
      </p:pic>
      <p:pic>
        <p:nvPicPr>
          <p:cNvPr id="35" name="Graphic 34" descr="Checklist with solid fill">
            <a:extLst>
              <a:ext uri="{FF2B5EF4-FFF2-40B4-BE49-F238E27FC236}">
                <a16:creationId xmlns:a16="http://schemas.microsoft.com/office/drawing/2014/main" id="{2E02D66E-C7A9-4DDF-5A43-45D43E59D0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8923" y="2875489"/>
            <a:ext cx="914400" cy="914400"/>
          </a:xfrm>
          <a:prstGeom prst="rect">
            <a:avLst/>
          </a:prstGeom>
        </p:spPr>
      </p:pic>
      <p:pic>
        <p:nvPicPr>
          <p:cNvPr id="39" name="Graphic 38" descr="Checklist with solid fill">
            <a:extLst>
              <a:ext uri="{FF2B5EF4-FFF2-40B4-BE49-F238E27FC236}">
                <a16:creationId xmlns:a16="http://schemas.microsoft.com/office/drawing/2014/main" id="{5762D012-75AF-CF20-5EA9-0A40EF5AB8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9974" y="3577338"/>
            <a:ext cx="914400" cy="914400"/>
          </a:xfrm>
          <a:prstGeom prst="rect">
            <a:avLst/>
          </a:prstGeom>
        </p:spPr>
      </p:pic>
      <p:pic>
        <p:nvPicPr>
          <p:cNvPr id="43" name="Graphic 42" descr="Checklist with solid fill">
            <a:extLst>
              <a:ext uri="{FF2B5EF4-FFF2-40B4-BE49-F238E27FC236}">
                <a16:creationId xmlns:a16="http://schemas.microsoft.com/office/drawing/2014/main" id="{2FEC398B-1F77-A435-B86A-879A3BB6F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7474" y="4851211"/>
            <a:ext cx="914400" cy="914400"/>
          </a:xfrm>
          <a:prstGeom prst="rect">
            <a:avLst/>
          </a:prstGeom>
        </p:spPr>
      </p:pic>
      <p:pic>
        <p:nvPicPr>
          <p:cNvPr id="45" name="Graphic 44" descr="Checklist with solid fill">
            <a:extLst>
              <a:ext uri="{FF2B5EF4-FFF2-40B4-BE49-F238E27FC236}">
                <a16:creationId xmlns:a16="http://schemas.microsoft.com/office/drawing/2014/main" id="{20D6301E-B9BB-101C-ED07-F310C0FE34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63474" y="3994080"/>
            <a:ext cx="914400" cy="914400"/>
          </a:xfrm>
          <a:prstGeom prst="rect">
            <a:avLst/>
          </a:prstGeom>
        </p:spPr>
      </p:pic>
      <p:pic>
        <p:nvPicPr>
          <p:cNvPr id="47" name="Graphic 46" descr="Checklist with solid fill">
            <a:extLst>
              <a:ext uri="{FF2B5EF4-FFF2-40B4-BE49-F238E27FC236}">
                <a16:creationId xmlns:a16="http://schemas.microsoft.com/office/drawing/2014/main" id="{4F5C1609-B60E-5157-D293-DC944F5C0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0674" y="4909865"/>
            <a:ext cx="914400" cy="914400"/>
          </a:xfrm>
          <a:prstGeom prst="rect">
            <a:avLst/>
          </a:prstGeom>
        </p:spPr>
      </p:pic>
      <p:pic>
        <p:nvPicPr>
          <p:cNvPr id="55" name="Graphic 54" descr="Checklist with solid fill">
            <a:extLst>
              <a:ext uri="{FF2B5EF4-FFF2-40B4-BE49-F238E27FC236}">
                <a16:creationId xmlns:a16="http://schemas.microsoft.com/office/drawing/2014/main" id="{71DC0B7D-D590-B134-1F0D-6651E4C0C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71751" y="3963913"/>
            <a:ext cx="914400" cy="914400"/>
          </a:xfrm>
          <a:prstGeom prst="rect">
            <a:avLst/>
          </a:prstGeom>
        </p:spPr>
      </p:pic>
      <p:pic>
        <p:nvPicPr>
          <p:cNvPr id="61" name="Graphic 60" descr="Checklist with solid fill">
            <a:extLst>
              <a:ext uri="{FF2B5EF4-FFF2-40B4-BE49-F238E27FC236}">
                <a16:creationId xmlns:a16="http://schemas.microsoft.com/office/drawing/2014/main" id="{51917C8E-AADF-B127-E8F2-F287E140B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9669" y="3411195"/>
            <a:ext cx="914400" cy="914400"/>
          </a:xfrm>
          <a:prstGeom prst="rect">
            <a:avLst/>
          </a:prstGeom>
        </p:spPr>
      </p:pic>
      <p:pic>
        <p:nvPicPr>
          <p:cNvPr id="67" name="Graphic 66" descr="Checklist with solid fill">
            <a:extLst>
              <a:ext uri="{FF2B5EF4-FFF2-40B4-BE49-F238E27FC236}">
                <a16:creationId xmlns:a16="http://schemas.microsoft.com/office/drawing/2014/main" id="{54CB399A-BF8B-404A-9C1D-F8AE8F2A84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1674" y="3910952"/>
            <a:ext cx="914400" cy="914400"/>
          </a:xfrm>
          <a:prstGeom prst="rect">
            <a:avLst/>
          </a:prstGeom>
        </p:spPr>
      </p:pic>
      <p:pic>
        <p:nvPicPr>
          <p:cNvPr id="73" name="Graphic 72" descr="Checklist with solid fill">
            <a:extLst>
              <a:ext uri="{FF2B5EF4-FFF2-40B4-BE49-F238E27FC236}">
                <a16:creationId xmlns:a16="http://schemas.microsoft.com/office/drawing/2014/main" id="{705EF08F-7480-5D34-B1BA-491DEBCB6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80378" y="3101943"/>
            <a:ext cx="914400" cy="914400"/>
          </a:xfrm>
          <a:prstGeom prst="rect">
            <a:avLst/>
          </a:prstGeom>
        </p:spPr>
      </p:pic>
      <p:pic>
        <p:nvPicPr>
          <p:cNvPr id="85" name="Graphic 84" descr="Checklist with solid fill">
            <a:extLst>
              <a:ext uri="{FF2B5EF4-FFF2-40B4-BE49-F238E27FC236}">
                <a16:creationId xmlns:a16="http://schemas.microsoft.com/office/drawing/2014/main" id="{E7879FF0-2D2A-B19D-A7E8-EF7FF5534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3815" y="2401793"/>
            <a:ext cx="914400" cy="914400"/>
          </a:xfrm>
          <a:prstGeom prst="rect">
            <a:avLst/>
          </a:prstGeom>
        </p:spPr>
      </p:pic>
      <p:pic>
        <p:nvPicPr>
          <p:cNvPr id="44" name="Graphic 43" descr="Checklist with solid fill">
            <a:extLst>
              <a:ext uri="{FF2B5EF4-FFF2-40B4-BE49-F238E27FC236}">
                <a16:creationId xmlns:a16="http://schemas.microsoft.com/office/drawing/2014/main" id="{9EEDDEFA-D3BC-2E36-1375-0BCEB005E5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89862" y="287548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152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0F5FF-B40B-FBBC-615B-BF65F39F8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Selection and Prioritization Techniques</a:t>
            </a:r>
            <a:endParaRPr lang="LID4096" dirty="0"/>
          </a:p>
        </p:txBody>
      </p:sp>
      <p:pic>
        <p:nvPicPr>
          <p:cNvPr id="7" name="Graphic 6" descr="Checklist with solid fill">
            <a:extLst>
              <a:ext uri="{FF2B5EF4-FFF2-40B4-BE49-F238E27FC236}">
                <a16:creationId xmlns:a16="http://schemas.microsoft.com/office/drawing/2014/main" id="{D049AAD2-F608-639E-86E4-16A84FB14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91027" y="2496795"/>
            <a:ext cx="914400" cy="914400"/>
          </a:xfrm>
          <a:prstGeom prst="rect">
            <a:avLst/>
          </a:prstGeom>
        </p:spPr>
      </p:pic>
      <p:pic>
        <p:nvPicPr>
          <p:cNvPr id="9" name="Graphic 8" descr="Checklist with solid fill">
            <a:extLst>
              <a:ext uri="{FF2B5EF4-FFF2-40B4-BE49-F238E27FC236}">
                <a16:creationId xmlns:a16="http://schemas.microsoft.com/office/drawing/2014/main" id="{F8070168-ECC3-5C6B-92A0-F3F2FA26A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76627" y="2781275"/>
            <a:ext cx="914400" cy="914400"/>
          </a:xfrm>
          <a:prstGeom prst="rect">
            <a:avLst/>
          </a:prstGeom>
        </p:spPr>
      </p:pic>
      <p:pic>
        <p:nvPicPr>
          <p:cNvPr id="15" name="Graphic 14" descr="Checklist with solid fill">
            <a:extLst>
              <a:ext uri="{FF2B5EF4-FFF2-40B4-BE49-F238E27FC236}">
                <a16:creationId xmlns:a16="http://schemas.microsoft.com/office/drawing/2014/main" id="{DA430723-26DF-1185-D2BD-336F68AC80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68292" y="2963515"/>
            <a:ext cx="914400" cy="914400"/>
          </a:xfrm>
          <a:prstGeom prst="rect">
            <a:avLst/>
          </a:prstGeom>
        </p:spPr>
      </p:pic>
      <p:pic>
        <p:nvPicPr>
          <p:cNvPr id="17" name="Graphic 16" descr="Checklist with solid fill">
            <a:extLst>
              <a:ext uri="{FF2B5EF4-FFF2-40B4-BE49-F238E27FC236}">
                <a16:creationId xmlns:a16="http://schemas.microsoft.com/office/drawing/2014/main" id="{DE63E278-E21A-293B-AAD8-66A9059EED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89394" y="2174911"/>
            <a:ext cx="914400" cy="914400"/>
          </a:xfrm>
          <a:prstGeom prst="rect">
            <a:avLst/>
          </a:prstGeom>
        </p:spPr>
      </p:pic>
      <p:pic>
        <p:nvPicPr>
          <p:cNvPr id="19" name="Graphic 18" descr="Checklist with solid fill">
            <a:extLst>
              <a:ext uri="{FF2B5EF4-FFF2-40B4-BE49-F238E27FC236}">
                <a16:creationId xmlns:a16="http://schemas.microsoft.com/office/drawing/2014/main" id="{CA768E3D-D74B-773A-BA19-585DBD6A47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78212" y="2875489"/>
            <a:ext cx="914400" cy="914400"/>
          </a:xfrm>
          <a:prstGeom prst="rect">
            <a:avLst/>
          </a:prstGeom>
        </p:spPr>
      </p:pic>
      <p:pic>
        <p:nvPicPr>
          <p:cNvPr id="27" name="Graphic 26" descr="Checklist with solid fill">
            <a:extLst>
              <a:ext uri="{FF2B5EF4-FFF2-40B4-BE49-F238E27FC236}">
                <a16:creationId xmlns:a16="http://schemas.microsoft.com/office/drawing/2014/main" id="{FDB2B8EF-E3FA-EA4B-C415-63AC173B7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2275" y="1635167"/>
            <a:ext cx="914400" cy="914400"/>
          </a:xfrm>
          <a:prstGeom prst="rect">
            <a:avLst/>
          </a:prstGeom>
        </p:spPr>
      </p:pic>
      <p:pic>
        <p:nvPicPr>
          <p:cNvPr id="29" name="Graphic 28" descr="Checklist with solid fill">
            <a:extLst>
              <a:ext uri="{FF2B5EF4-FFF2-40B4-BE49-F238E27FC236}">
                <a16:creationId xmlns:a16="http://schemas.microsoft.com/office/drawing/2014/main" id="{D2D63995-D616-9E5B-D595-DA42D88BCD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11595" y="3063909"/>
            <a:ext cx="914400" cy="914400"/>
          </a:xfrm>
          <a:prstGeom prst="rect">
            <a:avLst/>
          </a:prstGeom>
        </p:spPr>
      </p:pic>
      <p:pic>
        <p:nvPicPr>
          <p:cNvPr id="33" name="Graphic 32" descr="Checklist with solid fill">
            <a:extLst>
              <a:ext uri="{FF2B5EF4-FFF2-40B4-BE49-F238E27FC236}">
                <a16:creationId xmlns:a16="http://schemas.microsoft.com/office/drawing/2014/main" id="{0C58B99F-A3C5-D4F8-845A-2296227D1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0827" y="1841016"/>
            <a:ext cx="914400" cy="914400"/>
          </a:xfrm>
          <a:prstGeom prst="rect">
            <a:avLst/>
          </a:prstGeom>
        </p:spPr>
      </p:pic>
      <p:pic>
        <p:nvPicPr>
          <p:cNvPr id="35" name="Graphic 34" descr="Checklist with solid fill">
            <a:extLst>
              <a:ext uri="{FF2B5EF4-FFF2-40B4-BE49-F238E27FC236}">
                <a16:creationId xmlns:a16="http://schemas.microsoft.com/office/drawing/2014/main" id="{2E02D66E-C7A9-4DDF-5A43-45D43E59D0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8923" y="2875489"/>
            <a:ext cx="914400" cy="914400"/>
          </a:xfrm>
          <a:prstGeom prst="rect">
            <a:avLst/>
          </a:prstGeom>
        </p:spPr>
      </p:pic>
      <p:pic>
        <p:nvPicPr>
          <p:cNvPr id="39" name="Graphic 38" descr="Checklist with solid fill">
            <a:extLst>
              <a:ext uri="{FF2B5EF4-FFF2-40B4-BE49-F238E27FC236}">
                <a16:creationId xmlns:a16="http://schemas.microsoft.com/office/drawing/2014/main" id="{5762D012-75AF-CF20-5EA9-0A40EF5AB8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9974" y="3577338"/>
            <a:ext cx="914400" cy="914400"/>
          </a:xfrm>
          <a:prstGeom prst="rect">
            <a:avLst/>
          </a:prstGeom>
        </p:spPr>
      </p:pic>
      <p:pic>
        <p:nvPicPr>
          <p:cNvPr id="43" name="Graphic 42" descr="Checklist with solid fill">
            <a:extLst>
              <a:ext uri="{FF2B5EF4-FFF2-40B4-BE49-F238E27FC236}">
                <a16:creationId xmlns:a16="http://schemas.microsoft.com/office/drawing/2014/main" id="{2FEC398B-1F77-A435-B86A-879A3BB6F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7474" y="4851211"/>
            <a:ext cx="914400" cy="914400"/>
          </a:xfrm>
          <a:prstGeom prst="rect">
            <a:avLst/>
          </a:prstGeom>
        </p:spPr>
      </p:pic>
      <p:pic>
        <p:nvPicPr>
          <p:cNvPr id="45" name="Graphic 44" descr="Checklist with solid fill">
            <a:extLst>
              <a:ext uri="{FF2B5EF4-FFF2-40B4-BE49-F238E27FC236}">
                <a16:creationId xmlns:a16="http://schemas.microsoft.com/office/drawing/2014/main" id="{20D6301E-B9BB-101C-ED07-F310C0FE3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63474" y="3994080"/>
            <a:ext cx="914400" cy="914400"/>
          </a:xfrm>
          <a:prstGeom prst="rect">
            <a:avLst/>
          </a:prstGeom>
        </p:spPr>
      </p:pic>
      <p:pic>
        <p:nvPicPr>
          <p:cNvPr id="47" name="Graphic 46" descr="Checklist with solid fill">
            <a:extLst>
              <a:ext uri="{FF2B5EF4-FFF2-40B4-BE49-F238E27FC236}">
                <a16:creationId xmlns:a16="http://schemas.microsoft.com/office/drawing/2014/main" id="{4F5C1609-B60E-5157-D293-DC944F5C0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0674" y="4909865"/>
            <a:ext cx="914400" cy="914400"/>
          </a:xfrm>
          <a:prstGeom prst="rect">
            <a:avLst/>
          </a:prstGeom>
        </p:spPr>
      </p:pic>
      <p:pic>
        <p:nvPicPr>
          <p:cNvPr id="55" name="Graphic 54" descr="Checklist with solid fill">
            <a:extLst>
              <a:ext uri="{FF2B5EF4-FFF2-40B4-BE49-F238E27FC236}">
                <a16:creationId xmlns:a16="http://schemas.microsoft.com/office/drawing/2014/main" id="{71DC0B7D-D590-B134-1F0D-6651E4C0C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71751" y="3963913"/>
            <a:ext cx="914400" cy="914400"/>
          </a:xfrm>
          <a:prstGeom prst="rect">
            <a:avLst/>
          </a:prstGeom>
        </p:spPr>
      </p:pic>
      <p:pic>
        <p:nvPicPr>
          <p:cNvPr id="61" name="Graphic 60" descr="Checklist with solid fill">
            <a:extLst>
              <a:ext uri="{FF2B5EF4-FFF2-40B4-BE49-F238E27FC236}">
                <a16:creationId xmlns:a16="http://schemas.microsoft.com/office/drawing/2014/main" id="{51917C8E-AADF-B127-E8F2-F287E140B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9669" y="3411195"/>
            <a:ext cx="914400" cy="914400"/>
          </a:xfrm>
          <a:prstGeom prst="rect">
            <a:avLst/>
          </a:prstGeom>
        </p:spPr>
      </p:pic>
      <p:pic>
        <p:nvPicPr>
          <p:cNvPr id="67" name="Graphic 66" descr="Checklist with solid fill">
            <a:extLst>
              <a:ext uri="{FF2B5EF4-FFF2-40B4-BE49-F238E27FC236}">
                <a16:creationId xmlns:a16="http://schemas.microsoft.com/office/drawing/2014/main" id="{54CB399A-BF8B-404A-9C1D-F8AE8F2A84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1674" y="3910952"/>
            <a:ext cx="914400" cy="914400"/>
          </a:xfrm>
          <a:prstGeom prst="rect">
            <a:avLst/>
          </a:prstGeom>
        </p:spPr>
      </p:pic>
      <p:pic>
        <p:nvPicPr>
          <p:cNvPr id="73" name="Graphic 72" descr="Checklist with solid fill">
            <a:extLst>
              <a:ext uri="{FF2B5EF4-FFF2-40B4-BE49-F238E27FC236}">
                <a16:creationId xmlns:a16="http://schemas.microsoft.com/office/drawing/2014/main" id="{705EF08F-7480-5D34-B1BA-491DEBCB6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80378" y="3101943"/>
            <a:ext cx="914400" cy="914400"/>
          </a:xfrm>
          <a:prstGeom prst="rect">
            <a:avLst/>
          </a:prstGeom>
        </p:spPr>
      </p:pic>
      <p:pic>
        <p:nvPicPr>
          <p:cNvPr id="85" name="Graphic 84" descr="Checklist with solid fill">
            <a:extLst>
              <a:ext uri="{FF2B5EF4-FFF2-40B4-BE49-F238E27FC236}">
                <a16:creationId xmlns:a16="http://schemas.microsoft.com/office/drawing/2014/main" id="{E7879FF0-2D2A-B19D-A7E8-EF7FF5534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3815" y="2401793"/>
            <a:ext cx="914400" cy="914400"/>
          </a:xfrm>
          <a:prstGeom prst="rect">
            <a:avLst/>
          </a:prstGeom>
        </p:spPr>
      </p:pic>
      <p:pic>
        <p:nvPicPr>
          <p:cNvPr id="44" name="Graphic 43" descr="Checklist with solid fill">
            <a:extLst>
              <a:ext uri="{FF2B5EF4-FFF2-40B4-BE49-F238E27FC236}">
                <a16:creationId xmlns:a16="http://schemas.microsoft.com/office/drawing/2014/main" id="{9EEDDEFA-D3BC-2E36-1375-0BCEB005E5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89862" y="2875489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131B13-6512-071B-EE86-F46DCBB750D6}"/>
              </a:ext>
            </a:extLst>
          </p:cNvPr>
          <p:cNvSpPr txBox="1"/>
          <p:nvPr/>
        </p:nvSpPr>
        <p:spPr>
          <a:xfrm>
            <a:off x="8393428" y="5013122"/>
            <a:ext cx="21691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Selection</a:t>
            </a:r>
            <a:endParaRPr lang="LID4096" sz="4000" dirty="0"/>
          </a:p>
        </p:txBody>
      </p:sp>
    </p:spTree>
    <p:extLst>
      <p:ext uri="{BB962C8B-B14F-4D97-AF65-F5344CB8AC3E}">
        <p14:creationId xmlns:p14="http://schemas.microsoft.com/office/powerpoint/2010/main" val="4033196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0F5FF-B40B-FBBC-615B-BF65F39F8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Selection and Prioritization Techniques</a:t>
            </a:r>
            <a:endParaRPr lang="LID4096" dirty="0"/>
          </a:p>
        </p:txBody>
      </p:sp>
      <p:pic>
        <p:nvPicPr>
          <p:cNvPr id="7" name="Graphic 6" descr="Checklist with solid fill">
            <a:extLst>
              <a:ext uri="{FF2B5EF4-FFF2-40B4-BE49-F238E27FC236}">
                <a16:creationId xmlns:a16="http://schemas.microsoft.com/office/drawing/2014/main" id="{D049AAD2-F608-639E-86E4-16A84FB14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91027" y="2496795"/>
            <a:ext cx="914400" cy="914400"/>
          </a:xfrm>
          <a:prstGeom prst="rect">
            <a:avLst/>
          </a:prstGeom>
        </p:spPr>
      </p:pic>
      <p:pic>
        <p:nvPicPr>
          <p:cNvPr id="9" name="Graphic 8" descr="Checklist with solid fill">
            <a:extLst>
              <a:ext uri="{FF2B5EF4-FFF2-40B4-BE49-F238E27FC236}">
                <a16:creationId xmlns:a16="http://schemas.microsoft.com/office/drawing/2014/main" id="{F8070168-ECC3-5C6B-92A0-F3F2FA26AE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6627" y="2781275"/>
            <a:ext cx="914400" cy="914400"/>
          </a:xfrm>
          <a:prstGeom prst="rect">
            <a:avLst/>
          </a:prstGeom>
        </p:spPr>
      </p:pic>
      <p:pic>
        <p:nvPicPr>
          <p:cNvPr id="15" name="Graphic 14" descr="Checklist with solid fill">
            <a:extLst>
              <a:ext uri="{FF2B5EF4-FFF2-40B4-BE49-F238E27FC236}">
                <a16:creationId xmlns:a16="http://schemas.microsoft.com/office/drawing/2014/main" id="{DA430723-26DF-1185-D2BD-336F68AC80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68292" y="2963515"/>
            <a:ext cx="914400" cy="914400"/>
          </a:xfrm>
          <a:prstGeom prst="rect">
            <a:avLst/>
          </a:prstGeom>
        </p:spPr>
      </p:pic>
      <p:pic>
        <p:nvPicPr>
          <p:cNvPr id="17" name="Graphic 16" descr="Checklist with solid fill">
            <a:extLst>
              <a:ext uri="{FF2B5EF4-FFF2-40B4-BE49-F238E27FC236}">
                <a16:creationId xmlns:a16="http://schemas.microsoft.com/office/drawing/2014/main" id="{DE63E278-E21A-293B-AAD8-66A9059EED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89394" y="2174911"/>
            <a:ext cx="914400" cy="914400"/>
          </a:xfrm>
          <a:prstGeom prst="rect">
            <a:avLst/>
          </a:prstGeom>
        </p:spPr>
      </p:pic>
      <p:pic>
        <p:nvPicPr>
          <p:cNvPr id="19" name="Graphic 18" descr="Checklist with solid fill">
            <a:extLst>
              <a:ext uri="{FF2B5EF4-FFF2-40B4-BE49-F238E27FC236}">
                <a16:creationId xmlns:a16="http://schemas.microsoft.com/office/drawing/2014/main" id="{CA768E3D-D74B-773A-BA19-585DBD6A47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78212" y="2875489"/>
            <a:ext cx="914400" cy="914400"/>
          </a:xfrm>
          <a:prstGeom prst="rect">
            <a:avLst/>
          </a:prstGeom>
        </p:spPr>
      </p:pic>
      <p:pic>
        <p:nvPicPr>
          <p:cNvPr id="27" name="Graphic 26" descr="Checklist with solid fill">
            <a:extLst>
              <a:ext uri="{FF2B5EF4-FFF2-40B4-BE49-F238E27FC236}">
                <a16:creationId xmlns:a16="http://schemas.microsoft.com/office/drawing/2014/main" id="{FDB2B8EF-E3FA-EA4B-C415-63AC173B7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2275" y="1635167"/>
            <a:ext cx="914400" cy="914400"/>
          </a:xfrm>
          <a:prstGeom prst="rect">
            <a:avLst/>
          </a:prstGeom>
        </p:spPr>
      </p:pic>
      <p:pic>
        <p:nvPicPr>
          <p:cNvPr id="29" name="Graphic 28" descr="Checklist with solid fill">
            <a:extLst>
              <a:ext uri="{FF2B5EF4-FFF2-40B4-BE49-F238E27FC236}">
                <a16:creationId xmlns:a16="http://schemas.microsoft.com/office/drawing/2014/main" id="{D2D63995-D616-9E5B-D595-DA42D88BCD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11595" y="3063909"/>
            <a:ext cx="914400" cy="914400"/>
          </a:xfrm>
          <a:prstGeom prst="rect">
            <a:avLst/>
          </a:prstGeom>
        </p:spPr>
      </p:pic>
      <p:pic>
        <p:nvPicPr>
          <p:cNvPr id="33" name="Graphic 32" descr="Checklist with solid fill">
            <a:extLst>
              <a:ext uri="{FF2B5EF4-FFF2-40B4-BE49-F238E27FC236}">
                <a16:creationId xmlns:a16="http://schemas.microsoft.com/office/drawing/2014/main" id="{0C58B99F-A3C5-D4F8-845A-2296227D1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0827" y="1841016"/>
            <a:ext cx="914400" cy="914400"/>
          </a:xfrm>
          <a:prstGeom prst="rect">
            <a:avLst/>
          </a:prstGeom>
        </p:spPr>
      </p:pic>
      <p:pic>
        <p:nvPicPr>
          <p:cNvPr id="35" name="Graphic 34" descr="Checklist with solid fill">
            <a:extLst>
              <a:ext uri="{FF2B5EF4-FFF2-40B4-BE49-F238E27FC236}">
                <a16:creationId xmlns:a16="http://schemas.microsoft.com/office/drawing/2014/main" id="{2E02D66E-C7A9-4DDF-5A43-45D43E59D0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8923" y="2875489"/>
            <a:ext cx="914400" cy="914400"/>
          </a:xfrm>
          <a:prstGeom prst="rect">
            <a:avLst/>
          </a:prstGeom>
        </p:spPr>
      </p:pic>
      <p:pic>
        <p:nvPicPr>
          <p:cNvPr id="39" name="Graphic 38" descr="Checklist with solid fill">
            <a:extLst>
              <a:ext uri="{FF2B5EF4-FFF2-40B4-BE49-F238E27FC236}">
                <a16:creationId xmlns:a16="http://schemas.microsoft.com/office/drawing/2014/main" id="{5762D012-75AF-CF20-5EA9-0A40EF5AB8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9974" y="3577338"/>
            <a:ext cx="914400" cy="914400"/>
          </a:xfrm>
          <a:prstGeom prst="rect">
            <a:avLst/>
          </a:prstGeom>
        </p:spPr>
      </p:pic>
      <p:pic>
        <p:nvPicPr>
          <p:cNvPr id="43" name="Graphic 42" descr="Checklist with solid fill">
            <a:extLst>
              <a:ext uri="{FF2B5EF4-FFF2-40B4-BE49-F238E27FC236}">
                <a16:creationId xmlns:a16="http://schemas.microsoft.com/office/drawing/2014/main" id="{2FEC398B-1F77-A435-B86A-879A3BB6F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7474" y="4851211"/>
            <a:ext cx="914400" cy="914400"/>
          </a:xfrm>
          <a:prstGeom prst="rect">
            <a:avLst/>
          </a:prstGeom>
        </p:spPr>
      </p:pic>
      <p:pic>
        <p:nvPicPr>
          <p:cNvPr id="45" name="Graphic 44" descr="Checklist with solid fill">
            <a:extLst>
              <a:ext uri="{FF2B5EF4-FFF2-40B4-BE49-F238E27FC236}">
                <a16:creationId xmlns:a16="http://schemas.microsoft.com/office/drawing/2014/main" id="{20D6301E-B9BB-101C-ED07-F310C0FE34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63474" y="3994080"/>
            <a:ext cx="914400" cy="914400"/>
          </a:xfrm>
          <a:prstGeom prst="rect">
            <a:avLst/>
          </a:prstGeom>
        </p:spPr>
      </p:pic>
      <p:pic>
        <p:nvPicPr>
          <p:cNvPr id="47" name="Graphic 46" descr="Checklist with solid fill">
            <a:extLst>
              <a:ext uri="{FF2B5EF4-FFF2-40B4-BE49-F238E27FC236}">
                <a16:creationId xmlns:a16="http://schemas.microsoft.com/office/drawing/2014/main" id="{4F5C1609-B60E-5157-D293-DC944F5C0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0674" y="4909865"/>
            <a:ext cx="914400" cy="914400"/>
          </a:xfrm>
          <a:prstGeom prst="rect">
            <a:avLst/>
          </a:prstGeom>
        </p:spPr>
      </p:pic>
      <p:pic>
        <p:nvPicPr>
          <p:cNvPr id="55" name="Graphic 54" descr="Checklist with solid fill">
            <a:extLst>
              <a:ext uri="{FF2B5EF4-FFF2-40B4-BE49-F238E27FC236}">
                <a16:creationId xmlns:a16="http://schemas.microsoft.com/office/drawing/2014/main" id="{71DC0B7D-D590-B134-1F0D-6651E4C0C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71751" y="3963913"/>
            <a:ext cx="914400" cy="914400"/>
          </a:xfrm>
          <a:prstGeom prst="rect">
            <a:avLst/>
          </a:prstGeom>
        </p:spPr>
      </p:pic>
      <p:pic>
        <p:nvPicPr>
          <p:cNvPr id="61" name="Graphic 60" descr="Checklist with solid fill">
            <a:extLst>
              <a:ext uri="{FF2B5EF4-FFF2-40B4-BE49-F238E27FC236}">
                <a16:creationId xmlns:a16="http://schemas.microsoft.com/office/drawing/2014/main" id="{51917C8E-AADF-B127-E8F2-F287E140B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9669" y="3411195"/>
            <a:ext cx="914400" cy="914400"/>
          </a:xfrm>
          <a:prstGeom prst="rect">
            <a:avLst/>
          </a:prstGeom>
        </p:spPr>
      </p:pic>
      <p:pic>
        <p:nvPicPr>
          <p:cNvPr id="67" name="Graphic 66" descr="Checklist with solid fill">
            <a:extLst>
              <a:ext uri="{FF2B5EF4-FFF2-40B4-BE49-F238E27FC236}">
                <a16:creationId xmlns:a16="http://schemas.microsoft.com/office/drawing/2014/main" id="{54CB399A-BF8B-404A-9C1D-F8AE8F2A84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1674" y="3910952"/>
            <a:ext cx="914400" cy="914400"/>
          </a:xfrm>
          <a:prstGeom prst="rect">
            <a:avLst/>
          </a:prstGeom>
        </p:spPr>
      </p:pic>
      <p:pic>
        <p:nvPicPr>
          <p:cNvPr id="73" name="Graphic 72" descr="Checklist with solid fill">
            <a:extLst>
              <a:ext uri="{FF2B5EF4-FFF2-40B4-BE49-F238E27FC236}">
                <a16:creationId xmlns:a16="http://schemas.microsoft.com/office/drawing/2014/main" id="{705EF08F-7480-5D34-B1BA-491DEBCB6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80378" y="3101943"/>
            <a:ext cx="914400" cy="914400"/>
          </a:xfrm>
          <a:prstGeom prst="rect">
            <a:avLst/>
          </a:prstGeom>
        </p:spPr>
      </p:pic>
      <p:pic>
        <p:nvPicPr>
          <p:cNvPr id="85" name="Graphic 84" descr="Checklist with solid fill">
            <a:extLst>
              <a:ext uri="{FF2B5EF4-FFF2-40B4-BE49-F238E27FC236}">
                <a16:creationId xmlns:a16="http://schemas.microsoft.com/office/drawing/2014/main" id="{E7879FF0-2D2A-B19D-A7E8-EF7FF5534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3815" y="2401793"/>
            <a:ext cx="914400" cy="914400"/>
          </a:xfrm>
          <a:prstGeom prst="rect">
            <a:avLst/>
          </a:prstGeom>
        </p:spPr>
      </p:pic>
      <p:pic>
        <p:nvPicPr>
          <p:cNvPr id="44" name="Graphic 43" descr="Checklist with solid fill">
            <a:extLst>
              <a:ext uri="{FF2B5EF4-FFF2-40B4-BE49-F238E27FC236}">
                <a16:creationId xmlns:a16="http://schemas.microsoft.com/office/drawing/2014/main" id="{9EEDDEFA-D3BC-2E36-1375-0BCEB005E5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89862" y="287548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041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0F5FF-B40B-FBBC-615B-BF65F39F8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Selection and Prioritization Techniques</a:t>
            </a:r>
            <a:endParaRPr lang="LID4096" dirty="0"/>
          </a:p>
        </p:txBody>
      </p:sp>
      <p:pic>
        <p:nvPicPr>
          <p:cNvPr id="7" name="Graphic 6" descr="Checklist with solid fill">
            <a:extLst>
              <a:ext uri="{FF2B5EF4-FFF2-40B4-BE49-F238E27FC236}">
                <a16:creationId xmlns:a16="http://schemas.microsoft.com/office/drawing/2014/main" id="{D049AAD2-F608-639E-86E4-16A84FB14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91027" y="2496795"/>
            <a:ext cx="914400" cy="914400"/>
          </a:xfrm>
          <a:prstGeom prst="rect">
            <a:avLst/>
          </a:prstGeom>
        </p:spPr>
      </p:pic>
      <p:pic>
        <p:nvPicPr>
          <p:cNvPr id="9" name="Graphic 8" descr="Checklist with solid fill">
            <a:extLst>
              <a:ext uri="{FF2B5EF4-FFF2-40B4-BE49-F238E27FC236}">
                <a16:creationId xmlns:a16="http://schemas.microsoft.com/office/drawing/2014/main" id="{F8070168-ECC3-5C6B-92A0-F3F2FA26AE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6627" y="2781275"/>
            <a:ext cx="914400" cy="914400"/>
          </a:xfrm>
          <a:prstGeom prst="rect">
            <a:avLst/>
          </a:prstGeom>
        </p:spPr>
      </p:pic>
      <p:pic>
        <p:nvPicPr>
          <p:cNvPr id="15" name="Graphic 14" descr="Checklist with solid fill">
            <a:extLst>
              <a:ext uri="{FF2B5EF4-FFF2-40B4-BE49-F238E27FC236}">
                <a16:creationId xmlns:a16="http://schemas.microsoft.com/office/drawing/2014/main" id="{DA430723-26DF-1185-D2BD-336F68AC80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68292" y="2963515"/>
            <a:ext cx="914400" cy="914400"/>
          </a:xfrm>
          <a:prstGeom prst="rect">
            <a:avLst/>
          </a:prstGeom>
        </p:spPr>
      </p:pic>
      <p:pic>
        <p:nvPicPr>
          <p:cNvPr id="17" name="Graphic 16" descr="Checklist with solid fill">
            <a:extLst>
              <a:ext uri="{FF2B5EF4-FFF2-40B4-BE49-F238E27FC236}">
                <a16:creationId xmlns:a16="http://schemas.microsoft.com/office/drawing/2014/main" id="{DE63E278-E21A-293B-AAD8-66A9059EED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89394" y="2174911"/>
            <a:ext cx="914400" cy="914400"/>
          </a:xfrm>
          <a:prstGeom prst="rect">
            <a:avLst/>
          </a:prstGeom>
        </p:spPr>
      </p:pic>
      <p:pic>
        <p:nvPicPr>
          <p:cNvPr id="19" name="Graphic 18" descr="Checklist with solid fill">
            <a:extLst>
              <a:ext uri="{FF2B5EF4-FFF2-40B4-BE49-F238E27FC236}">
                <a16:creationId xmlns:a16="http://schemas.microsoft.com/office/drawing/2014/main" id="{CA768E3D-D74B-773A-BA19-585DBD6A47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78212" y="2875489"/>
            <a:ext cx="914400" cy="914400"/>
          </a:xfrm>
          <a:prstGeom prst="rect">
            <a:avLst/>
          </a:prstGeom>
        </p:spPr>
      </p:pic>
      <p:pic>
        <p:nvPicPr>
          <p:cNvPr id="27" name="Graphic 26" descr="Checklist with solid fill">
            <a:extLst>
              <a:ext uri="{FF2B5EF4-FFF2-40B4-BE49-F238E27FC236}">
                <a16:creationId xmlns:a16="http://schemas.microsoft.com/office/drawing/2014/main" id="{FDB2B8EF-E3FA-EA4B-C415-63AC173B7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2275" y="1635167"/>
            <a:ext cx="914400" cy="914400"/>
          </a:xfrm>
          <a:prstGeom prst="rect">
            <a:avLst/>
          </a:prstGeom>
        </p:spPr>
      </p:pic>
      <p:pic>
        <p:nvPicPr>
          <p:cNvPr id="29" name="Graphic 28" descr="Checklist with solid fill">
            <a:extLst>
              <a:ext uri="{FF2B5EF4-FFF2-40B4-BE49-F238E27FC236}">
                <a16:creationId xmlns:a16="http://schemas.microsoft.com/office/drawing/2014/main" id="{D2D63995-D616-9E5B-D595-DA42D88BCD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11595" y="3063909"/>
            <a:ext cx="914400" cy="914400"/>
          </a:xfrm>
          <a:prstGeom prst="rect">
            <a:avLst/>
          </a:prstGeom>
        </p:spPr>
      </p:pic>
      <p:pic>
        <p:nvPicPr>
          <p:cNvPr id="33" name="Graphic 32" descr="Checklist with solid fill">
            <a:extLst>
              <a:ext uri="{FF2B5EF4-FFF2-40B4-BE49-F238E27FC236}">
                <a16:creationId xmlns:a16="http://schemas.microsoft.com/office/drawing/2014/main" id="{0C58B99F-A3C5-D4F8-845A-2296227D1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0827" y="1841016"/>
            <a:ext cx="914400" cy="914400"/>
          </a:xfrm>
          <a:prstGeom prst="rect">
            <a:avLst/>
          </a:prstGeom>
        </p:spPr>
      </p:pic>
      <p:pic>
        <p:nvPicPr>
          <p:cNvPr id="35" name="Graphic 34" descr="Checklist with solid fill">
            <a:extLst>
              <a:ext uri="{FF2B5EF4-FFF2-40B4-BE49-F238E27FC236}">
                <a16:creationId xmlns:a16="http://schemas.microsoft.com/office/drawing/2014/main" id="{2E02D66E-C7A9-4DDF-5A43-45D43E59D0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04" y="5608857"/>
            <a:ext cx="914400" cy="914400"/>
          </a:xfrm>
          <a:prstGeom prst="rect">
            <a:avLst/>
          </a:prstGeom>
        </p:spPr>
      </p:pic>
      <p:pic>
        <p:nvPicPr>
          <p:cNvPr id="39" name="Graphic 38" descr="Checklist with solid fill">
            <a:extLst>
              <a:ext uri="{FF2B5EF4-FFF2-40B4-BE49-F238E27FC236}">
                <a16:creationId xmlns:a16="http://schemas.microsoft.com/office/drawing/2014/main" id="{5762D012-75AF-CF20-5EA9-0A40EF5AB8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9974" y="3577338"/>
            <a:ext cx="914400" cy="914400"/>
          </a:xfrm>
          <a:prstGeom prst="rect">
            <a:avLst/>
          </a:prstGeom>
        </p:spPr>
      </p:pic>
      <p:pic>
        <p:nvPicPr>
          <p:cNvPr id="43" name="Graphic 42" descr="Checklist with solid fill">
            <a:extLst>
              <a:ext uri="{FF2B5EF4-FFF2-40B4-BE49-F238E27FC236}">
                <a16:creationId xmlns:a16="http://schemas.microsoft.com/office/drawing/2014/main" id="{2FEC398B-1F77-A435-B86A-879A3BB6F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7474" y="4851211"/>
            <a:ext cx="914400" cy="914400"/>
          </a:xfrm>
          <a:prstGeom prst="rect">
            <a:avLst/>
          </a:prstGeom>
        </p:spPr>
      </p:pic>
      <p:pic>
        <p:nvPicPr>
          <p:cNvPr id="45" name="Graphic 44" descr="Checklist with solid fill">
            <a:extLst>
              <a:ext uri="{FF2B5EF4-FFF2-40B4-BE49-F238E27FC236}">
                <a16:creationId xmlns:a16="http://schemas.microsoft.com/office/drawing/2014/main" id="{20D6301E-B9BB-101C-ED07-F310C0FE34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63474" y="3994080"/>
            <a:ext cx="914400" cy="914400"/>
          </a:xfrm>
          <a:prstGeom prst="rect">
            <a:avLst/>
          </a:prstGeom>
        </p:spPr>
      </p:pic>
      <p:pic>
        <p:nvPicPr>
          <p:cNvPr id="47" name="Graphic 46" descr="Checklist with solid fill">
            <a:extLst>
              <a:ext uri="{FF2B5EF4-FFF2-40B4-BE49-F238E27FC236}">
                <a16:creationId xmlns:a16="http://schemas.microsoft.com/office/drawing/2014/main" id="{4F5C1609-B60E-5157-D293-DC944F5C0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0674" y="4909865"/>
            <a:ext cx="914400" cy="914400"/>
          </a:xfrm>
          <a:prstGeom prst="rect">
            <a:avLst/>
          </a:prstGeom>
        </p:spPr>
      </p:pic>
      <p:pic>
        <p:nvPicPr>
          <p:cNvPr id="55" name="Graphic 54" descr="Checklist with solid fill">
            <a:extLst>
              <a:ext uri="{FF2B5EF4-FFF2-40B4-BE49-F238E27FC236}">
                <a16:creationId xmlns:a16="http://schemas.microsoft.com/office/drawing/2014/main" id="{71DC0B7D-D590-B134-1F0D-6651E4C0C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71751" y="3963913"/>
            <a:ext cx="914400" cy="914400"/>
          </a:xfrm>
          <a:prstGeom prst="rect">
            <a:avLst/>
          </a:prstGeom>
        </p:spPr>
      </p:pic>
      <p:pic>
        <p:nvPicPr>
          <p:cNvPr id="61" name="Graphic 60" descr="Checklist with solid fill">
            <a:extLst>
              <a:ext uri="{FF2B5EF4-FFF2-40B4-BE49-F238E27FC236}">
                <a16:creationId xmlns:a16="http://schemas.microsoft.com/office/drawing/2014/main" id="{51917C8E-AADF-B127-E8F2-F287E140B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9669" y="3411195"/>
            <a:ext cx="914400" cy="914400"/>
          </a:xfrm>
          <a:prstGeom prst="rect">
            <a:avLst/>
          </a:prstGeom>
        </p:spPr>
      </p:pic>
      <p:pic>
        <p:nvPicPr>
          <p:cNvPr id="67" name="Graphic 66" descr="Checklist with solid fill">
            <a:extLst>
              <a:ext uri="{FF2B5EF4-FFF2-40B4-BE49-F238E27FC236}">
                <a16:creationId xmlns:a16="http://schemas.microsoft.com/office/drawing/2014/main" id="{54CB399A-BF8B-404A-9C1D-F8AE8F2A84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1674" y="3910952"/>
            <a:ext cx="914400" cy="914400"/>
          </a:xfrm>
          <a:prstGeom prst="rect">
            <a:avLst/>
          </a:prstGeom>
        </p:spPr>
      </p:pic>
      <p:pic>
        <p:nvPicPr>
          <p:cNvPr id="73" name="Graphic 72" descr="Checklist with solid fill">
            <a:extLst>
              <a:ext uri="{FF2B5EF4-FFF2-40B4-BE49-F238E27FC236}">
                <a16:creationId xmlns:a16="http://schemas.microsoft.com/office/drawing/2014/main" id="{705EF08F-7480-5D34-B1BA-491DEBCB6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80378" y="3101943"/>
            <a:ext cx="914400" cy="914400"/>
          </a:xfrm>
          <a:prstGeom prst="rect">
            <a:avLst/>
          </a:prstGeom>
        </p:spPr>
      </p:pic>
      <p:pic>
        <p:nvPicPr>
          <p:cNvPr id="85" name="Graphic 84" descr="Checklist with solid fill">
            <a:extLst>
              <a:ext uri="{FF2B5EF4-FFF2-40B4-BE49-F238E27FC236}">
                <a16:creationId xmlns:a16="http://schemas.microsoft.com/office/drawing/2014/main" id="{E7879FF0-2D2A-B19D-A7E8-EF7FF5534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3815" y="2401793"/>
            <a:ext cx="914400" cy="914400"/>
          </a:xfrm>
          <a:prstGeom prst="rect">
            <a:avLst/>
          </a:prstGeom>
        </p:spPr>
      </p:pic>
      <p:pic>
        <p:nvPicPr>
          <p:cNvPr id="44" name="Graphic 43" descr="Checklist with solid fill">
            <a:extLst>
              <a:ext uri="{FF2B5EF4-FFF2-40B4-BE49-F238E27FC236}">
                <a16:creationId xmlns:a16="http://schemas.microsoft.com/office/drawing/2014/main" id="{9EEDDEFA-D3BC-2E36-1375-0BCEB005E5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89862" y="287548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780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6">
            <a:extLst>
              <a:ext uri="{FF2B5EF4-FFF2-40B4-BE49-F238E27FC236}">
                <a16:creationId xmlns:a16="http://schemas.microsoft.com/office/drawing/2014/main" id="{2124007E-BA57-41B2-8C6B-5E99927F2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82C40D-E92B-249E-F942-A81377D63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9157" y="1099456"/>
            <a:ext cx="6243636" cy="4625558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/>
              <a:t>Introduction and Background</a:t>
            </a: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255D0BF7-94F4-4437-A2B2-87BAFF86D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179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0F5FF-B40B-FBBC-615B-BF65F39F8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Selection and Prioritization Techniques</a:t>
            </a:r>
            <a:endParaRPr lang="LID4096" dirty="0"/>
          </a:p>
        </p:txBody>
      </p:sp>
      <p:pic>
        <p:nvPicPr>
          <p:cNvPr id="7" name="Graphic 6" descr="Checklist with solid fill">
            <a:extLst>
              <a:ext uri="{FF2B5EF4-FFF2-40B4-BE49-F238E27FC236}">
                <a16:creationId xmlns:a16="http://schemas.microsoft.com/office/drawing/2014/main" id="{D049AAD2-F608-639E-86E4-16A84FB14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91027" y="2496795"/>
            <a:ext cx="914400" cy="914400"/>
          </a:xfrm>
          <a:prstGeom prst="rect">
            <a:avLst/>
          </a:prstGeom>
        </p:spPr>
      </p:pic>
      <p:pic>
        <p:nvPicPr>
          <p:cNvPr id="9" name="Graphic 8" descr="Checklist with solid fill">
            <a:extLst>
              <a:ext uri="{FF2B5EF4-FFF2-40B4-BE49-F238E27FC236}">
                <a16:creationId xmlns:a16="http://schemas.microsoft.com/office/drawing/2014/main" id="{F8070168-ECC3-5C6B-92A0-F3F2FA26AE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6627" y="2781275"/>
            <a:ext cx="914400" cy="914400"/>
          </a:xfrm>
          <a:prstGeom prst="rect">
            <a:avLst/>
          </a:prstGeom>
        </p:spPr>
      </p:pic>
      <p:pic>
        <p:nvPicPr>
          <p:cNvPr id="15" name="Graphic 14" descr="Checklist with solid fill">
            <a:extLst>
              <a:ext uri="{FF2B5EF4-FFF2-40B4-BE49-F238E27FC236}">
                <a16:creationId xmlns:a16="http://schemas.microsoft.com/office/drawing/2014/main" id="{DA430723-26DF-1185-D2BD-336F68AC80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68292" y="2963515"/>
            <a:ext cx="914400" cy="914400"/>
          </a:xfrm>
          <a:prstGeom prst="rect">
            <a:avLst/>
          </a:prstGeom>
        </p:spPr>
      </p:pic>
      <p:pic>
        <p:nvPicPr>
          <p:cNvPr id="17" name="Graphic 16" descr="Checklist with solid fill">
            <a:extLst>
              <a:ext uri="{FF2B5EF4-FFF2-40B4-BE49-F238E27FC236}">
                <a16:creationId xmlns:a16="http://schemas.microsoft.com/office/drawing/2014/main" id="{DE63E278-E21A-293B-AAD8-66A9059EED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89394" y="2174911"/>
            <a:ext cx="914400" cy="914400"/>
          </a:xfrm>
          <a:prstGeom prst="rect">
            <a:avLst/>
          </a:prstGeom>
        </p:spPr>
      </p:pic>
      <p:pic>
        <p:nvPicPr>
          <p:cNvPr id="19" name="Graphic 18" descr="Checklist with solid fill">
            <a:extLst>
              <a:ext uri="{FF2B5EF4-FFF2-40B4-BE49-F238E27FC236}">
                <a16:creationId xmlns:a16="http://schemas.microsoft.com/office/drawing/2014/main" id="{CA768E3D-D74B-773A-BA19-585DBD6A47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78212" y="2875489"/>
            <a:ext cx="914400" cy="914400"/>
          </a:xfrm>
          <a:prstGeom prst="rect">
            <a:avLst/>
          </a:prstGeom>
        </p:spPr>
      </p:pic>
      <p:pic>
        <p:nvPicPr>
          <p:cNvPr id="27" name="Graphic 26" descr="Checklist with solid fill">
            <a:extLst>
              <a:ext uri="{FF2B5EF4-FFF2-40B4-BE49-F238E27FC236}">
                <a16:creationId xmlns:a16="http://schemas.microsoft.com/office/drawing/2014/main" id="{FDB2B8EF-E3FA-EA4B-C415-63AC173B7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2275" y="1635167"/>
            <a:ext cx="914400" cy="914400"/>
          </a:xfrm>
          <a:prstGeom prst="rect">
            <a:avLst/>
          </a:prstGeom>
        </p:spPr>
      </p:pic>
      <p:pic>
        <p:nvPicPr>
          <p:cNvPr id="29" name="Graphic 28" descr="Checklist with solid fill">
            <a:extLst>
              <a:ext uri="{FF2B5EF4-FFF2-40B4-BE49-F238E27FC236}">
                <a16:creationId xmlns:a16="http://schemas.microsoft.com/office/drawing/2014/main" id="{D2D63995-D616-9E5B-D595-DA42D88BCD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11595" y="3063909"/>
            <a:ext cx="914400" cy="914400"/>
          </a:xfrm>
          <a:prstGeom prst="rect">
            <a:avLst/>
          </a:prstGeom>
        </p:spPr>
      </p:pic>
      <p:pic>
        <p:nvPicPr>
          <p:cNvPr id="33" name="Graphic 32" descr="Checklist with solid fill">
            <a:extLst>
              <a:ext uri="{FF2B5EF4-FFF2-40B4-BE49-F238E27FC236}">
                <a16:creationId xmlns:a16="http://schemas.microsoft.com/office/drawing/2014/main" id="{0C58B99F-A3C5-D4F8-845A-2296227D1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0827" y="1841016"/>
            <a:ext cx="914400" cy="914400"/>
          </a:xfrm>
          <a:prstGeom prst="rect">
            <a:avLst/>
          </a:prstGeom>
        </p:spPr>
      </p:pic>
      <p:pic>
        <p:nvPicPr>
          <p:cNvPr id="35" name="Graphic 34" descr="Checklist with solid fill">
            <a:extLst>
              <a:ext uri="{FF2B5EF4-FFF2-40B4-BE49-F238E27FC236}">
                <a16:creationId xmlns:a16="http://schemas.microsoft.com/office/drawing/2014/main" id="{2E02D66E-C7A9-4DDF-5A43-45D43E59D0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04" y="5608857"/>
            <a:ext cx="914400" cy="914400"/>
          </a:xfrm>
          <a:prstGeom prst="rect">
            <a:avLst/>
          </a:prstGeom>
        </p:spPr>
      </p:pic>
      <p:pic>
        <p:nvPicPr>
          <p:cNvPr id="39" name="Graphic 38" descr="Checklist with solid fill">
            <a:extLst>
              <a:ext uri="{FF2B5EF4-FFF2-40B4-BE49-F238E27FC236}">
                <a16:creationId xmlns:a16="http://schemas.microsoft.com/office/drawing/2014/main" id="{5762D012-75AF-CF20-5EA9-0A40EF5AB8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9974" y="3577338"/>
            <a:ext cx="914400" cy="914400"/>
          </a:xfrm>
          <a:prstGeom prst="rect">
            <a:avLst/>
          </a:prstGeom>
        </p:spPr>
      </p:pic>
      <p:pic>
        <p:nvPicPr>
          <p:cNvPr id="43" name="Graphic 42" descr="Checklist with solid fill">
            <a:extLst>
              <a:ext uri="{FF2B5EF4-FFF2-40B4-BE49-F238E27FC236}">
                <a16:creationId xmlns:a16="http://schemas.microsoft.com/office/drawing/2014/main" id="{2FEC398B-1F77-A435-B86A-879A3BB6F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7474" y="4851211"/>
            <a:ext cx="914400" cy="914400"/>
          </a:xfrm>
          <a:prstGeom prst="rect">
            <a:avLst/>
          </a:prstGeom>
        </p:spPr>
      </p:pic>
      <p:pic>
        <p:nvPicPr>
          <p:cNvPr id="45" name="Graphic 44" descr="Checklist with solid fill">
            <a:extLst>
              <a:ext uri="{FF2B5EF4-FFF2-40B4-BE49-F238E27FC236}">
                <a16:creationId xmlns:a16="http://schemas.microsoft.com/office/drawing/2014/main" id="{20D6301E-B9BB-101C-ED07-F310C0FE34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63474" y="3994080"/>
            <a:ext cx="914400" cy="914400"/>
          </a:xfrm>
          <a:prstGeom prst="rect">
            <a:avLst/>
          </a:prstGeom>
        </p:spPr>
      </p:pic>
      <p:pic>
        <p:nvPicPr>
          <p:cNvPr id="47" name="Graphic 46" descr="Checklist with solid fill">
            <a:extLst>
              <a:ext uri="{FF2B5EF4-FFF2-40B4-BE49-F238E27FC236}">
                <a16:creationId xmlns:a16="http://schemas.microsoft.com/office/drawing/2014/main" id="{4F5C1609-B60E-5157-D293-DC944F5C0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0674" y="4909865"/>
            <a:ext cx="914400" cy="914400"/>
          </a:xfrm>
          <a:prstGeom prst="rect">
            <a:avLst/>
          </a:prstGeom>
        </p:spPr>
      </p:pic>
      <p:pic>
        <p:nvPicPr>
          <p:cNvPr id="55" name="Graphic 54" descr="Checklist with solid fill">
            <a:extLst>
              <a:ext uri="{FF2B5EF4-FFF2-40B4-BE49-F238E27FC236}">
                <a16:creationId xmlns:a16="http://schemas.microsoft.com/office/drawing/2014/main" id="{71DC0B7D-D590-B134-1F0D-6651E4C0C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71751" y="3963913"/>
            <a:ext cx="914400" cy="914400"/>
          </a:xfrm>
          <a:prstGeom prst="rect">
            <a:avLst/>
          </a:prstGeom>
        </p:spPr>
      </p:pic>
      <p:pic>
        <p:nvPicPr>
          <p:cNvPr id="61" name="Graphic 60" descr="Checklist with solid fill">
            <a:extLst>
              <a:ext uri="{FF2B5EF4-FFF2-40B4-BE49-F238E27FC236}">
                <a16:creationId xmlns:a16="http://schemas.microsoft.com/office/drawing/2014/main" id="{51917C8E-AADF-B127-E8F2-F287E140B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9669" y="3411195"/>
            <a:ext cx="914400" cy="914400"/>
          </a:xfrm>
          <a:prstGeom prst="rect">
            <a:avLst/>
          </a:prstGeom>
        </p:spPr>
      </p:pic>
      <p:pic>
        <p:nvPicPr>
          <p:cNvPr id="67" name="Graphic 66" descr="Checklist with solid fill">
            <a:extLst>
              <a:ext uri="{FF2B5EF4-FFF2-40B4-BE49-F238E27FC236}">
                <a16:creationId xmlns:a16="http://schemas.microsoft.com/office/drawing/2014/main" id="{54CB399A-BF8B-404A-9C1D-F8AE8F2A84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795" y="5608857"/>
            <a:ext cx="914400" cy="914400"/>
          </a:xfrm>
          <a:prstGeom prst="rect">
            <a:avLst/>
          </a:prstGeom>
        </p:spPr>
      </p:pic>
      <p:pic>
        <p:nvPicPr>
          <p:cNvPr id="73" name="Graphic 72" descr="Checklist with solid fill">
            <a:extLst>
              <a:ext uri="{FF2B5EF4-FFF2-40B4-BE49-F238E27FC236}">
                <a16:creationId xmlns:a16="http://schemas.microsoft.com/office/drawing/2014/main" id="{705EF08F-7480-5D34-B1BA-491DEBCB6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80378" y="3101943"/>
            <a:ext cx="914400" cy="914400"/>
          </a:xfrm>
          <a:prstGeom prst="rect">
            <a:avLst/>
          </a:prstGeom>
        </p:spPr>
      </p:pic>
      <p:pic>
        <p:nvPicPr>
          <p:cNvPr id="85" name="Graphic 84" descr="Checklist with solid fill">
            <a:extLst>
              <a:ext uri="{FF2B5EF4-FFF2-40B4-BE49-F238E27FC236}">
                <a16:creationId xmlns:a16="http://schemas.microsoft.com/office/drawing/2014/main" id="{E7879FF0-2D2A-B19D-A7E8-EF7FF5534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3815" y="2401793"/>
            <a:ext cx="914400" cy="914400"/>
          </a:xfrm>
          <a:prstGeom prst="rect">
            <a:avLst/>
          </a:prstGeom>
        </p:spPr>
      </p:pic>
      <p:pic>
        <p:nvPicPr>
          <p:cNvPr id="44" name="Graphic 43" descr="Checklist with solid fill">
            <a:extLst>
              <a:ext uri="{FF2B5EF4-FFF2-40B4-BE49-F238E27FC236}">
                <a16:creationId xmlns:a16="http://schemas.microsoft.com/office/drawing/2014/main" id="{9EEDDEFA-D3BC-2E36-1375-0BCEB005E5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89862" y="287548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606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0F5FF-B40B-FBBC-615B-BF65F39F8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Selection and Prioritization Techniques</a:t>
            </a:r>
            <a:endParaRPr lang="LID4096" dirty="0"/>
          </a:p>
        </p:txBody>
      </p:sp>
      <p:pic>
        <p:nvPicPr>
          <p:cNvPr id="7" name="Graphic 6" descr="Checklist with solid fill">
            <a:extLst>
              <a:ext uri="{FF2B5EF4-FFF2-40B4-BE49-F238E27FC236}">
                <a16:creationId xmlns:a16="http://schemas.microsoft.com/office/drawing/2014/main" id="{D049AAD2-F608-639E-86E4-16A84FB14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91027" y="2496795"/>
            <a:ext cx="914400" cy="914400"/>
          </a:xfrm>
          <a:prstGeom prst="rect">
            <a:avLst/>
          </a:prstGeom>
        </p:spPr>
      </p:pic>
      <p:pic>
        <p:nvPicPr>
          <p:cNvPr id="9" name="Graphic 8" descr="Checklist with solid fill">
            <a:extLst>
              <a:ext uri="{FF2B5EF4-FFF2-40B4-BE49-F238E27FC236}">
                <a16:creationId xmlns:a16="http://schemas.microsoft.com/office/drawing/2014/main" id="{F8070168-ECC3-5C6B-92A0-F3F2FA26AE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6627" y="2781275"/>
            <a:ext cx="914400" cy="914400"/>
          </a:xfrm>
          <a:prstGeom prst="rect">
            <a:avLst/>
          </a:prstGeom>
        </p:spPr>
      </p:pic>
      <p:pic>
        <p:nvPicPr>
          <p:cNvPr id="15" name="Graphic 14" descr="Checklist with solid fill">
            <a:extLst>
              <a:ext uri="{FF2B5EF4-FFF2-40B4-BE49-F238E27FC236}">
                <a16:creationId xmlns:a16="http://schemas.microsoft.com/office/drawing/2014/main" id="{DA430723-26DF-1185-D2BD-336F68AC80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68292" y="2963515"/>
            <a:ext cx="914400" cy="914400"/>
          </a:xfrm>
          <a:prstGeom prst="rect">
            <a:avLst/>
          </a:prstGeom>
        </p:spPr>
      </p:pic>
      <p:pic>
        <p:nvPicPr>
          <p:cNvPr id="17" name="Graphic 16" descr="Checklist with solid fill">
            <a:extLst>
              <a:ext uri="{FF2B5EF4-FFF2-40B4-BE49-F238E27FC236}">
                <a16:creationId xmlns:a16="http://schemas.microsoft.com/office/drawing/2014/main" id="{DE63E278-E21A-293B-AAD8-66A9059EED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89394" y="2174911"/>
            <a:ext cx="914400" cy="914400"/>
          </a:xfrm>
          <a:prstGeom prst="rect">
            <a:avLst/>
          </a:prstGeom>
        </p:spPr>
      </p:pic>
      <p:pic>
        <p:nvPicPr>
          <p:cNvPr id="19" name="Graphic 18" descr="Checklist with solid fill">
            <a:extLst>
              <a:ext uri="{FF2B5EF4-FFF2-40B4-BE49-F238E27FC236}">
                <a16:creationId xmlns:a16="http://schemas.microsoft.com/office/drawing/2014/main" id="{CA768E3D-D74B-773A-BA19-585DBD6A47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78212" y="2875489"/>
            <a:ext cx="914400" cy="914400"/>
          </a:xfrm>
          <a:prstGeom prst="rect">
            <a:avLst/>
          </a:prstGeom>
        </p:spPr>
      </p:pic>
      <p:pic>
        <p:nvPicPr>
          <p:cNvPr id="27" name="Graphic 26" descr="Checklist with solid fill">
            <a:extLst>
              <a:ext uri="{FF2B5EF4-FFF2-40B4-BE49-F238E27FC236}">
                <a16:creationId xmlns:a16="http://schemas.microsoft.com/office/drawing/2014/main" id="{FDB2B8EF-E3FA-EA4B-C415-63AC173B7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2275" y="1635167"/>
            <a:ext cx="914400" cy="914400"/>
          </a:xfrm>
          <a:prstGeom prst="rect">
            <a:avLst/>
          </a:prstGeom>
        </p:spPr>
      </p:pic>
      <p:pic>
        <p:nvPicPr>
          <p:cNvPr id="29" name="Graphic 28" descr="Checklist with solid fill">
            <a:extLst>
              <a:ext uri="{FF2B5EF4-FFF2-40B4-BE49-F238E27FC236}">
                <a16:creationId xmlns:a16="http://schemas.microsoft.com/office/drawing/2014/main" id="{D2D63995-D616-9E5B-D595-DA42D88BCD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11595" y="3063909"/>
            <a:ext cx="914400" cy="914400"/>
          </a:xfrm>
          <a:prstGeom prst="rect">
            <a:avLst/>
          </a:prstGeom>
        </p:spPr>
      </p:pic>
      <p:pic>
        <p:nvPicPr>
          <p:cNvPr id="33" name="Graphic 32" descr="Checklist with solid fill">
            <a:extLst>
              <a:ext uri="{FF2B5EF4-FFF2-40B4-BE49-F238E27FC236}">
                <a16:creationId xmlns:a16="http://schemas.microsoft.com/office/drawing/2014/main" id="{0C58B99F-A3C5-D4F8-845A-2296227D1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0827" y="1841016"/>
            <a:ext cx="914400" cy="914400"/>
          </a:xfrm>
          <a:prstGeom prst="rect">
            <a:avLst/>
          </a:prstGeom>
        </p:spPr>
      </p:pic>
      <p:pic>
        <p:nvPicPr>
          <p:cNvPr id="35" name="Graphic 34" descr="Checklist with solid fill">
            <a:extLst>
              <a:ext uri="{FF2B5EF4-FFF2-40B4-BE49-F238E27FC236}">
                <a16:creationId xmlns:a16="http://schemas.microsoft.com/office/drawing/2014/main" id="{2E02D66E-C7A9-4DDF-5A43-45D43E59D0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04" y="5608857"/>
            <a:ext cx="914400" cy="914400"/>
          </a:xfrm>
          <a:prstGeom prst="rect">
            <a:avLst/>
          </a:prstGeom>
        </p:spPr>
      </p:pic>
      <p:pic>
        <p:nvPicPr>
          <p:cNvPr id="39" name="Graphic 38" descr="Checklist with solid fill">
            <a:extLst>
              <a:ext uri="{FF2B5EF4-FFF2-40B4-BE49-F238E27FC236}">
                <a16:creationId xmlns:a16="http://schemas.microsoft.com/office/drawing/2014/main" id="{5762D012-75AF-CF20-5EA9-0A40EF5AB8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9974" y="3577338"/>
            <a:ext cx="914400" cy="914400"/>
          </a:xfrm>
          <a:prstGeom prst="rect">
            <a:avLst/>
          </a:prstGeom>
        </p:spPr>
      </p:pic>
      <p:pic>
        <p:nvPicPr>
          <p:cNvPr id="43" name="Graphic 42" descr="Checklist with solid fill">
            <a:extLst>
              <a:ext uri="{FF2B5EF4-FFF2-40B4-BE49-F238E27FC236}">
                <a16:creationId xmlns:a16="http://schemas.microsoft.com/office/drawing/2014/main" id="{2FEC398B-1F77-A435-B86A-879A3BB6F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4543" y="5608857"/>
            <a:ext cx="914400" cy="914400"/>
          </a:xfrm>
          <a:prstGeom prst="rect">
            <a:avLst/>
          </a:prstGeom>
        </p:spPr>
      </p:pic>
      <p:pic>
        <p:nvPicPr>
          <p:cNvPr id="45" name="Graphic 44" descr="Checklist with solid fill">
            <a:extLst>
              <a:ext uri="{FF2B5EF4-FFF2-40B4-BE49-F238E27FC236}">
                <a16:creationId xmlns:a16="http://schemas.microsoft.com/office/drawing/2014/main" id="{20D6301E-B9BB-101C-ED07-F310C0FE34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63474" y="3994080"/>
            <a:ext cx="914400" cy="914400"/>
          </a:xfrm>
          <a:prstGeom prst="rect">
            <a:avLst/>
          </a:prstGeom>
        </p:spPr>
      </p:pic>
      <p:pic>
        <p:nvPicPr>
          <p:cNvPr id="47" name="Graphic 46" descr="Checklist with solid fill">
            <a:extLst>
              <a:ext uri="{FF2B5EF4-FFF2-40B4-BE49-F238E27FC236}">
                <a16:creationId xmlns:a16="http://schemas.microsoft.com/office/drawing/2014/main" id="{4F5C1609-B60E-5157-D293-DC944F5C0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0674" y="4909865"/>
            <a:ext cx="914400" cy="914400"/>
          </a:xfrm>
          <a:prstGeom prst="rect">
            <a:avLst/>
          </a:prstGeom>
        </p:spPr>
      </p:pic>
      <p:pic>
        <p:nvPicPr>
          <p:cNvPr id="55" name="Graphic 54" descr="Checklist with solid fill">
            <a:extLst>
              <a:ext uri="{FF2B5EF4-FFF2-40B4-BE49-F238E27FC236}">
                <a16:creationId xmlns:a16="http://schemas.microsoft.com/office/drawing/2014/main" id="{71DC0B7D-D590-B134-1F0D-6651E4C0C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71751" y="3963913"/>
            <a:ext cx="914400" cy="914400"/>
          </a:xfrm>
          <a:prstGeom prst="rect">
            <a:avLst/>
          </a:prstGeom>
        </p:spPr>
      </p:pic>
      <p:pic>
        <p:nvPicPr>
          <p:cNvPr id="61" name="Graphic 60" descr="Checklist with solid fill">
            <a:extLst>
              <a:ext uri="{FF2B5EF4-FFF2-40B4-BE49-F238E27FC236}">
                <a16:creationId xmlns:a16="http://schemas.microsoft.com/office/drawing/2014/main" id="{51917C8E-AADF-B127-E8F2-F287E140B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9669" y="3411195"/>
            <a:ext cx="914400" cy="914400"/>
          </a:xfrm>
          <a:prstGeom prst="rect">
            <a:avLst/>
          </a:prstGeom>
        </p:spPr>
      </p:pic>
      <p:pic>
        <p:nvPicPr>
          <p:cNvPr id="67" name="Graphic 66" descr="Checklist with solid fill">
            <a:extLst>
              <a:ext uri="{FF2B5EF4-FFF2-40B4-BE49-F238E27FC236}">
                <a16:creationId xmlns:a16="http://schemas.microsoft.com/office/drawing/2014/main" id="{54CB399A-BF8B-404A-9C1D-F8AE8F2A84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795" y="5608857"/>
            <a:ext cx="914400" cy="914400"/>
          </a:xfrm>
          <a:prstGeom prst="rect">
            <a:avLst/>
          </a:prstGeom>
        </p:spPr>
      </p:pic>
      <p:pic>
        <p:nvPicPr>
          <p:cNvPr id="73" name="Graphic 72" descr="Checklist with solid fill">
            <a:extLst>
              <a:ext uri="{FF2B5EF4-FFF2-40B4-BE49-F238E27FC236}">
                <a16:creationId xmlns:a16="http://schemas.microsoft.com/office/drawing/2014/main" id="{705EF08F-7480-5D34-B1BA-491DEBCB6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80378" y="3101943"/>
            <a:ext cx="914400" cy="914400"/>
          </a:xfrm>
          <a:prstGeom prst="rect">
            <a:avLst/>
          </a:prstGeom>
        </p:spPr>
      </p:pic>
      <p:pic>
        <p:nvPicPr>
          <p:cNvPr id="85" name="Graphic 84" descr="Checklist with solid fill">
            <a:extLst>
              <a:ext uri="{FF2B5EF4-FFF2-40B4-BE49-F238E27FC236}">
                <a16:creationId xmlns:a16="http://schemas.microsoft.com/office/drawing/2014/main" id="{E7879FF0-2D2A-B19D-A7E8-EF7FF5534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3815" y="2401793"/>
            <a:ext cx="914400" cy="914400"/>
          </a:xfrm>
          <a:prstGeom prst="rect">
            <a:avLst/>
          </a:prstGeom>
        </p:spPr>
      </p:pic>
      <p:pic>
        <p:nvPicPr>
          <p:cNvPr id="44" name="Graphic 43" descr="Checklist with solid fill">
            <a:extLst>
              <a:ext uri="{FF2B5EF4-FFF2-40B4-BE49-F238E27FC236}">
                <a16:creationId xmlns:a16="http://schemas.microsoft.com/office/drawing/2014/main" id="{9EEDDEFA-D3BC-2E36-1375-0BCEB005E5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89862" y="287548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1782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0F5FF-B40B-FBBC-615B-BF65F39F8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Selection and Prioritization Techniques</a:t>
            </a:r>
            <a:endParaRPr lang="LID4096" dirty="0"/>
          </a:p>
        </p:txBody>
      </p:sp>
      <p:pic>
        <p:nvPicPr>
          <p:cNvPr id="9" name="Graphic 8" descr="Checklist with solid fill">
            <a:extLst>
              <a:ext uri="{FF2B5EF4-FFF2-40B4-BE49-F238E27FC236}">
                <a16:creationId xmlns:a16="http://schemas.microsoft.com/office/drawing/2014/main" id="{F8070168-ECC3-5C6B-92A0-F3F2FA26A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18391" y="5545402"/>
            <a:ext cx="914400" cy="914400"/>
          </a:xfrm>
          <a:prstGeom prst="rect">
            <a:avLst/>
          </a:prstGeom>
        </p:spPr>
      </p:pic>
      <p:pic>
        <p:nvPicPr>
          <p:cNvPr id="19" name="Graphic 18" descr="Checklist with solid fill">
            <a:extLst>
              <a:ext uri="{FF2B5EF4-FFF2-40B4-BE49-F238E27FC236}">
                <a16:creationId xmlns:a16="http://schemas.microsoft.com/office/drawing/2014/main" id="{CA768E3D-D74B-773A-BA19-585DBD6A47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76546" y="5532701"/>
            <a:ext cx="914400" cy="914400"/>
          </a:xfrm>
          <a:prstGeom prst="rect">
            <a:avLst/>
          </a:prstGeom>
        </p:spPr>
      </p:pic>
      <p:pic>
        <p:nvPicPr>
          <p:cNvPr id="27" name="Graphic 26" descr="Checklist with solid fill">
            <a:extLst>
              <a:ext uri="{FF2B5EF4-FFF2-40B4-BE49-F238E27FC236}">
                <a16:creationId xmlns:a16="http://schemas.microsoft.com/office/drawing/2014/main" id="{FDB2B8EF-E3FA-EA4B-C415-63AC173B7D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628120" y="5500925"/>
            <a:ext cx="914400" cy="914400"/>
          </a:xfrm>
          <a:prstGeom prst="rect">
            <a:avLst/>
          </a:prstGeom>
        </p:spPr>
      </p:pic>
      <p:pic>
        <p:nvPicPr>
          <p:cNvPr id="29" name="Graphic 28" descr="Checklist with solid fill">
            <a:extLst>
              <a:ext uri="{FF2B5EF4-FFF2-40B4-BE49-F238E27FC236}">
                <a16:creationId xmlns:a16="http://schemas.microsoft.com/office/drawing/2014/main" id="{D2D63995-D616-9E5B-D595-DA42D88BCD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39927" y="5532701"/>
            <a:ext cx="914400" cy="914400"/>
          </a:xfrm>
          <a:prstGeom prst="rect">
            <a:avLst/>
          </a:prstGeom>
        </p:spPr>
      </p:pic>
      <p:pic>
        <p:nvPicPr>
          <p:cNvPr id="35" name="Graphic 34" descr="Checklist with solid fill">
            <a:extLst>
              <a:ext uri="{FF2B5EF4-FFF2-40B4-BE49-F238E27FC236}">
                <a16:creationId xmlns:a16="http://schemas.microsoft.com/office/drawing/2014/main" id="{2E02D66E-C7A9-4DDF-5A43-45D43E59D0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104" y="5608857"/>
            <a:ext cx="914400" cy="914400"/>
          </a:xfrm>
          <a:prstGeom prst="rect">
            <a:avLst/>
          </a:prstGeom>
        </p:spPr>
      </p:pic>
      <p:pic>
        <p:nvPicPr>
          <p:cNvPr id="39" name="Graphic 38" descr="Checklist with solid fill">
            <a:extLst>
              <a:ext uri="{FF2B5EF4-FFF2-40B4-BE49-F238E27FC236}">
                <a16:creationId xmlns:a16="http://schemas.microsoft.com/office/drawing/2014/main" id="{5762D012-75AF-CF20-5EA9-0A40EF5AB8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40886" y="5564477"/>
            <a:ext cx="914400" cy="914400"/>
          </a:xfrm>
          <a:prstGeom prst="rect">
            <a:avLst/>
          </a:prstGeom>
        </p:spPr>
      </p:pic>
      <p:pic>
        <p:nvPicPr>
          <p:cNvPr id="43" name="Graphic 42" descr="Checklist with solid fill">
            <a:extLst>
              <a:ext uri="{FF2B5EF4-FFF2-40B4-BE49-F238E27FC236}">
                <a16:creationId xmlns:a16="http://schemas.microsoft.com/office/drawing/2014/main" id="{2FEC398B-1F77-A435-B86A-879A3BB6F0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04543" y="5608857"/>
            <a:ext cx="914400" cy="914400"/>
          </a:xfrm>
          <a:prstGeom prst="rect">
            <a:avLst/>
          </a:prstGeom>
        </p:spPr>
      </p:pic>
      <p:pic>
        <p:nvPicPr>
          <p:cNvPr id="45" name="Graphic 44" descr="Checklist with solid fill">
            <a:extLst>
              <a:ext uri="{FF2B5EF4-FFF2-40B4-BE49-F238E27FC236}">
                <a16:creationId xmlns:a16="http://schemas.microsoft.com/office/drawing/2014/main" id="{20D6301E-B9BB-101C-ED07-F310C0FE3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80780" y="5520097"/>
            <a:ext cx="914400" cy="914400"/>
          </a:xfrm>
          <a:prstGeom prst="rect">
            <a:avLst/>
          </a:prstGeom>
        </p:spPr>
      </p:pic>
      <p:pic>
        <p:nvPicPr>
          <p:cNvPr id="47" name="Graphic 46" descr="Checklist with solid fill">
            <a:extLst>
              <a:ext uri="{FF2B5EF4-FFF2-40B4-BE49-F238E27FC236}">
                <a16:creationId xmlns:a16="http://schemas.microsoft.com/office/drawing/2014/main" id="{4F5C1609-B60E-5157-D293-DC944F5C0B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96855" y="5570706"/>
            <a:ext cx="914400" cy="914400"/>
          </a:xfrm>
          <a:prstGeom prst="rect">
            <a:avLst/>
          </a:prstGeom>
        </p:spPr>
      </p:pic>
      <p:pic>
        <p:nvPicPr>
          <p:cNvPr id="55" name="Graphic 54" descr="Checklist with solid fill">
            <a:extLst>
              <a:ext uri="{FF2B5EF4-FFF2-40B4-BE49-F238E27FC236}">
                <a16:creationId xmlns:a16="http://schemas.microsoft.com/office/drawing/2014/main" id="{71DC0B7D-D590-B134-1F0D-6651E4C0CE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95612" y="5520097"/>
            <a:ext cx="914400" cy="914400"/>
          </a:xfrm>
          <a:prstGeom prst="rect">
            <a:avLst/>
          </a:prstGeom>
        </p:spPr>
      </p:pic>
      <p:pic>
        <p:nvPicPr>
          <p:cNvPr id="61" name="Graphic 60" descr="Checklist with solid fill">
            <a:extLst>
              <a:ext uri="{FF2B5EF4-FFF2-40B4-BE49-F238E27FC236}">
                <a16:creationId xmlns:a16="http://schemas.microsoft.com/office/drawing/2014/main" id="{51917C8E-AADF-B127-E8F2-F287E140B6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10444" y="5520000"/>
            <a:ext cx="914400" cy="914400"/>
          </a:xfrm>
          <a:prstGeom prst="rect">
            <a:avLst/>
          </a:prstGeom>
        </p:spPr>
      </p:pic>
      <p:pic>
        <p:nvPicPr>
          <p:cNvPr id="67" name="Graphic 66" descr="Checklist with solid fill">
            <a:extLst>
              <a:ext uri="{FF2B5EF4-FFF2-40B4-BE49-F238E27FC236}">
                <a16:creationId xmlns:a16="http://schemas.microsoft.com/office/drawing/2014/main" id="{54CB399A-BF8B-404A-9C1D-F8AE8F2A84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3795" y="5608857"/>
            <a:ext cx="914400" cy="914400"/>
          </a:xfrm>
          <a:prstGeom prst="rect">
            <a:avLst/>
          </a:prstGeom>
        </p:spPr>
      </p:pic>
      <p:pic>
        <p:nvPicPr>
          <p:cNvPr id="73" name="Graphic 72" descr="Checklist with solid fill">
            <a:extLst>
              <a:ext uri="{FF2B5EF4-FFF2-40B4-BE49-F238E27FC236}">
                <a16:creationId xmlns:a16="http://schemas.microsoft.com/office/drawing/2014/main" id="{705EF08F-7480-5D34-B1BA-491DEBCB6B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98765" y="5500925"/>
            <a:ext cx="914400" cy="914400"/>
          </a:xfrm>
          <a:prstGeom prst="rect">
            <a:avLst/>
          </a:prstGeom>
        </p:spPr>
      </p:pic>
      <p:pic>
        <p:nvPicPr>
          <p:cNvPr id="85" name="Graphic 84" descr="Checklist with solid fill">
            <a:extLst>
              <a:ext uri="{FF2B5EF4-FFF2-40B4-BE49-F238E27FC236}">
                <a16:creationId xmlns:a16="http://schemas.microsoft.com/office/drawing/2014/main" id="{E7879FF0-2D2A-B19D-A7E8-EF7FF5534F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14840" y="5520000"/>
            <a:ext cx="914400" cy="914400"/>
          </a:xfrm>
          <a:prstGeom prst="rect">
            <a:avLst/>
          </a:prstGeom>
        </p:spPr>
      </p:pic>
      <p:pic>
        <p:nvPicPr>
          <p:cNvPr id="44" name="Graphic 43" descr="Checklist with solid fill">
            <a:extLst>
              <a:ext uri="{FF2B5EF4-FFF2-40B4-BE49-F238E27FC236}">
                <a16:creationId xmlns:a16="http://schemas.microsoft.com/office/drawing/2014/main" id="{9EEDDEFA-D3BC-2E36-1375-0BCEB005E5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69410" y="5564477"/>
            <a:ext cx="914400" cy="91440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67F142A-BEDC-2ABF-E987-7E0219427643}"/>
              </a:ext>
            </a:extLst>
          </p:cNvPr>
          <p:cNvCxnSpPr>
            <a:cxnSpLocks/>
          </p:cNvCxnSpPr>
          <p:nvPr/>
        </p:nvCxnSpPr>
        <p:spPr>
          <a:xfrm>
            <a:off x="1015504" y="5004619"/>
            <a:ext cx="9997661" cy="0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728F839-587F-6DE1-0D8A-4543B94D5606}"/>
              </a:ext>
            </a:extLst>
          </p:cNvPr>
          <p:cNvSpPr txBox="1"/>
          <p:nvPr/>
        </p:nvSpPr>
        <p:spPr>
          <a:xfrm>
            <a:off x="9317049" y="4476538"/>
            <a:ext cx="18934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Test execution</a:t>
            </a:r>
            <a:endParaRPr lang="LID4096" i="1" dirty="0"/>
          </a:p>
        </p:txBody>
      </p:sp>
    </p:spTree>
    <p:extLst>
      <p:ext uri="{BB962C8B-B14F-4D97-AF65-F5344CB8AC3E}">
        <p14:creationId xmlns:p14="http://schemas.microsoft.com/office/powerpoint/2010/main" val="1102678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0F5FF-B40B-FBBC-615B-BF65F39F8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Selection and Prioritization Techniques</a:t>
            </a:r>
            <a:endParaRPr lang="LID4096" dirty="0"/>
          </a:p>
        </p:txBody>
      </p:sp>
      <p:pic>
        <p:nvPicPr>
          <p:cNvPr id="9" name="Graphic 8" descr="Checklist with solid fill">
            <a:extLst>
              <a:ext uri="{FF2B5EF4-FFF2-40B4-BE49-F238E27FC236}">
                <a16:creationId xmlns:a16="http://schemas.microsoft.com/office/drawing/2014/main" id="{F8070168-ECC3-5C6B-92A0-F3F2FA26A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94373" y="3872715"/>
            <a:ext cx="914400" cy="914400"/>
          </a:xfrm>
          <a:prstGeom prst="rect">
            <a:avLst/>
          </a:prstGeom>
        </p:spPr>
      </p:pic>
      <p:pic>
        <p:nvPicPr>
          <p:cNvPr id="19" name="Graphic 18" descr="Checklist with solid fill">
            <a:extLst>
              <a:ext uri="{FF2B5EF4-FFF2-40B4-BE49-F238E27FC236}">
                <a16:creationId xmlns:a16="http://schemas.microsoft.com/office/drawing/2014/main" id="{CA768E3D-D74B-773A-BA19-585DBD6A47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76546" y="5532701"/>
            <a:ext cx="914400" cy="914400"/>
          </a:xfrm>
          <a:prstGeom prst="rect">
            <a:avLst/>
          </a:prstGeom>
        </p:spPr>
      </p:pic>
      <p:pic>
        <p:nvPicPr>
          <p:cNvPr id="27" name="Graphic 26" descr="Checklist with solid fill">
            <a:extLst>
              <a:ext uri="{FF2B5EF4-FFF2-40B4-BE49-F238E27FC236}">
                <a16:creationId xmlns:a16="http://schemas.microsoft.com/office/drawing/2014/main" id="{FDB2B8EF-E3FA-EA4B-C415-63AC173B7D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628120" y="5500925"/>
            <a:ext cx="914400" cy="914400"/>
          </a:xfrm>
          <a:prstGeom prst="rect">
            <a:avLst/>
          </a:prstGeom>
        </p:spPr>
      </p:pic>
      <p:pic>
        <p:nvPicPr>
          <p:cNvPr id="29" name="Graphic 28" descr="Checklist with solid fill">
            <a:extLst>
              <a:ext uri="{FF2B5EF4-FFF2-40B4-BE49-F238E27FC236}">
                <a16:creationId xmlns:a16="http://schemas.microsoft.com/office/drawing/2014/main" id="{D2D63995-D616-9E5B-D595-DA42D88BCD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39927" y="5532701"/>
            <a:ext cx="914400" cy="914400"/>
          </a:xfrm>
          <a:prstGeom prst="rect">
            <a:avLst/>
          </a:prstGeom>
        </p:spPr>
      </p:pic>
      <p:pic>
        <p:nvPicPr>
          <p:cNvPr id="35" name="Graphic 34" descr="Checklist with solid fill">
            <a:extLst>
              <a:ext uri="{FF2B5EF4-FFF2-40B4-BE49-F238E27FC236}">
                <a16:creationId xmlns:a16="http://schemas.microsoft.com/office/drawing/2014/main" id="{2E02D66E-C7A9-4DDF-5A43-45D43E59D0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82110" y="2631924"/>
            <a:ext cx="914400" cy="914400"/>
          </a:xfrm>
          <a:prstGeom prst="rect">
            <a:avLst/>
          </a:prstGeom>
        </p:spPr>
      </p:pic>
      <p:pic>
        <p:nvPicPr>
          <p:cNvPr id="39" name="Graphic 38" descr="Checklist with solid fill">
            <a:extLst>
              <a:ext uri="{FF2B5EF4-FFF2-40B4-BE49-F238E27FC236}">
                <a16:creationId xmlns:a16="http://schemas.microsoft.com/office/drawing/2014/main" id="{5762D012-75AF-CF20-5EA9-0A40EF5AB8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40886" y="5564477"/>
            <a:ext cx="914400" cy="914400"/>
          </a:xfrm>
          <a:prstGeom prst="rect">
            <a:avLst/>
          </a:prstGeom>
        </p:spPr>
      </p:pic>
      <p:pic>
        <p:nvPicPr>
          <p:cNvPr id="43" name="Graphic 42" descr="Checklist with solid fill">
            <a:extLst>
              <a:ext uri="{FF2B5EF4-FFF2-40B4-BE49-F238E27FC236}">
                <a16:creationId xmlns:a16="http://schemas.microsoft.com/office/drawing/2014/main" id="{2FEC398B-1F77-A435-B86A-879A3BB6F0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63422" y="3559729"/>
            <a:ext cx="914400" cy="914400"/>
          </a:xfrm>
          <a:prstGeom prst="rect">
            <a:avLst/>
          </a:prstGeom>
        </p:spPr>
      </p:pic>
      <p:pic>
        <p:nvPicPr>
          <p:cNvPr id="45" name="Graphic 44" descr="Checklist with solid fill">
            <a:extLst>
              <a:ext uri="{FF2B5EF4-FFF2-40B4-BE49-F238E27FC236}">
                <a16:creationId xmlns:a16="http://schemas.microsoft.com/office/drawing/2014/main" id="{20D6301E-B9BB-101C-ED07-F310C0FE3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28195" y="3655210"/>
            <a:ext cx="914400" cy="914400"/>
          </a:xfrm>
          <a:prstGeom prst="rect">
            <a:avLst/>
          </a:prstGeom>
        </p:spPr>
      </p:pic>
      <p:pic>
        <p:nvPicPr>
          <p:cNvPr id="47" name="Graphic 46" descr="Checklist with solid fill">
            <a:extLst>
              <a:ext uri="{FF2B5EF4-FFF2-40B4-BE49-F238E27FC236}">
                <a16:creationId xmlns:a16="http://schemas.microsoft.com/office/drawing/2014/main" id="{4F5C1609-B60E-5157-D293-DC944F5C0B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96855" y="5570706"/>
            <a:ext cx="914400" cy="914400"/>
          </a:xfrm>
          <a:prstGeom prst="rect">
            <a:avLst/>
          </a:prstGeom>
        </p:spPr>
      </p:pic>
      <p:pic>
        <p:nvPicPr>
          <p:cNvPr id="55" name="Graphic 54" descr="Checklist with solid fill">
            <a:extLst>
              <a:ext uri="{FF2B5EF4-FFF2-40B4-BE49-F238E27FC236}">
                <a16:creationId xmlns:a16="http://schemas.microsoft.com/office/drawing/2014/main" id="{71DC0B7D-D590-B134-1F0D-6651E4C0CE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95612" y="5520097"/>
            <a:ext cx="914400" cy="914400"/>
          </a:xfrm>
          <a:prstGeom prst="rect">
            <a:avLst/>
          </a:prstGeom>
        </p:spPr>
      </p:pic>
      <p:pic>
        <p:nvPicPr>
          <p:cNvPr id="61" name="Graphic 60" descr="Checklist with solid fill">
            <a:extLst>
              <a:ext uri="{FF2B5EF4-FFF2-40B4-BE49-F238E27FC236}">
                <a16:creationId xmlns:a16="http://schemas.microsoft.com/office/drawing/2014/main" id="{51917C8E-AADF-B127-E8F2-F287E140B6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10444" y="5520000"/>
            <a:ext cx="914400" cy="914400"/>
          </a:xfrm>
          <a:prstGeom prst="rect">
            <a:avLst/>
          </a:prstGeom>
        </p:spPr>
      </p:pic>
      <p:pic>
        <p:nvPicPr>
          <p:cNvPr id="67" name="Graphic 66" descr="Checklist with solid fill">
            <a:extLst>
              <a:ext uri="{FF2B5EF4-FFF2-40B4-BE49-F238E27FC236}">
                <a16:creationId xmlns:a16="http://schemas.microsoft.com/office/drawing/2014/main" id="{54CB399A-BF8B-404A-9C1D-F8AE8F2A84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18814" y="2645329"/>
            <a:ext cx="914400" cy="914400"/>
          </a:xfrm>
          <a:prstGeom prst="rect">
            <a:avLst/>
          </a:prstGeom>
        </p:spPr>
      </p:pic>
      <p:pic>
        <p:nvPicPr>
          <p:cNvPr id="73" name="Graphic 72" descr="Checklist with solid fill">
            <a:extLst>
              <a:ext uri="{FF2B5EF4-FFF2-40B4-BE49-F238E27FC236}">
                <a16:creationId xmlns:a16="http://schemas.microsoft.com/office/drawing/2014/main" id="{705EF08F-7480-5D34-B1BA-491DEBCB6B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98765" y="5500925"/>
            <a:ext cx="914400" cy="914400"/>
          </a:xfrm>
          <a:prstGeom prst="rect">
            <a:avLst/>
          </a:prstGeom>
        </p:spPr>
      </p:pic>
      <p:pic>
        <p:nvPicPr>
          <p:cNvPr id="85" name="Graphic 84" descr="Checklist with solid fill">
            <a:extLst>
              <a:ext uri="{FF2B5EF4-FFF2-40B4-BE49-F238E27FC236}">
                <a16:creationId xmlns:a16="http://schemas.microsoft.com/office/drawing/2014/main" id="{E7879FF0-2D2A-B19D-A7E8-EF7FF5534F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14840" y="5520000"/>
            <a:ext cx="914400" cy="914400"/>
          </a:xfrm>
          <a:prstGeom prst="rect">
            <a:avLst/>
          </a:prstGeom>
        </p:spPr>
      </p:pic>
      <p:pic>
        <p:nvPicPr>
          <p:cNvPr id="44" name="Graphic 43" descr="Checklist with solid fill">
            <a:extLst>
              <a:ext uri="{FF2B5EF4-FFF2-40B4-BE49-F238E27FC236}">
                <a16:creationId xmlns:a16="http://schemas.microsoft.com/office/drawing/2014/main" id="{9EEDDEFA-D3BC-2E36-1375-0BCEB005E5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63156" y="4299972"/>
            <a:ext cx="914400" cy="91440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67F142A-BEDC-2ABF-E987-7E0219427643}"/>
              </a:ext>
            </a:extLst>
          </p:cNvPr>
          <p:cNvCxnSpPr>
            <a:cxnSpLocks/>
          </p:cNvCxnSpPr>
          <p:nvPr/>
        </p:nvCxnSpPr>
        <p:spPr>
          <a:xfrm>
            <a:off x="1015504" y="5004619"/>
            <a:ext cx="9997661" cy="0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728F839-587F-6DE1-0D8A-4543B94D5606}"/>
              </a:ext>
            </a:extLst>
          </p:cNvPr>
          <p:cNvSpPr txBox="1"/>
          <p:nvPr/>
        </p:nvSpPr>
        <p:spPr>
          <a:xfrm>
            <a:off x="9317049" y="4476538"/>
            <a:ext cx="18934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Test execution</a:t>
            </a:r>
            <a:endParaRPr lang="LID4096" i="1" dirty="0"/>
          </a:p>
        </p:txBody>
      </p:sp>
    </p:spTree>
    <p:extLst>
      <p:ext uri="{BB962C8B-B14F-4D97-AF65-F5344CB8AC3E}">
        <p14:creationId xmlns:p14="http://schemas.microsoft.com/office/powerpoint/2010/main" val="2535961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0F5FF-B40B-FBBC-615B-BF65F39F8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Selection and Prioritization Techniques</a:t>
            </a:r>
            <a:endParaRPr lang="LID4096" dirty="0"/>
          </a:p>
        </p:txBody>
      </p:sp>
      <p:pic>
        <p:nvPicPr>
          <p:cNvPr id="9" name="Graphic 8" descr="Checklist with solid fill">
            <a:extLst>
              <a:ext uri="{FF2B5EF4-FFF2-40B4-BE49-F238E27FC236}">
                <a16:creationId xmlns:a16="http://schemas.microsoft.com/office/drawing/2014/main" id="{F8070168-ECC3-5C6B-92A0-F3F2FA26A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6559" y="5647963"/>
            <a:ext cx="914400" cy="914400"/>
          </a:xfrm>
          <a:prstGeom prst="rect">
            <a:avLst/>
          </a:prstGeom>
        </p:spPr>
      </p:pic>
      <p:pic>
        <p:nvPicPr>
          <p:cNvPr id="19" name="Graphic 18" descr="Checklist with solid fill">
            <a:extLst>
              <a:ext uri="{FF2B5EF4-FFF2-40B4-BE49-F238E27FC236}">
                <a16:creationId xmlns:a16="http://schemas.microsoft.com/office/drawing/2014/main" id="{CA768E3D-D74B-773A-BA19-585DBD6A47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76546" y="5532701"/>
            <a:ext cx="914400" cy="914400"/>
          </a:xfrm>
          <a:prstGeom prst="rect">
            <a:avLst/>
          </a:prstGeom>
        </p:spPr>
      </p:pic>
      <p:pic>
        <p:nvPicPr>
          <p:cNvPr id="27" name="Graphic 26" descr="Checklist with solid fill">
            <a:extLst>
              <a:ext uri="{FF2B5EF4-FFF2-40B4-BE49-F238E27FC236}">
                <a16:creationId xmlns:a16="http://schemas.microsoft.com/office/drawing/2014/main" id="{FDB2B8EF-E3FA-EA4B-C415-63AC173B7D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628120" y="5500925"/>
            <a:ext cx="914400" cy="914400"/>
          </a:xfrm>
          <a:prstGeom prst="rect">
            <a:avLst/>
          </a:prstGeom>
        </p:spPr>
      </p:pic>
      <p:pic>
        <p:nvPicPr>
          <p:cNvPr id="29" name="Graphic 28" descr="Checklist with solid fill">
            <a:extLst>
              <a:ext uri="{FF2B5EF4-FFF2-40B4-BE49-F238E27FC236}">
                <a16:creationId xmlns:a16="http://schemas.microsoft.com/office/drawing/2014/main" id="{D2D63995-D616-9E5B-D595-DA42D88BCD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39927" y="5532701"/>
            <a:ext cx="914400" cy="914400"/>
          </a:xfrm>
          <a:prstGeom prst="rect">
            <a:avLst/>
          </a:prstGeom>
        </p:spPr>
      </p:pic>
      <p:pic>
        <p:nvPicPr>
          <p:cNvPr id="35" name="Graphic 34" descr="Checklist with solid fill">
            <a:extLst>
              <a:ext uri="{FF2B5EF4-FFF2-40B4-BE49-F238E27FC236}">
                <a16:creationId xmlns:a16="http://schemas.microsoft.com/office/drawing/2014/main" id="{2E02D66E-C7A9-4DDF-5A43-45D43E59D0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23225" y="5500925"/>
            <a:ext cx="914400" cy="914400"/>
          </a:xfrm>
          <a:prstGeom prst="rect">
            <a:avLst/>
          </a:prstGeom>
        </p:spPr>
      </p:pic>
      <p:pic>
        <p:nvPicPr>
          <p:cNvPr id="39" name="Graphic 38" descr="Checklist with solid fill">
            <a:extLst>
              <a:ext uri="{FF2B5EF4-FFF2-40B4-BE49-F238E27FC236}">
                <a16:creationId xmlns:a16="http://schemas.microsoft.com/office/drawing/2014/main" id="{5762D012-75AF-CF20-5EA9-0A40EF5AB8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40886" y="5564477"/>
            <a:ext cx="914400" cy="914400"/>
          </a:xfrm>
          <a:prstGeom prst="rect">
            <a:avLst/>
          </a:prstGeom>
        </p:spPr>
      </p:pic>
      <p:pic>
        <p:nvPicPr>
          <p:cNvPr id="43" name="Graphic 42" descr="Checklist with solid fill">
            <a:extLst>
              <a:ext uri="{FF2B5EF4-FFF2-40B4-BE49-F238E27FC236}">
                <a16:creationId xmlns:a16="http://schemas.microsoft.com/office/drawing/2014/main" id="{2FEC398B-1F77-A435-B86A-879A3BB6F0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7722" y="5545305"/>
            <a:ext cx="914400" cy="914400"/>
          </a:xfrm>
          <a:prstGeom prst="rect">
            <a:avLst/>
          </a:prstGeom>
        </p:spPr>
      </p:pic>
      <p:pic>
        <p:nvPicPr>
          <p:cNvPr id="45" name="Graphic 44" descr="Checklist with solid fill">
            <a:extLst>
              <a:ext uri="{FF2B5EF4-FFF2-40B4-BE49-F238E27FC236}">
                <a16:creationId xmlns:a16="http://schemas.microsoft.com/office/drawing/2014/main" id="{20D6301E-B9BB-101C-ED07-F310C0FE3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996" y="5564477"/>
            <a:ext cx="914400" cy="914400"/>
          </a:xfrm>
          <a:prstGeom prst="rect">
            <a:avLst/>
          </a:prstGeom>
        </p:spPr>
      </p:pic>
      <p:pic>
        <p:nvPicPr>
          <p:cNvPr id="47" name="Graphic 46" descr="Checklist with solid fill">
            <a:extLst>
              <a:ext uri="{FF2B5EF4-FFF2-40B4-BE49-F238E27FC236}">
                <a16:creationId xmlns:a16="http://schemas.microsoft.com/office/drawing/2014/main" id="{4F5C1609-B60E-5157-D293-DC944F5C0B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96855" y="5570706"/>
            <a:ext cx="914400" cy="914400"/>
          </a:xfrm>
          <a:prstGeom prst="rect">
            <a:avLst/>
          </a:prstGeom>
        </p:spPr>
      </p:pic>
      <p:pic>
        <p:nvPicPr>
          <p:cNvPr id="55" name="Graphic 54" descr="Checklist with solid fill">
            <a:extLst>
              <a:ext uri="{FF2B5EF4-FFF2-40B4-BE49-F238E27FC236}">
                <a16:creationId xmlns:a16="http://schemas.microsoft.com/office/drawing/2014/main" id="{71DC0B7D-D590-B134-1F0D-6651E4C0CE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95612" y="5520097"/>
            <a:ext cx="914400" cy="914400"/>
          </a:xfrm>
          <a:prstGeom prst="rect">
            <a:avLst/>
          </a:prstGeom>
        </p:spPr>
      </p:pic>
      <p:pic>
        <p:nvPicPr>
          <p:cNvPr id="61" name="Graphic 60" descr="Checklist with solid fill">
            <a:extLst>
              <a:ext uri="{FF2B5EF4-FFF2-40B4-BE49-F238E27FC236}">
                <a16:creationId xmlns:a16="http://schemas.microsoft.com/office/drawing/2014/main" id="{51917C8E-AADF-B127-E8F2-F287E140B6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10444" y="5520000"/>
            <a:ext cx="914400" cy="914400"/>
          </a:xfrm>
          <a:prstGeom prst="rect">
            <a:avLst/>
          </a:prstGeom>
        </p:spPr>
      </p:pic>
      <p:pic>
        <p:nvPicPr>
          <p:cNvPr id="67" name="Graphic 66" descr="Checklist with solid fill">
            <a:extLst>
              <a:ext uri="{FF2B5EF4-FFF2-40B4-BE49-F238E27FC236}">
                <a16:creationId xmlns:a16="http://schemas.microsoft.com/office/drawing/2014/main" id="{54CB399A-BF8B-404A-9C1D-F8AE8F2A84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0676" y="5545305"/>
            <a:ext cx="914400" cy="914400"/>
          </a:xfrm>
          <a:prstGeom prst="rect">
            <a:avLst/>
          </a:prstGeom>
        </p:spPr>
      </p:pic>
      <p:pic>
        <p:nvPicPr>
          <p:cNvPr id="73" name="Graphic 72" descr="Checklist with solid fill">
            <a:extLst>
              <a:ext uri="{FF2B5EF4-FFF2-40B4-BE49-F238E27FC236}">
                <a16:creationId xmlns:a16="http://schemas.microsoft.com/office/drawing/2014/main" id="{705EF08F-7480-5D34-B1BA-491DEBCB6B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98765" y="5500925"/>
            <a:ext cx="914400" cy="914400"/>
          </a:xfrm>
          <a:prstGeom prst="rect">
            <a:avLst/>
          </a:prstGeom>
        </p:spPr>
      </p:pic>
      <p:pic>
        <p:nvPicPr>
          <p:cNvPr id="85" name="Graphic 84" descr="Checklist with solid fill">
            <a:extLst>
              <a:ext uri="{FF2B5EF4-FFF2-40B4-BE49-F238E27FC236}">
                <a16:creationId xmlns:a16="http://schemas.microsoft.com/office/drawing/2014/main" id="{E7879FF0-2D2A-B19D-A7E8-EF7FF5534F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14840" y="5520000"/>
            <a:ext cx="914400" cy="914400"/>
          </a:xfrm>
          <a:prstGeom prst="rect">
            <a:avLst/>
          </a:prstGeom>
        </p:spPr>
      </p:pic>
      <p:pic>
        <p:nvPicPr>
          <p:cNvPr id="44" name="Graphic 43" descr="Checklist with solid fill">
            <a:extLst>
              <a:ext uri="{FF2B5EF4-FFF2-40B4-BE49-F238E27FC236}">
                <a16:creationId xmlns:a16="http://schemas.microsoft.com/office/drawing/2014/main" id="{9EEDDEFA-D3BC-2E36-1375-0BCEB005E5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64034" y="5500925"/>
            <a:ext cx="914400" cy="91440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67F142A-BEDC-2ABF-E987-7E0219427643}"/>
              </a:ext>
            </a:extLst>
          </p:cNvPr>
          <p:cNvCxnSpPr>
            <a:cxnSpLocks/>
          </p:cNvCxnSpPr>
          <p:nvPr/>
        </p:nvCxnSpPr>
        <p:spPr>
          <a:xfrm>
            <a:off x="1015504" y="5004619"/>
            <a:ext cx="9997661" cy="0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9442452-80FA-69B2-0509-A3D7DD45BE01}"/>
              </a:ext>
            </a:extLst>
          </p:cNvPr>
          <p:cNvSpPr txBox="1"/>
          <p:nvPr/>
        </p:nvSpPr>
        <p:spPr>
          <a:xfrm>
            <a:off x="9317049" y="4476538"/>
            <a:ext cx="18934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Test execution</a:t>
            </a:r>
            <a:endParaRPr lang="LID4096" i="1" dirty="0"/>
          </a:p>
        </p:txBody>
      </p:sp>
    </p:spTree>
    <p:extLst>
      <p:ext uri="{BB962C8B-B14F-4D97-AF65-F5344CB8AC3E}">
        <p14:creationId xmlns:p14="http://schemas.microsoft.com/office/powerpoint/2010/main" val="1676001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0F5FF-B40B-FBBC-615B-BF65F39F8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Selection and Prioritization Techniques</a:t>
            </a:r>
            <a:endParaRPr lang="LID4096" dirty="0"/>
          </a:p>
        </p:txBody>
      </p:sp>
      <p:pic>
        <p:nvPicPr>
          <p:cNvPr id="9" name="Graphic 8" descr="Checklist with solid fill">
            <a:extLst>
              <a:ext uri="{FF2B5EF4-FFF2-40B4-BE49-F238E27FC236}">
                <a16:creationId xmlns:a16="http://schemas.microsoft.com/office/drawing/2014/main" id="{F8070168-ECC3-5C6B-92A0-F3F2FA26A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6559" y="5647963"/>
            <a:ext cx="914400" cy="914400"/>
          </a:xfrm>
          <a:prstGeom prst="rect">
            <a:avLst/>
          </a:prstGeom>
        </p:spPr>
      </p:pic>
      <p:pic>
        <p:nvPicPr>
          <p:cNvPr id="19" name="Graphic 18" descr="Checklist with solid fill">
            <a:extLst>
              <a:ext uri="{FF2B5EF4-FFF2-40B4-BE49-F238E27FC236}">
                <a16:creationId xmlns:a16="http://schemas.microsoft.com/office/drawing/2014/main" id="{CA768E3D-D74B-773A-BA19-585DBD6A47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76546" y="5532701"/>
            <a:ext cx="914400" cy="914400"/>
          </a:xfrm>
          <a:prstGeom prst="rect">
            <a:avLst/>
          </a:prstGeom>
        </p:spPr>
      </p:pic>
      <p:pic>
        <p:nvPicPr>
          <p:cNvPr id="27" name="Graphic 26" descr="Checklist with solid fill">
            <a:extLst>
              <a:ext uri="{FF2B5EF4-FFF2-40B4-BE49-F238E27FC236}">
                <a16:creationId xmlns:a16="http://schemas.microsoft.com/office/drawing/2014/main" id="{FDB2B8EF-E3FA-EA4B-C415-63AC173B7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28120" y="5500925"/>
            <a:ext cx="914400" cy="914400"/>
          </a:xfrm>
          <a:prstGeom prst="rect">
            <a:avLst/>
          </a:prstGeom>
        </p:spPr>
      </p:pic>
      <p:pic>
        <p:nvPicPr>
          <p:cNvPr id="29" name="Graphic 28" descr="Checklist with solid fill">
            <a:extLst>
              <a:ext uri="{FF2B5EF4-FFF2-40B4-BE49-F238E27FC236}">
                <a16:creationId xmlns:a16="http://schemas.microsoft.com/office/drawing/2014/main" id="{D2D63995-D616-9E5B-D595-DA42D88BCD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39927" y="5532701"/>
            <a:ext cx="914400" cy="914400"/>
          </a:xfrm>
          <a:prstGeom prst="rect">
            <a:avLst/>
          </a:prstGeom>
        </p:spPr>
      </p:pic>
      <p:pic>
        <p:nvPicPr>
          <p:cNvPr id="35" name="Graphic 34" descr="Checklist with solid fill">
            <a:extLst>
              <a:ext uri="{FF2B5EF4-FFF2-40B4-BE49-F238E27FC236}">
                <a16:creationId xmlns:a16="http://schemas.microsoft.com/office/drawing/2014/main" id="{2E02D66E-C7A9-4DDF-5A43-45D43E59D0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3225" y="5500925"/>
            <a:ext cx="914400" cy="914400"/>
          </a:xfrm>
          <a:prstGeom prst="rect">
            <a:avLst/>
          </a:prstGeom>
        </p:spPr>
      </p:pic>
      <p:pic>
        <p:nvPicPr>
          <p:cNvPr id="39" name="Graphic 38" descr="Checklist with solid fill">
            <a:extLst>
              <a:ext uri="{FF2B5EF4-FFF2-40B4-BE49-F238E27FC236}">
                <a16:creationId xmlns:a16="http://schemas.microsoft.com/office/drawing/2014/main" id="{5762D012-75AF-CF20-5EA9-0A40EF5AB8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40886" y="5564477"/>
            <a:ext cx="914400" cy="914400"/>
          </a:xfrm>
          <a:prstGeom prst="rect">
            <a:avLst/>
          </a:prstGeom>
        </p:spPr>
      </p:pic>
      <p:pic>
        <p:nvPicPr>
          <p:cNvPr id="43" name="Graphic 42" descr="Checklist with solid fill">
            <a:extLst>
              <a:ext uri="{FF2B5EF4-FFF2-40B4-BE49-F238E27FC236}">
                <a16:creationId xmlns:a16="http://schemas.microsoft.com/office/drawing/2014/main" id="{2FEC398B-1F77-A435-B86A-879A3BB6F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27722" y="5545305"/>
            <a:ext cx="914400" cy="914400"/>
          </a:xfrm>
          <a:prstGeom prst="rect">
            <a:avLst/>
          </a:prstGeom>
        </p:spPr>
      </p:pic>
      <p:pic>
        <p:nvPicPr>
          <p:cNvPr id="45" name="Graphic 44" descr="Checklist with solid fill">
            <a:extLst>
              <a:ext uri="{FF2B5EF4-FFF2-40B4-BE49-F238E27FC236}">
                <a16:creationId xmlns:a16="http://schemas.microsoft.com/office/drawing/2014/main" id="{20D6301E-B9BB-101C-ED07-F310C0FE3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996" y="5564477"/>
            <a:ext cx="914400" cy="914400"/>
          </a:xfrm>
          <a:prstGeom prst="rect">
            <a:avLst/>
          </a:prstGeom>
        </p:spPr>
      </p:pic>
      <p:pic>
        <p:nvPicPr>
          <p:cNvPr id="47" name="Graphic 46" descr="Checklist with solid fill">
            <a:extLst>
              <a:ext uri="{FF2B5EF4-FFF2-40B4-BE49-F238E27FC236}">
                <a16:creationId xmlns:a16="http://schemas.microsoft.com/office/drawing/2014/main" id="{4F5C1609-B60E-5157-D293-DC944F5C0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96855" y="5570706"/>
            <a:ext cx="914400" cy="914400"/>
          </a:xfrm>
          <a:prstGeom prst="rect">
            <a:avLst/>
          </a:prstGeom>
        </p:spPr>
      </p:pic>
      <p:pic>
        <p:nvPicPr>
          <p:cNvPr id="55" name="Graphic 54" descr="Checklist with solid fill">
            <a:extLst>
              <a:ext uri="{FF2B5EF4-FFF2-40B4-BE49-F238E27FC236}">
                <a16:creationId xmlns:a16="http://schemas.microsoft.com/office/drawing/2014/main" id="{71DC0B7D-D590-B134-1F0D-6651E4C0C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95612" y="5520097"/>
            <a:ext cx="914400" cy="914400"/>
          </a:xfrm>
          <a:prstGeom prst="rect">
            <a:avLst/>
          </a:prstGeom>
        </p:spPr>
      </p:pic>
      <p:pic>
        <p:nvPicPr>
          <p:cNvPr id="61" name="Graphic 60" descr="Checklist with solid fill">
            <a:extLst>
              <a:ext uri="{FF2B5EF4-FFF2-40B4-BE49-F238E27FC236}">
                <a16:creationId xmlns:a16="http://schemas.microsoft.com/office/drawing/2014/main" id="{51917C8E-AADF-B127-E8F2-F287E140B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10444" y="5520000"/>
            <a:ext cx="914400" cy="914400"/>
          </a:xfrm>
          <a:prstGeom prst="rect">
            <a:avLst/>
          </a:prstGeom>
        </p:spPr>
      </p:pic>
      <p:pic>
        <p:nvPicPr>
          <p:cNvPr id="67" name="Graphic 66" descr="Checklist with solid fill">
            <a:extLst>
              <a:ext uri="{FF2B5EF4-FFF2-40B4-BE49-F238E27FC236}">
                <a16:creationId xmlns:a16="http://schemas.microsoft.com/office/drawing/2014/main" id="{54CB399A-BF8B-404A-9C1D-F8AE8F2A84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0676" y="5545305"/>
            <a:ext cx="914400" cy="914400"/>
          </a:xfrm>
          <a:prstGeom prst="rect">
            <a:avLst/>
          </a:prstGeom>
        </p:spPr>
      </p:pic>
      <p:pic>
        <p:nvPicPr>
          <p:cNvPr id="73" name="Graphic 72" descr="Checklist with solid fill">
            <a:extLst>
              <a:ext uri="{FF2B5EF4-FFF2-40B4-BE49-F238E27FC236}">
                <a16:creationId xmlns:a16="http://schemas.microsoft.com/office/drawing/2014/main" id="{705EF08F-7480-5D34-B1BA-491DEBCB6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8765" y="5500925"/>
            <a:ext cx="914400" cy="914400"/>
          </a:xfrm>
          <a:prstGeom prst="rect">
            <a:avLst/>
          </a:prstGeom>
        </p:spPr>
      </p:pic>
      <p:pic>
        <p:nvPicPr>
          <p:cNvPr id="85" name="Graphic 84" descr="Checklist with solid fill">
            <a:extLst>
              <a:ext uri="{FF2B5EF4-FFF2-40B4-BE49-F238E27FC236}">
                <a16:creationId xmlns:a16="http://schemas.microsoft.com/office/drawing/2014/main" id="{E7879FF0-2D2A-B19D-A7E8-EF7FF5534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4840" y="5520000"/>
            <a:ext cx="914400" cy="914400"/>
          </a:xfrm>
          <a:prstGeom prst="rect">
            <a:avLst/>
          </a:prstGeom>
        </p:spPr>
      </p:pic>
      <p:pic>
        <p:nvPicPr>
          <p:cNvPr id="44" name="Graphic 43" descr="Checklist with solid fill">
            <a:extLst>
              <a:ext uri="{FF2B5EF4-FFF2-40B4-BE49-F238E27FC236}">
                <a16:creationId xmlns:a16="http://schemas.microsoft.com/office/drawing/2014/main" id="{9EEDDEFA-D3BC-2E36-1375-0BCEB005E5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64034" y="5500925"/>
            <a:ext cx="914400" cy="91440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67F142A-BEDC-2ABF-E987-7E0219427643}"/>
              </a:ext>
            </a:extLst>
          </p:cNvPr>
          <p:cNvCxnSpPr>
            <a:cxnSpLocks/>
          </p:cNvCxnSpPr>
          <p:nvPr/>
        </p:nvCxnSpPr>
        <p:spPr>
          <a:xfrm>
            <a:off x="1015504" y="5004619"/>
            <a:ext cx="9997661" cy="0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9442452-80FA-69B2-0509-A3D7DD45BE01}"/>
              </a:ext>
            </a:extLst>
          </p:cNvPr>
          <p:cNvSpPr txBox="1"/>
          <p:nvPr/>
        </p:nvSpPr>
        <p:spPr>
          <a:xfrm>
            <a:off x="9317049" y="4476538"/>
            <a:ext cx="18934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Test execution</a:t>
            </a:r>
            <a:endParaRPr lang="LID4096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40CD28-0832-4495-C2CB-CC179C9A118D}"/>
              </a:ext>
            </a:extLst>
          </p:cNvPr>
          <p:cNvSpPr txBox="1"/>
          <p:nvPr/>
        </p:nvSpPr>
        <p:spPr>
          <a:xfrm>
            <a:off x="806367" y="3262342"/>
            <a:ext cx="30861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Prioritization</a:t>
            </a:r>
            <a:endParaRPr lang="LID4096" sz="4000" dirty="0"/>
          </a:p>
        </p:txBody>
      </p:sp>
    </p:spTree>
    <p:extLst>
      <p:ext uri="{BB962C8B-B14F-4D97-AF65-F5344CB8AC3E}">
        <p14:creationId xmlns:p14="http://schemas.microsoft.com/office/powerpoint/2010/main" val="11318578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0F5FF-B40B-FBBC-615B-BF65F39F8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Selection and Prioritization Techniques</a:t>
            </a:r>
            <a:endParaRPr lang="LID4096" dirty="0"/>
          </a:p>
        </p:txBody>
      </p:sp>
      <p:pic>
        <p:nvPicPr>
          <p:cNvPr id="9" name="Graphic 8" descr="Checklist with solid fill">
            <a:extLst>
              <a:ext uri="{FF2B5EF4-FFF2-40B4-BE49-F238E27FC236}">
                <a16:creationId xmlns:a16="http://schemas.microsoft.com/office/drawing/2014/main" id="{F8070168-ECC3-5C6B-92A0-F3F2FA26AE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6559" y="5647963"/>
            <a:ext cx="914400" cy="914400"/>
          </a:xfrm>
          <a:prstGeom prst="rect">
            <a:avLst/>
          </a:prstGeom>
        </p:spPr>
      </p:pic>
      <p:pic>
        <p:nvPicPr>
          <p:cNvPr id="35" name="Graphic 34" descr="Checklist with solid fill">
            <a:extLst>
              <a:ext uri="{FF2B5EF4-FFF2-40B4-BE49-F238E27FC236}">
                <a16:creationId xmlns:a16="http://schemas.microsoft.com/office/drawing/2014/main" id="{2E02D66E-C7A9-4DDF-5A43-45D43E59D0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23225" y="5500925"/>
            <a:ext cx="914400" cy="914400"/>
          </a:xfrm>
          <a:prstGeom prst="rect">
            <a:avLst/>
          </a:prstGeom>
        </p:spPr>
      </p:pic>
      <p:pic>
        <p:nvPicPr>
          <p:cNvPr id="39" name="Graphic 38" descr="Checklist with solid fill">
            <a:extLst>
              <a:ext uri="{FF2B5EF4-FFF2-40B4-BE49-F238E27FC236}">
                <a16:creationId xmlns:a16="http://schemas.microsoft.com/office/drawing/2014/main" id="{5762D012-75AF-CF20-5EA9-0A40EF5AB8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40886" y="5564477"/>
            <a:ext cx="914400" cy="914400"/>
          </a:xfrm>
          <a:prstGeom prst="rect">
            <a:avLst/>
          </a:prstGeom>
        </p:spPr>
      </p:pic>
      <p:pic>
        <p:nvPicPr>
          <p:cNvPr id="45" name="Graphic 44" descr="Checklist with solid fill">
            <a:extLst>
              <a:ext uri="{FF2B5EF4-FFF2-40B4-BE49-F238E27FC236}">
                <a16:creationId xmlns:a16="http://schemas.microsoft.com/office/drawing/2014/main" id="{20D6301E-B9BB-101C-ED07-F310C0FE34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996" y="5564477"/>
            <a:ext cx="914400" cy="914400"/>
          </a:xfrm>
          <a:prstGeom prst="rect">
            <a:avLst/>
          </a:prstGeom>
        </p:spPr>
      </p:pic>
      <p:pic>
        <p:nvPicPr>
          <p:cNvPr id="47" name="Graphic 46" descr="Checklist with solid fill">
            <a:extLst>
              <a:ext uri="{FF2B5EF4-FFF2-40B4-BE49-F238E27FC236}">
                <a16:creationId xmlns:a16="http://schemas.microsoft.com/office/drawing/2014/main" id="{4F5C1609-B60E-5157-D293-DC944F5C0B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96855" y="5570706"/>
            <a:ext cx="914400" cy="914400"/>
          </a:xfrm>
          <a:prstGeom prst="rect">
            <a:avLst/>
          </a:prstGeom>
        </p:spPr>
      </p:pic>
      <p:pic>
        <p:nvPicPr>
          <p:cNvPr id="55" name="Graphic 54" descr="Checklist with solid fill">
            <a:extLst>
              <a:ext uri="{FF2B5EF4-FFF2-40B4-BE49-F238E27FC236}">
                <a16:creationId xmlns:a16="http://schemas.microsoft.com/office/drawing/2014/main" id="{71DC0B7D-D590-B134-1F0D-6651E4C0CE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95612" y="5520097"/>
            <a:ext cx="914400" cy="914400"/>
          </a:xfrm>
          <a:prstGeom prst="rect">
            <a:avLst/>
          </a:prstGeom>
        </p:spPr>
      </p:pic>
      <p:pic>
        <p:nvPicPr>
          <p:cNvPr id="67" name="Graphic 66" descr="Checklist with solid fill">
            <a:extLst>
              <a:ext uri="{FF2B5EF4-FFF2-40B4-BE49-F238E27FC236}">
                <a16:creationId xmlns:a16="http://schemas.microsoft.com/office/drawing/2014/main" id="{54CB399A-BF8B-404A-9C1D-F8AE8F2A84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0676" y="5545305"/>
            <a:ext cx="914400" cy="914400"/>
          </a:xfrm>
          <a:prstGeom prst="rect">
            <a:avLst/>
          </a:prstGeom>
        </p:spPr>
      </p:pic>
      <p:pic>
        <p:nvPicPr>
          <p:cNvPr id="44" name="Graphic 43" descr="Checklist with solid fill">
            <a:extLst>
              <a:ext uri="{FF2B5EF4-FFF2-40B4-BE49-F238E27FC236}">
                <a16:creationId xmlns:a16="http://schemas.microsoft.com/office/drawing/2014/main" id="{9EEDDEFA-D3BC-2E36-1375-0BCEB005E5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64034" y="5500925"/>
            <a:ext cx="914400" cy="91440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67F142A-BEDC-2ABF-E987-7E0219427643}"/>
              </a:ext>
            </a:extLst>
          </p:cNvPr>
          <p:cNvCxnSpPr>
            <a:cxnSpLocks/>
          </p:cNvCxnSpPr>
          <p:nvPr/>
        </p:nvCxnSpPr>
        <p:spPr>
          <a:xfrm>
            <a:off x="1015504" y="5004619"/>
            <a:ext cx="9997661" cy="0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9442452-80FA-69B2-0509-A3D7DD45BE01}"/>
              </a:ext>
            </a:extLst>
          </p:cNvPr>
          <p:cNvSpPr txBox="1"/>
          <p:nvPr/>
        </p:nvSpPr>
        <p:spPr>
          <a:xfrm>
            <a:off x="9317049" y="4476538"/>
            <a:ext cx="18934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Test execution</a:t>
            </a:r>
            <a:endParaRPr lang="LID4096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40CD28-0832-4495-C2CB-CC179C9A118D}"/>
              </a:ext>
            </a:extLst>
          </p:cNvPr>
          <p:cNvSpPr txBox="1"/>
          <p:nvPr/>
        </p:nvSpPr>
        <p:spPr>
          <a:xfrm>
            <a:off x="806367" y="3262342"/>
            <a:ext cx="75793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 prioritization induces selections</a:t>
            </a:r>
            <a:endParaRPr lang="LID4096" sz="4000" dirty="0"/>
          </a:p>
        </p:txBody>
      </p:sp>
    </p:spTree>
    <p:extLst>
      <p:ext uri="{BB962C8B-B14F-4D97-AF65-F5344CB8AC3E}">
        <p14:creationId xmlns:p14="http://schemas.microsoft.com/office/powerpoint/2010/main" val="2221910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02CA6-4768-AE9F-C941-541044A51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Coverage information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289A5-ACDD-83BD-8B8B-2EE1E1830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Execution traces of all lines of the codebase that the tests execution traverses</a:t>
            </a:r>
          </a:p>
          <a:p>
            <a:r>
              <a:rPr lang="en-US" dirty="0"/>
              <a:t>Which lines is the test affecting</a:t>
            </a:r>
            <a:endParaRPr lang="LID4096" dirty="0"/>
          </a:p>
        </p:txBody>
      </p:sp>
      <p:pic>
        <p:nvPicPr>
          <p:cNvPr id="6" name="Graphic 5" descr="Paper with solid fill">
            <a:extLst>
              <a:ext uri="{FF2B5EF4-FFF2-40B4-BE49-F238E27FC236}">
                <a16:creationId xmlns:a16="http://schemas.microsoft.com/office/drawing/2014/main" id="{EC93EBB4-D34C-CBD0-B393-FC2A746213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1703" y="3397044"/>
            <a:ext cx="1197078" cy="1197078"/>
          </a:xfrm>
          <a:prstGeom prst="rect">
            <a:avLst/>
          </a:prstGeom>
        </p:spPr>
      </p:pic>
      <p:pic>
        <p:nvPicPr>
          <p:cNvPr id="8" name="Graphic 7" descr="Paper with solid fill">
            <a:extLst>
              <a:ext uri="{FF2B5EF4-FFF2-40B4-BE49-F238E27FC236}">
                <a16:creationId xmlns:a16="http://schemas.microsoft.com/office/drawing/2014/main" id="{2BD0D057-69FA-5B73-422F-E9E501E7D4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51703" y="4594122"/>
            <a:ext cx="1197078" cy="11970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1046BC8-D477-C781-A583-FC750AFDBC34}"/>
              </a:ext>
            </a:extLst>
          </p:cNvPr>
          <p:cNvSpPr txBox="1"/>
          <p:nvPr/>
        </p:nvSpPr>
        <p:spPr>
          <a:xfrm>
            <a:off x="2213360" y="5943599"/>
            <a:ext cx="9354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Tests</a:t>
            </a:r>
            <a:endParaRPr lang="LID4096" sz="2000" dirty="0"/>
          </a:p>
        </p:txBody>
      </p:sp>
      <p:pic>
        <p:nvPicPr>
          <p:cNvPr id="11" name="Graphic 10" descr="Document outline">
            <a:extLst>
              <a:ext uri="{FF2B5EF4-FFF2-40B4-BE49-F238E27FC236}">
                <a16:creationId xmlns:a16="http://schemas.microsoft.com/office/drawing/2014/main" id="{E718E324-1847-94F9-F8D9-33F7EEB20E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76276" y="3304624"/>
            <a:ext cx="914400" cy="914400"/>
          </a:xfrm>
          <a:prstGeom prst="rect">
            <a:avLst/>
          </a:prstGeom>
        </p:spPr>
      </p:pic>
      <p:pic>
        <p:nvPicPr>
          <p:cNvPr id="13" name="Graphic 12" descr="Document outline">
            <a:extLst>
              <a:ext uri="{FF2B5EF4-FFF2-40B4-BE49-F238E27FC236}">
                <a16:creationId xmlns:a16="http://schemas.microsoft.com/office/drawing/2014/main" id="{69B563DE-2408-64E8-B0C5-1007B588F41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93769" y="2885525"/>
            <a:ext cx="914400" cy="914400"/>
          </a:xfrm>
          <a:prstGeom prst="rect">
            <a:avLst/>
          </a:prstGeom>
        </p:spPr>
      </p:pic>
      <p:pic>
        <p:nvPicPr>
          <p:cNvPr id="15" name="Graphic 14" descr="Document outline">
            <a:extLst>
              <a:ext uri="{FF2B5EF4-FFF2-40B4-BE49-F238E27FC236}">
                <a16:creationId xmlns:a16="http://schemas.microsoft.com/office/drawing/2014/main" id="{06EFED49-BBD0-7AA4-1C02-0CAF66E6E8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18281" y="4368965"/>
            <a:ext cx="914400" cy="914400"/>
          </a:xfrm>
          <a:prstGeom prst="rect">
            <a:avLst/>
          </a:prstGeom>
        </p:spPr>
      </p:pic>
      <p:pic>
        <p:nvPicPr>
          <p:cNvPr id="17" name="Graphic 16" descr="Document outline">
            <a:extLst>
              <a:ext uri="{FF2B5EF4-FFF2-40B4-BE49-F238E27FC236}">
                <a16:creationId xmlns:a16="http://schemas.microsoft.com/office/drawing/2014/main" id="{1B55C38D-8496-8AA2-5D01-1CE047A6367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82815" y="4953000"/>
            <a:ext cx="914400" cy="914400"/>
          </a:xfrm>
          <a:prstGeom prst="rect">
            <a:avLst/>
          </a:prstGeom>
        </p:spPr>
      </p:pic>
      <p:pic>
        <p:nvPicPr>
          <p:cNvPr id="19" name="Graphic 18" descr="Document outline">
            <a:extLst>
              <a:ext uri="{FF2B5EF4-FFF2-40B4-BE49-F238E27FC236}">
                <a16:creationId xmlns:a16="http://schemas.microsoft.com/office/drawing/2014/main" id="{0EDD2B40-C7A1-0769-6950-76A9D44F64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73845" y="3862420"/>
            <a:ext cx="914400" cy="914400"/>
          </a:xfrm>
          <a:prstGeom prst="rect">
            <a:avLst/>
          </a:prstGeom>
        </p:spPr>
      </p:pic>
      <p:pic>
        <p:nvPicPr>
          <p:cNvPr id="21" name="Graphic 20" descr="Document outline">
            <a:extLst>
              <a:ext uri="{FF2B5EF4-FFF2-40B4-BE49-F238E27FC236}">
                <a16:creationId xmlns:a16="http://schemas.microsoft.com/office/drawing/2014/main" id="{1A03B7E8-4688-8215-74B8-FC5376EB3D8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84665" y="4635726"/>
            <a:ext cx="914400" cy="914400"/>
          </a:xfrm>
          <a:prstGeom prst="rect">
            <a:avLst/>
          </a:prstGeom>
        </p:spPr>
      </p:pic>
      <p:pic>
        <p:nvPicPr>
          <p:cNvPr id="23" name="Graphic 22" descr="Document outline">
            <a:extLst>
              <a:ext uri="{FF2B5EF4-FFF2-40B4-BE49-F238E27FC236}">
                <a16:creationId xmlns:a16="http://schemas.microsoft.com/office/drawing/2014/main" id="{A75FB4A8-D34D-8FA6-0E61-77C4F8AA080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006979" y="3187927"/>
            <a:ext cx="914400" cy="91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49CD28-4EFE-90E2-44BB-809D94844053}"/>
              </a:ext>
            </a:extLst>
          </p:cNvPr>
          <p:cNvSpPr txBox="1"/>
          <p:nvPr/>
        </p:nvSpPr>
        <p:spPr>
          <a:xfrm>
            <a:off x="6293769" y="6043580"/>
            <a:ext cx="1490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Codebase</a:t>
            </a:r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39421527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02CA6-4768-AE9F-C941-541044A51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Coverage information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289A5-ACDD-83BD-8B8B-2EE1E1830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Execution traces of all lines of the codebase that the tests execution traverses</a:t>
            </a:r>
          </a:p>
          <a:p>
            <a:r>
              <a:rPr lang="en-US" dirty="0"/>
              <a:t>Which lines is the test affecting</a:t>
            </a:r>
            <a:endParaRPr lang="LID4096" dirty="0"/>
          </a:p>
        </p:txBody>
      </p:sp>
      <p:pic>
        <p:nvPicPr>
          <p:cNvPr id="6" name="Graphic 5" descr="Paper with solid fill">
            <a:extLst>
              <a:ext uri="{FF2B5EF4-FFF2-40B4-BE49-F238E27FC236}">
                <a16:creationId xmlns:a16="http://schemas.microsoft.com/office/drawing/2014/main" id="{EC93EBB4-D34C-CBD0-B393-FC2A746213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51703" y="3397044"/>
            <a:ext cx="1197078" cy="1197078"/>
          </a:xfrm>
          <a:prstGeom prst="rect">
            <a:avLst/>
          </a:prstGeom>
        </p:spPr>
      </p:pic>
      <p:pic>
        <p:nvPicPr>
          <p:cNvPr id="8" name="Graphic 7" descr="Paper with solid fill">
            <a:extLst>
              <a:ext uri="{FF2B5EF4-FFF2-40B4-BE49-F238E27FC236}">
                <a16:creationId xmlns:a16="http://schemas.microsoft.com/office/drawing/2014/main" id="{2BD0D057-69FA-5B73-422F-E9E501E7D4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51703" y="4594122"/>
            <a:ext cx="1197078" cy="11970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1046BC8-D477-C781-A583-FC750AFDBC34}"/>
              </a:ext>
            </a:extLst>
          </p:cNvPr>
          <p:cNvSpPr txBox="1"/>
          <p:nvPr/>
        </p:nvSpPr>
        <p:spPr>
          <a:xfrm>
            <a:off x="2213360" y="5943599"/>
            <a:ext cx="9354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Tests</a:t>
            </a:r>
            <a:endParaRPr lang="LID4096" sz="2000" dirty="0"/>
          </a:p>
        </p:txBody>
      </p:sp>
      <p:pic>
        <p:nvPicPr>
          <p:cNvPr id="11" name="Graphic 10" descr="Document outline">
            <a:extLst>
              <a:ext uri="{FF2B5EF4-FFF2-40B4-BE49-F238E27FC236}">
                <a16:creationId xmlns:a16="http://schemas.microsoft.com/office/drawing/2014/main" id="{E718E324-1847-94F9-F8D9-33F7EEB20E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76276" y="3304624"/>
            <a:ext cx="914400" cy="914400"/>
          </a:xfrm>
          <a:prstGeom prst="rect">
            <a:avLst/>
          </a:prstGeom>
        </p:spPr>
      </p:pic>
      <p:pic>
        <p:nvPicPr>
          <p:cNvPr id="13" name="Graphic 12" descr="Document outline">
            <a:extLst>
              <a:ext uri="{FF2B5EF4-FFF2-40B4-BE49-F238E27FC236}">
                <a16:creationId xmlns:a16="http://schemas.microsoft.com/office/drawing/2014/main" id="{69B563DE-2408-64E8-B0C5-1007B588F4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93769" y="2885525"/>
            <a:ext cx="914400" cy="914400"/>
          </a:xfrm>
          <a:prstGeom prst="rect">
            <a:avLst/>
          </a:prstGeom>
        </p:spPr>
      </p:pic>
      <p:pic>
        <p:nvPicPr>
          <p:cNvPr id="15" name="Graphic 14" descr="Document outline">
            <a:extLst>
              <a:ext uri="{FF2B5EF4-FFF2-40B4-BE49-F238E27FC236}">
                <a16:creationId xmlns:a16="http://schemas.microsoft.com/office/drawing/2014/main" id="{06EFED49-BBD0-7AA4-1C02-0CAF66E6E8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18281" y="4368965"/>
            <a:ext cx="914400" cy="914400"/>
          </a:xfrm>
          <a:prstGeom prst="rect">
            <a:avLst/>
          </a:prstGeom>
        </p:spPr>
      </p:pic>
      <p:pic>
        <p:nvPicPr>
          <p:cNvPr id="17" name="Graphic 16" descr="Document outline">
            <a:extLst>
              <a:ext uri="{FF2B5EF4-FFF2-40B4-BE49-F238E27FC236}">
                <a16:creationId xmlns:a16="http://schemas.microsoft.com/office/drawing/2014/main" id="{1B55C38D-8496-8AA2-5D01-1CE047A636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82815" y="4953000"/>
            <a:ext cx="914400" cy="914400"/>
          </a:xfrm>
          <a:prstGeom prst="rect">
            <a:avLst/>
          </a:prstGeom>
        </p:spPr>
      </p:pic>
      <p:pic>
        <p:nvPicPr>
          <p:cNvPr id="19" name="Graphic 18" descr="Document outline">
            <a:extLst>
              <a:ext uri="{FF2B5EF4-FFF2-40B4-BE49-F238E27FC236}">
                <a16:creationId xmlns:a16="http://schemas.microsoft.com/office/drawing/2014/main" id="{0EDD2B40-C7A1-0769-6950-76A9D44F64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73845" y="3862420"/>
            <a:ext cx="914400" cy="914400"/>
          </a:xfrm>
          <a:prstGeom prst="rect">
            <a:avLst/>
          </a:prstGeom>
        </p:spPr>
      </p:pic>
      <p:pic>
        <p:nvPicPr>
          <p:cNvPr id="21" name="Graphic 20" descr="Document outline">
            <a:extLst>
              <a:ext uri="{FF2B5EF4-FFF2-40B4-BE49-F238E27FC236}">
                <a16:creationId xmlns:a16="http://schemas.microsoft.com/office/drawing/2014/main" id="{1A03B7E8-4688-8215-74B8-FC5376EB3D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84665" y="4635726"/>
            <a:ext cx="914400" cy="914400"/>
          </a:xfrm>
          <a:prstGeom prst="rect">
            <a:avLst/>
          </a:prstGeom>
        </p:spPr>
      </p:pic>
      <p:pic>
        <p:nvPicPr>
          <p:cNvPr id="23" name="Graphic 22" descr="Document outline">
            <a:extLst>
              <a:ext uri="{FF2B5EF4-FFF2-40B4-BE49-F238E27FC236}">
                <a16:creationId xmlns:a16="http://schemas.microsoft.com/office/drawing/2014/main" id="{A75FB4A8-D34D-8FA6-0E61-77C4F8AA08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06979" y="3187927"/>
            <a:ext cx="914400" cy="91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A9F6B6-647F-17BB-ADA1-D4D07E3993DA}"/>
              </a:ext>
            </a:extLst>
          </p:cNvPr>
          <p:cNvSpPr txBox="1"/>
          <p:nvPr/>
        </p:nvSpPr>
        <p:spPr>
          <a:xfrm>
            <a:off x="6293769" y="6043580"/>
            <a:ext cx="1490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Codebase</a:t>
            </a:r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23695257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ABBED-827B-E84E-07FF-A9493398E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Coverage information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93FF01-8419-0C82-5631-0CED874CA6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0"/>
          <a:stretch/>
        </p:blipFill>
        <p:spPr>
          <a:xfrm>
            <a:off x="1053615" y="1924682"/>
            <a:ext cx="10074122" cy="2343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DA1B24-C004-8593-8C24-FD5AA0BF4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726" y="4816870"/>
            <a:ext cx="1062990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065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8B435-FBC3-BC87-62A1-105127890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2800" dirty="0"/>
              <a:t>Our case study</a:t>
            </a:r>
            <a:endParaRPr lang="LID4096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805F1-F5B5-A7AA-5A0E-66E789CE3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058751"/>
          </a:xfrm>
        </p:spPr>
        <p:txBody>
          <a:bodyPr anchor="t">
            <a:normAutofit/>
          </a:bodyPr>
          <a:lstStyle/>
          <a:p>
            <a:r>
              <a:rPr lang="en-US" sz="1600" dirty="0"/>
              <a:t>An Enterprise Resource Planning software system for Small and Medium-sized Businesses</a:t>
            </a:r>
          </a:p>
          <a:p>
            <a:r>
              <a:rPr lang="en-US" sz="1600" dirty="0"/>
              <a:t>Developed by Microsoft</a:t>
            </a:r>
          </a:p>
          <a:p>
            <a:r>
              <a:rPr lang="en-US" sz="1600" dirty="0"/>
              <a:t>A large software system with long history</a:t>
            </a:r>
            <a:endParaRPr lang="LID4096" sz="1600" dirty="0"/>
          </a:p>
        </p:txBody>
      </p:sp>
      <p:sp>
        <p:nvSpPr>
          <p:cNvPr id="3079" name="Rectangle 3078">
            <a:extLst>
              <a:ext uri="{FF2B5EF4-FFF2-40B4-BE49-F238E27FC236}">
                <a16:creationId xmlns:a16="http://schemas.microsoft.com/office/drawing/2014/main" id="{29C017A6-D2C2-4F47-93AD-640D4F29D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965196"/>
            <a:ext cx="6581364" cy="4781641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See the source image">
            <a:extLst>
              <a:ext uri="{FF2B5EF4-FFF2-40B4-BE49-F238E27FC236}">
                <a16:creationId xmlns:a16="http://schemas.microsoft.com/office/drawing/2014/main" id="{100B6DA2-1F3D-F064-F565-3CAD111DE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86279" y="1438360"/>
            <a:ext cx="3144957" cy="383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30380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12E48-47BA-A3E6-9BF3-A6143C370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06537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i="1" dirty="0"/>
              <a:t>Learning-to-Rank</a:t>
            </a:r>
            <a:r>
              <a:rPr lang="en-US" sz="4800" dirty="0"/>
              <a:t> techniques</a:t>
            </a:r>
          </a:p>
        </p:txBody>
      </p:sp>
      <p:pic>
        <p:nvPicPr>
          <p:cNvPr id="17" name="Picture 10">
            <a:extLst>
              <a:ext uri="{FF2B5EF4-FFF2-40B4-BE49-F238E27FC236}">
                <a16:creationId xmlns:a16="http://schemas.microsoft.com/office/drawing/2014/main" id="{A77B0B02-1911-4269-8B3E-7D87C2143C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pic>
        <p:nvPicPr>
          <p:cNvPr id="6" name="Picture 5" descr="Text&#10;&#10;Description automatically generated with low confidence">
            <a:extLst>
              <a:ext uri="{FF2B5EF4-FFF2-40B4-BE49-F238E27FC236}">
                <a16:creationId xmlns:a16="http://schemas.microsoft.com/office/drawing/2014/main" id="{F4B2789A-FC9C-C752-B86F-B2C1318A333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7778" b="72917" l="6921" r="95971">
                        <a14:foregroundMark x1="10227" y1="43750" x2="10227" y2="43750"/>
                        <a14:foregroundMark x1="11467" y1="37500" x2="33471" y2="58333"/>
                        <a14:foregroundMark x1="33574" y1="50694" x2="41012" y2="34722"/>
                        <a14:foregroundMark x1="41012" y1="34722" x2="65909" y2="39583"/>
                        <a14:foregroundMark x1="93079" y1="36111" x2="92769" y2="68056"/>
                        <a14:foregroundMark x1="92769" y1="68056" x2="91736" y2="72222"/>
                        <a14:foregroundMark x1="96074" y1="56250" x2="96074" y2="56250"/>
                        <a14:foregroundMark x1="6921" y1="69444" x2="6921" y2="43056"/>
                        <a14:backgroundMark x1="4649" y1="22222" x2="4649" y2="22222"/>
                        <a14:backgroundMark x1="4649" y1="20139" x2="3099" y2="29167"/>
                        <a14:backgroundMark x1="2583" y1="75694" x2="6095" y2="94444"/>
                        <a14:backgroundMark x1="6095" y1="94444" x2="6198" y2="97222"/>
                      </a14:backgroundRemoval>
                    </a14:imgEffect>
                  </a14:imgLayer>
                </a14:imgProps>
              </a:ext>
            </a:extLst>
          </a:blip>
          <a:srcRect l="3828" t="23022" r="3491" b="21113"/>
          <a:stretch/>
        </p:blipFill>
        <p:spPr>
          <a:xfrm>
            <a:off x="1057619" y="2633032"/>
            <a:ext cx="10113485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2AE1B25-4F11-F61F-D792-67FBB46E80A0}"/>
              </a:ext>
            </a:extLst>
          </p:cNvPr>
          <p:cNvSpPr txBox="1"/>
          <p:nvPr/>
        </p:nvSpPr>
        <p:spPr>
          <a:xfrm>
            <a:off x="3362633" y="2905566"/>
            <a:ext cx="235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FA8202-2E15-C71F-2645-6C3AC2BE50C8}"/>
              </a:ext>
            </a:extLst>
          </p:cNvPr>
          <p:cNvSpPr txBox="1"/>
          <p:nvPr/>
        </p:nvSpPr>
        <p:spPr>
          <a:xfrm>
            <a:off x="3705933" y="2905566"/>
            <a:ext cx="235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</a:t>
            </a:r>
            <a:endParaRPr lang="LID4096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006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4D296-41DB-C297-E0FE-3945B31EC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Learning-to-Rank</a:t>
            </a:r>
            <a:r>
              <a:rPr lang="en-US" dirty="0"/>
              <a:t> for Test Prioritization</a:t>
            </a:r>
            <a:endParaRPr lang="LID4096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BAB322-7915-8A46-BBE8-029903B2E7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644" b="96552" l="2205" r="96803">
                        <a14:foregroundMark x1="6505" y1="18391" x2="12238" y2="21839"/>
                        <a14:foregroundMark x1="12238" y1="21839" x2="32084" y2="96552"/>
                        <a14:foregroundMark x1="32084" y1="96552" x2="38037" y2="81609"/>
                        <a14:foregroundMark x1="38037" y1="81609" x2="38368" y2="73563"/>
                        <a14:foregroundMark x1="50055" y1="48276" x2="62073" y2="44828"/>
                        <a14:foregroundMark x1="62073" y1="44828" x2="69680" y2="47126"/>
                        <a14:foregroundMark x1="79162" y1="39080" x2="85447" y2="67816"/>
                        <a14:foregroundMark x1="85447" y1="67816" x2="96803" y2="44828"/>
                        <a14:foregroundMark x1="6395" y1="72414" x2="6395" y2="72414"/>
                        <a14:foregroundMark x1="2205" y1="51724" x2="2205" y2="51724"/>
                      </a14:backgroundRemoval>
                    </a14:imgEffect>
                  </a14:imgLayer>
                </a14:imgProps>
              </a:ext>
            </a:extLst>
          </a:blip>
          <a:srcRect l="923" t="4466" r="375" b="2472"/>
          <a:stretch/>
        </p:blipFill>
        <p:spPr>
          <a:xfrm>
            <a:off x="1827148" y="3183875"/>
            <a:ext cx="8527055" cy="77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2583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15580D-8D97-DB86-E923-F61F1901F155}"/>
              </a:ext>
            </a:extLst>
          </p:cNvPr>
          <p:cNvSpPr/>
          <p:nvPr/>
        </p:nvSpPr>
        <p:spPr>
          <a:xfrm>
            <a:off x="433329" y="829020"/>
            <a:ext cx="4961265" cy="2409022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843826-8D04-643A-2160-5E1DEE36A2C0}"/>
              </a:ext>
            </a:extLst>
          </p:cNvPr>
          <p:cNvSpPr/>
          <p:nvPr/>
        </p:nvSpPr>
        <p:spPr>
          <a:xfrm>
            <a:off x="6096000" y="1542361"/>
            <a:ext cx="2269474" cy="969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Learning system</a:t>
            </a:r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8EA499-1CF2-AF55-8BEA-AB8A3AD02400}"/>
              </a:ext>
            </a:extLst>
          </p:cNvPr>
          <p:cNvSpPr txBox="1"/>
          <p:nvPr/>
        </p:nvSpPr>
        <p:spPr>
          <a:xfrm>
            <a:off x="433329" y="378572"/>
            <a:ext cx="212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Examples</a:t>
            </a:r>
            <a:endParaRPr lang="LID4096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33384CE-B62C-9BA6-C233-26D3E68CB4B5}"/>
              </a:ext>
            </a:extLst>
          </p:cNvPr>
          <p:cNvSpPr/>
          <p:nvPr/>
        </p:nvSpPr>
        <p:spPr>
          <a:xfrm>
            <a:off x="5440497" y="1883884"/>
            <a:ext cx="609600" cy="308473"/>
          </a:xfrm>
          <a:prstGeom prst="rightArrow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F36C540-1285-76BB-30DC-36060E8A48F2}"/>
              </a:ext>
            </a:extLst>
          </p:cNvPr>
          <p:cNvSpPr/>
          <p:nvPr/>
        </p:nvSpPr>
        <p:spPr>
          <a:xfrm rot="5400000">
            <a:off x="6925936" y="2779005"/>
            <a:ext cx="609600" cy="308473"/>
          </a:xfrm>
          <a:prstGeom prst="rightArrow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FB137A-9A73-E1B6-F01E-CEEB68C0E4BA}"/>
              </a:ext>
            </a:extLst>
          </p:cNvPr>
          <p:cNvSpPr/>
          <p:nvPr/>
        </p:nvSpPr>
        <p:spPr>
          <a:xfrm>
            <a:off x="6664285" y="3299553"/>
            <a:ext cx="1132901" cy="4718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  <a:endParaRPr lang="LID4096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5E6CDC-D0B3-4BFE-3EDD-3A77F4EA3629}"/>
              </a:ext>
            </a:extLst>
          </p:cNvPr>
          <p:cNvSpPr/>
          <p:nvPr/>
        </p:nvSpPr>
        <p:spPr>
          <a:xfrm>
            <a:off x="6096000" y="4735417"/>
            <a:ext cx="2269474" cy="969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Ranking system</a:t>
            </a:r>
            <a:endParaRPr lang="LID4096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B3BDAB27-9D42-BDFF-3B18-96A02F311190}"/>
              </a:ext>
            </a:extLst>
          </p:cNvPr>
          <p:cNvSpPr/>
          <p:nvPr/>
        </p:nvSpPr>
        <p:spPr>
          <a:xfrm rot="5400000">
            <a:off x="6925934" y="4100113"/>
            <a:ext cx="609600" cy="308473"/>
          </a:xfrm>
          <a:prstGeom prst="rightArrow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9756E0-387D-5BB3-BDB7-DE6117D49D94}"/>
              </a:ext>
            </a:extLst>
          </p:cNvPr>
          <p:cNvSpPr/>
          <p:nvPr/>
        </p:nvSpPr>
        <p:spPr>
          <a:xfrm>
            <a:off x="585730" y="981420"/>
            <a:ext cx="4537114" cy="560941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  <a:r>
              <a:rPr lang="en-US" sz="1100" dirty="0"/>
              <a:t>1</a:t>
            </a:r>
            <a:r>
              <a:rPr lang="en-US" dirty="0"/>
              <a:t> : x</a:t>
            </a:r>
            <a:r>
              <a:rPr lang="en-US" sz="1100" dirty="0"/>
              <a:t>4</a:t>
            </a:r>
            <a:r>
              <a:rPr lang="en-US" dirty="0"/>
              <a:t>, x</a:t>
            </a:r>
            <a:r>
              <a:rPr lang="en-US" sz="1100" dirty="0"/>
              <a:t>5</a:t>
            </a:r>
            <a:r>
              <a:rPr lang="en-US" dirty="0"/>
              <a:t>, x</a:t>
            </a:r>
            <a:r>
              <a:rPr lang="en-US" sz="1100" dirty="0"/>
              <a:t>2</a:t>
            </a:r>
            <a:r>
              <a:rPr lang="en-US" dirty="0"/>
              <a:t>, x</a:t>
            </a:r>
            <a:r>
              <a:rPr lang="en-US" sz="1100" dirty="0"/>
              <a:t>1</a:t>
            </a:r>
            <a:r>
              <a:rPr lang="en-US" dirty="0"/>
              <a:t>, x</a:t>
            </a:r>
            <a:r>
              <a:rPr lang="en-US" sz="1100" dirty="0"/>
              <a:t>8</a:t>
            </a:r>
            <a:endParaRPr lang="LID4096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47FF3B9-DAC0-F8C8-847A-C1C596C61A4D}"/>
              </a:ext>
            </a:extLst>
          </p:cNvPr>
          <p:cNvSpPr/>
          <p:nvPr/>
        </p:nvSpPr>
        <p:spPr>
          <a:xfrm>
            <a:off x="585730" y="1694761"/>
            <a:ext cx="4537114" cy="560941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  <a:r>
              <a:rPr lang="en-US" sz="1100" dirty="0"/>
              <a:t>2</a:t>
            </a:r>
            <a:r>
              <a:rPr lang="en-US" dirty="0"/>
              <a:t> : x</a:t>
            </a:r>
            <a:r>
              <a:rPr lang="en-US" sz="1100" dirty="0"/>
              <a:t>3</a:t>
            </a:r>
            <a:r>
              <a:rPr lang="en-US" dirty="0"/>
              <a:t>, x</a:t>
            </a:r>
            <a:r>
              <a:rPr lang="en-US" sz="1100" dirty="0"/>
              <a:t>1</a:t>
            </a:r>
            <a:r>
              <a:rPr lang="en-US" dirty="0"/>
              <a:t>, x</a:t>
            </a:r>
            <a:r>
              <a:rPr lang="en-US" sz="1100" dirty="0"/>
              <a:t>4</a:t>
            </a:r>
            <a:r>
              <a:rPr lang="en-US" dirty="0"/>
              <a:t>, x</a:t>
            </a:r>
            <a:r>
              <a:rPr lang="en-US" sz="1100" dirty="0"/>
              <a:t>2</a:t>
            </a:r>
            <a:endParaRPr lang="LID4096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CCD978A-3CDA-6A69-BA66-C0605E3CBD60}"/>
              </a:ext>
            </a:extLst>
          </p:cNvPr>
          <p:cNvSpPr/>
          <p:nvPr/>
        </p:nvSpPr>
        <p:spPr>
          <a:xfrm>
            <a:off x="585730" y="2372300"/>
            <a:ext cx="4537114" cy="560941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  <a:r>
              <a:rPr lang="en-US" sz="1100" dirty="0"/>
              <a:t>3</a:t>
            </a:r>
            <a:r>
              <a:rPr lang="en-US" dirty="0"/>
              <a:t> : x</a:t>
            </a:r>
            <a:r>
              <a:rPr lang="en-US" sz="1100" dirty="0"/>
              <a:t>9</a:t>
            </a:r>
            <a:r>
              <a:rPr lang="en-US" dirty="0"/>
              <a:t>, x</a:t>
            </a:r>
            <a:r>
              <a:rPr lang="en-US" sz="1100" dirty="0"/>
              <a:t>8</a:t>
            </a:r>
            <a:r>
              <a:rPr lang="en-US" dirty="0"/>
              <a:t>, x</a:t>
            </a:r>
            <a:r>
              <a:rPr lang="en-US" sz="1100" dirty="0"/>
              <a:t>2</a:t>
            </a:r>
            <a:r>
              <a:rPr lang="en-US" dirty="0"/>
              <a:t>, x</a:t>
            </a:r>
            <a:r>
              <a:rPr lang="en-US" sz="1100" dirty="0"/>
              <a:t>5</a:t>
            </a:r>
            <a:r>
              <a:rPr lang="en-US" dirty="0"/>
              <a:t>, x</a:t>
            </a:r>
            <a:r>
              <a:rPr lang="en-US" sz="1100" dirty="0"/>
              <a:t>6</a:t>
            </a:r>
            <a:endParaRPr lang="LID4096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340F663-F893-7801-71DD-63D118B79D7C}"/>
              </a:ext>
            </a:extLst>
          </p:cNvPr>
          <p:cNvSpPr txBox="1"/>
          <p:nvPr/>
        </p:nvSpPr>
        <p:spPr>
          <a:xfrm>
            <a:off x="3519428" y="4480978"/>
            <a:ext cx="212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Unseen query</a:t>
            </a:r>
            <a:endParaRPr lang="LID4096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250E6D3-B974-7630-9874-22573D1BA866}"/>
              </a:ext>
            </a:extLst>
          </p:cNvPr>
          <p:cNvSpPr/>
          <p:nvPr/>
        </p:nvSpPr>
        <p:spPr>
          <a:xfrm>
            <a:off x="3904101" y="4939688"/>
            <a:ext cx="734459" cy="560941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  <a:r>
              <a:rPr lang="en-US" sz="1100" dirty="0"/>
              <a:t>5</a:t>
            </a:r>
            <a:endParaRPr lang="LID4096" dirty="0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39372D1C-8789-DD32-82CB-7C42685C5039}"/>
              </a:ext>
            </a:extLst>
          </p:cNvPr>
          <p:cNvSpPr/>
          <p:nvPr/>
        </p:nvSpPr>
        <p:spPr>
          <a:xfrm>
            <a:off x="5104022" y="5046315"/>
            <a:ext cx="609600" cy="308473"/>
          </a:xfrm>
          <a:prstGeom prst="rightArrow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0BAEE3B-E9FB-448D-9A43-DB16A26DE598}"/>
              </a:ext>
            </a:extLst>
          </p:cNvPr>
          <p:cNvSpPr txBox="1"/>
          <p:nvPr/>
        </p:nvSpPr>
        <p:spPr>
          <a:xfrm>
            <a:off x="9378565" y="4480978"/>
            <a:ext cx="212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Predicted ranking</a:t>
            </a:r>
            <a:endParaRPr lang="LID4096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BEAAD1E-4FC6-7594-C6B1-582F4A654C5D}"/>
              </a:ext>
            </a:extLst>
          </p:cNvPr>
          <p:cNvSpPr/>
          <p:nvPr/>
        </p:nvSpPr>
        <p:spPr>
          <a:xfrm>
            <a:off x="9378565" y="4989393"/>
            <a:ext cx="2269474" cy="560941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  <a:r>
              <a:rPr lang="en-US" sz="1100" dirty="0"/>
              <a:t>5</a:t>
            </a:r>
            <a:r>
              <a:rPr lang="en-US" dirty="0"/>
              <a:t> : x</a:t>
            </a:r>
            <a:r>
              <a:rPr lang="en-US" sz="1100" dirty="0"/>
              <a:t>1</a:t>
            </a:r>
            <a:r>
              <a:rPr lang="en-US" dirty="0"/>
              <a:t>, x</a:t>
            </a:r>
            <a:r>
              <a:rPr lang="en-US" sz="1100" dirty="0"/>
              <a:t>3</a:t>
            </a:r>
            <a:r>
              <a:rPr lang="en-US" dirty="0"/>
              <a:t>, x</a:t>
            </a:r>
            <a:r>
              <a:rPr lang="en-US" sz="1100" dirty="0"/>
              <a:t>4</a:t>
            </a:r>
            <a:r>
              <a:rPr lang="en-US" dirty="0"/>
              <a:t>, x</a:t>
            </a:r>
            <a:r>
              <a:rPr lang="en-US" sz="1100" dirty="0"/>
              <a:t>2</a:t>
            </a:r>
            <a:endParaRPr lang="LID4096" dirty="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E1A6A7BE-AB30-BC50-EF99-BE3AB3C20DA5}"/>
              </a:ext>
            </a:extLst>
          </p:cNvPr>
          <p:cNvSpPr/>
          <p:nvPr/>
        </p:nvSpPr>
        <p:spPr>
          <a:xfrm>
            <a:off x="8514662" y="5102778"/>
            <a:ext cx="609600" cy="308473"/>
          </a:xfrm>
          <a:prstGeom prst="rightArrow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4ABC-E7BA-0AA3-E102-CD4545E7E549}"/>
              </a:ext>
            </a:extLst>
          </p:cNvPr>
          <p:cNvSpPr txBox="1"/>
          <p:nvPr/>
        </p:nvSpPr>
        <p:spPr>
          <a:xfrm>
            <a:off x="2710608" y="2785297"/>
            <a:ext cx="1927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…</a:t>
            </a:r>
            <a:endParaRPr lang="LID4096" sz="2400" b="1" dirty="0"/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7CFAA869-48FD-4A23-7DD1-F9ADCE4F2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861" y="357112"/>
            <a:ext cx="10353762" cy="970450"/>
          </a:xfrm>
        </p:spPr>
        <p:txBody>
          <a:bodyPr/>
          <a:lstStyle/>
          <a:p>
            <a:pPr algn="r"/>
            <a:r>
              <a:rPr lang="en-US" i="1" dirty="0"/>
              <a:t>Learning-to-Rank</a:t>
            </a:r>
            <a:endParaRPr lang="LID4096" i="1" dirty="0"/>
          </a:p>
        </p:txBody>
      </p:sp>
    </p:spTree>
    <p:extLst>
      <p:ext uri="{BB962C8B-B14F-4D97-AF65-F5344CB8AC3E}">
        <p14:creationId xmlns:p14="http://schemas.microsoft.com/office/powerpoint/2010/main" val="42800780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47FF3B9-DAC0-F8C8-847A-C1C596C61A4D}"/>
              </a:ext>
            </a:extLst>
          </p:cNvPr>
          <p:cNvSpPr/>
          <p:nvPr/>
        </p:nvSpPr>
        <p:spPr>
          <a:xfrm>
            <a:off x="3827443" y="1650693"/>
            <a:ext cx="4537114" cy="560941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  <a:r>
              <a:rPr lang="en-US" sz="1100" dirty="0"/>
              <a:t>2</a:t>
            </a:r>
            <a:r>
              <a:rPr lang="en-US" dirty="0"/>
              <a:t> : x</a:t>
            </a:r>
            <a:r>
              <a:rPr lang="en-US" sz="1100" dirty="0"/>
              <a:t>3</a:t>
            </a:r>
            <a:r>
              <a:rPr lang="en-US" dirty="0"/>
              <a:t>, x</a:t>
            </a:r>
            <a:r>
              <a:rPr lang="en-US" sz="1100" dirty="0"/>
              <a:t>1</a:t>
            </a:r>
            <a:r>
              <a:rPr lang="en-US" dirty="0"/>
              <a:t>, x</a:t>
            </a:r>
            <a:r>
              <a:rPr lang="en-US" sz="1100" dirty="0"/>
              <a:t>4</a:t>
            </a:r>
            <a:r>
              <a:rPr lang="en-US" dirty="0"/>
              <a:t>, x</a:t>
            </a:r>
            <a:r>
              <a:rPr lang="en-US" sz="1100" dirty="0"/>
              <a:t>2</a:t>
            </a:r>
            <a:endParaRPr lang="LID4096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F7B349F6-3E50-8F0F-A5DC-53F223AD2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10718"/>
            <a:ext cx="10353762" cy="970450"/>
          </a:xfrm>
        </p:spPr>
        <p:txBody>
          <a:bodyPr/>
          <a:lstStyle/>
          <a:p>
            <a:r>
              <a:rPr lang="en-US" i="1" dirty="0"/>
              <a:t>Learning-to-Rank</a:t>
            </a:r>
            <a:endParaRPr lang="LID4096" i="1" dirty="0"/>
          </a:p>
        </p:txBody>
      </p:sp>
      <p:pic>
        <p:nvPicPr>
          <p:cNvPr id="3" name="Graphic 2" descr="Document outline">
            <a:extLst>
              <a:ext uri="{FF2B5EF4-FFF2-40B4-BE49-F238E27FC236}">
                <a16:creationId xmlns:a16="http://schemas.microsoft.com/office/drawing/2014/main" id="{BEA440A5-4021-CE54-6CBF-9F667657BB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366" y="3252731"/>
            <a:ext cx="711505" cy="711505"/>
          </a:xfrm>
          <a:prstGeom prst="rect">
            <a:avLst/>
          </a:prstGeom>
        </p:spPr>
      </p:pic>
      <p:pic>
        <p:nvPicPr>
          <p:cNvPr id="5" name="Graphic 4" descr="Document outline">
            <a:extLst>
              <a:ext uri="{FF2B5EF4-FFF2-40B4-BE49-F238E27FC236}">
                <a16:creationId xmlns:a16="http://schemas.microsoft.com/office/drawing/2014/main" id="{4582D620-3BCC-5071-0473-D51B70648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365" y="3963781"/>
            <a:ext cx="711505" cy="711505"/>
          </a:xfrm>
          <a:prstGeom prst="rect">
            <a:avLst/>
          </a:prstGeom>
        </p:spPr>
      </p:pic>
      <p:pic>
        <p:nvPicPr>
          <p:cNvPr id="9" name="Graphic 8" descr="Document outline">
            <a:extLst>
              <a:ext uri="{FF2B5EF4-FFF2-40B4-BE49-F238E27FC236}">
                <a16:creationId xmlns:a16="http://schemas.microsoft.com/office/drawing/2014/main" id="{8093A8C9-4E5C-B9D6-2B8D-C84D6D4A1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364" y="4690436"/>
            <a:ext cx="711505" cy="711505"/>
          </a:xfrm>
          <a:prstGeom prst="rect">
            <a:avLst/>
          </a:prstGeom>
        </p:spPr>
      </p:pic>
      <p:pic>
        <p:nvPicPr>
          <p:cNvPr id="11" name="Graphic 10" descr="Document outline">
            <a:extLst>
              <a:ext uri="{FF2B5EF4-FFF2-40B4-BE49-F238E27FC236}">
                <a16:creationId xmlns:a16="http://schemas.microsoft.com/office/drawing/2014/main" id="{3425C549-0F75-C2CC-741D-6845DC1F3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364" y="5416636"/>
            <a:ext cx="711505" cy="711505"/>
          </a:xfrm>
          <a:prstGeom prst="rect">
            <a:avLst/>
          </a:prstGeom>
        </p:spPr>
      </p:pic>
      <p:pic>
        <p:nvPicPr>
          <p:cNvPr id="15" name="Graphic 14" descr="Badge Question Mark with solid fill">
            <a:extLst>
              <a:ext uri="{FF2B5EF4-FFF2-40B4-BE49-F238E27FC236}">
                <a16:creationId xmlns:a16="http://schemas.microsoft.com/office/drawing/2014/main" id="{895B10CC-0F70-E76F-62FA-AD4A8986FB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43865" y="4319533"/>
            <a:ext cx="711505" cy="7115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0EC2B42-60E8-0F67-9593-AA37D8C9CC49}"/>
                  </a:ext>
                </a:extLst>
              </p:cNvPr>
              <p:cNvSpPr txBox="1"/>
              <p:nvPr/>
            </p:nvSpPr>
            <p:spPr>
              <a:xfrm>
                <a:off x="3141336" y="3469983"/>
                <a:ext cx="27651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(1.43, 3.4, 9.1, 7.9, 0, 0, 1.3)</m:t>
                      </m:r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0EC2B42-60E8-0F67-9593-AA37D8C9C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336" y="3469983"/>
                <a:ext cx="2765181" cy="276999"/>
              </a:xfrm>
              <a:prstGeom prst="rect">
                <a:avLst/>
              </a:prstGeom>
              <a:blipFill>
                <a:blip r:embed="rId6"/>
                <a:stretch>
                  <a:fillRect l="-881" r="-881" b="-34783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3A1218-0527-676E-E8AB-F5EBBD55B419}"/>
              </a:ext>
            </a:extLst>
          </p:cNvPr>
          <p:cNvCxnSpPr>
            <a:cxnSpLocks/>
            <a:stCxn id="3" idx="3"/>
            <a:endCxn id="29" idx="1"/>
          </p:cNvCxnSpPr>
          <p:nvPr/>
        </p:nvCxnSpPr>
        <p:spPr>
          <a:xfrm flipV="1">
            <a:off x="1274871" y="3608483"/>
            <a:ext cx="18664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DEC105-A7DF-4883-88D6-79C483BDB223}"/>
              </a:ext>
            </a:extLst>
          </p:cNvPr>
          <p:cNvCxnSpPr>
            <a:stCxn id="15" idx="3"/>
            <a:endCxn id="29" idx="1"/>
          </p:cNvCxnSpPr>
          <p:nvPr/>
        </p:nvCxnSpPr>
        <p:spPr>
          <a:xfrm flipV="1">
            <a:off x="2255370" y="3608483"/>
            <a:ext cx="885966" cy="1066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CB5BA94-F738-4858-99B9-DFBFAE835144}"/>
                  </a:ext>
                </a:extLst>
              </p:cNvPr>
              <p:cNvSpPr txBox="1"/>
              <p:nvPr/>
            </p:nvSpPr>
            <p:spPr>
              <a:xfrm>
                <a:off x="3141335" y="4181033"/>
                <a:ext cx="27267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(5.1, 0.4, 9.1, 7.9, 0.1, 0, 3.2)</m:t>
                      </m:r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CB5BA94-F738-4858-99B9-DFBFAE835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335" y="4181033"/>
                <a:ext cx="2726708" cy="276999"/>
              </a:xfrm>
              <a:prstGeom prst="rect">
                <a:avLst/>
              </a:prstGeom>
              <a:blipFill>
                <a:blip r:embed="rId7"/>
                <a:stretch>
                  <a:fillRect l="-2455" r="-2455" b="-37778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F7B6999-4FE3-1FF0-86DA-0BA95BBC811A}"/>
                  </a:ext>
                </a:extLst>
              </p:cNvPr>
              <p:cNvSpPr txBox="1"/>
              <p:nvPr/>
            </p:nvSpPr>
            <p:spPr>
              <a:xfrm>
                <a:off x="3141334" y="4892081"/>
                <a:ext cx="26305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(1.3, 1.9, 941, 2.3, 0, 2, 2.1)</m:t>
                      </m:r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F7B6999-4FE3-1FF0-86DA-0BA95BBC8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334" y="4892081"/>
                <a:ext cx="2630528" cy="276999"/>
              </a:xfrm>
              <a:prstGeom prst="rect">
                <a:avLst/>
              </a:prstGeom>
              <a:blipFill>
                <a:blip r:embed="rId8"/>
                <a:stretch>
                  <a:fillRect l="-2546" t="-2222" r="-2778" b="-37778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8D5E217-FE40-8884-382D-7485A5DFAD2A}"/>
                  </a:ext>
                </a:extLst>
              </p:cNvPr>
              <p:cNvSpPr txBox="1"/>
              <p:nvPr/>
            </p:nvSpPr>
            <p:spPr>
              <a:xfrm>
                <a:off x="3141334" y="5603129"/>
                <a:ext cx="26305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(9.13, 13.2, 4.1, 3.4, 1, 1, 3)</m:t>
                      </m:r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8D5E217-FE40-8884-382D-7485A5DFAD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334" y="5603129"/>
                <a:ext cx="2630528" cy="276999"/>
              </a:xfrm>
              <a:prstGeom prst="rect">
                <a:avLst/>
              </a:prstGeom>
              <a:blipFill>
                <a:blip r:embed="rId9"/>
                <a:stretch>
                  <a:fillRect l="-2546" r="-2546" b="-34783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C43CF3A-5636-0692-1D7B-709DD41099DA}"/>
              </a:ext>
            </a:extLst>
          </p:cNvPr>
          <p:cNvCxnSpPr>
            <a:cxnSpLocks/>
            <a:stCxn id="5" idx="3"/>
            <a:endCxn id="50" idx="1"/>
          </p:cNvCxnSpPr>
          <p:nvPr/>
        </p:nvCxnSpPr>
        <p:spPr>
          <a:xfrm flipV="1">
            <a:off x="1274870" y="4319533"/>
            <a:ext cx="18664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46E223C-ECB7-A48D-DC74-CE6CEC2C3E7F}"/>
              </a:ext>
            </a:extLst>
          </p:cNvPr>
          <p:cNvCxnSpPr>
            <a:cxnSpLocks/>
            <a:stCxn id="15" idx="3"/>
            <a:endCxn id="50" idx="1"/>
          </p:cNvCxnSpPr>
          <p:nvPr/>
        </p:nvCxnSpPr>
        <p:spPr>
          <a:xfrm flipV="1">
            <a:off x="2255370" y="4319533"/>
            <a:ext cx="885965" cy="355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03EE212-9769-F7F1-CEB5-FB10084B4B8B}"/>
              </a:ext>
            </a:extLst>
          </p:cNvPr>
          <p:cNvCxnSpPr>
            <a:cxnSpLocks/>
            <a:stCxn id="9" idx="3"/>
            <a:endCxn id="52" idx="1"/>
          </p:cNvCxnSpPr>
          <p:nvPr/>
        </p:nvCxnSpPr>
        <p:spPr>
          <a:xfrm flipV="1">
            <a:off x="1274869" y="5030581"/>
            <a:ext cx="1866465" cy="15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C232DC6-4DA2-2411-B537-253FA012A876}"/>
              </a:ext>
            </a:extLst>
          </p:cNvPr>
          <p:cNvCxnSpPr>
            <a:cxnSpLocks/>
            <a:stCxn id="15" idx="3"/>
            <a:endCxn id="52" idx="1"/>
          </p:cNvCxnSpPr>
          <p:nvPr/>
        </p:nvCxnSpPr>
        <p:spPr>
          <a:xfrm>
            <a:off x="2255370" y="4675286"/>
            <a:ext cx="885964" cy="355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95FFADD-E660-4B77-6D3F-ED4343E7F948}"/>
              </a:ext>
            </a:extLst>
          </p:cNvPr>
          <p:cNvCxnSpPr>
            <a:cxnSpLocks/>
            <a:stCxn id="11" idx="3"/>
            <a:endCxn id="54" idx="1"/>
          </p:cNvCxnSpPr>
          <p:nvPr/>
        </p:nvCxnSpPr>
        <p:spPr>
          <a:xfrm flipV="1">
            <a:off x="1274869" y="5741629"/>
            <a:ext cx="1866465" cy="30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F2769E2-0DB7-26D5-5751-206B703C0D9A}"/>
              </a:ext>
            </a:extLst>
          </p:cNvPr>
          <p:cNvCxnSpPr>
            <a:cxnSpLocks/>
            <a:stCxn id="15" idx="3"/>
            <a:endCxn id="54" idx="1"/>
          </p:cNvCxnSpPr>
          <p:nvPr/>
        </p:nvCxnSpPr>
        <p:spPr>
          <a:xfrm>
            <a:off x="2255370" y="4675286"/>
            <a:ext cx="885964" cy="1066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Graphic 79" descr="Lightbulb and gear outline">
            <a:extLst>
              <a:ext uri="{FF2B5EF4-FFF2-40B4-BE49-F238E27FC236}">
                <a16:creationId xmlns:a16="http://schemas.microsoft.com/office/drawing/2014/main" id="{2C8A6081-11DF-4F54-92DF-3CF224EE2EC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57711" y="4232316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A6CF5BC8-9203-82C8-FDFE-BD780D05EC78}"/>
                  </a:ext>
                </a:extLst>
              </p:cNvPr>
              <p:cNvSpPr txBox="1"/>
              <p:nvPr/>
            </p:nvSpPr>
            <p:spPr>
              <a:xfrm>
                <a:off x="7447094" y="3469982"/>
                <a:ext cx="13969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𝑃𝑟𝑖𝑜𝑟𝑖𝑡𝑦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A6CF5BC8-9203-82C8-FDFE-BD780D05E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094" y="3469982"/>
                <a:ext cx="1396985" cy="276999"/>
              </a:xfrm>
              <a:prstGeom prst="rect">
                <a:avLst/>
              </a:prstGeom>
              <a:blipFill>
                <a:blip r:embed="rId12"/>
                <a:stretch>
                  <a:fillRect l="-3493" r="-1747" b="-34783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D31940B5-FA80-5CEF-87E2-13DDF80D948B}"/>
                  </a:ext>
                </a:extLst>
              </p:cNvPr>
              <p:cNvSpPr txBox="1"/>
              <p:nvPr/>
            </p:nvSpPr>
            <p:spPr>
              <a:xfrm>
                <a:off x="7447095" y="4181033"/>
                <a:ext cx="13456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𝑃𝑟𝑖𝑜𝑟𝑖𝑡𝑦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D31940B5-FA80-5CEF-87E2-13DDF80D94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095" y="4181033"/>
                <a:ext cx="1345689" cy="276999"/>
              </a:xfrm>
              <a:prstGeom prst="rect">
                <a:avLst/>
              </a:prstGeom>
              <a:blipFill>
                <a:blip r:embed="rId13"/>
                <a:stretch>
                  <a:fillRect l="-5455" r="-3636" b="-37778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EB8CC6D2-B833-CD80-3DA7-45F6A0963A79}"/>
                  </a:ext>
                </a:extLst>
              </p:cNvPr>
              <p:cNvSpPr txBox="1"/>
              <p:nvPr/>
            </p:nvSpPr>
            <p:spPr>
              <a:xfrm>
                <a:off x="7450027" y="4892080"/>
                <a:ext cx="13456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𝑃𝑟𝑖𝑜𝑟𝑖𝑡𝑦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EB8CC6D2-B833-CD80-3DA7-45F6A0963A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0027" y="4892080"/>
                <a:ext cx="1345689" cy="276999"/>
              </a:xfrm>
              <a:prstGeom prst="rect">
                <a:avLst/>
              </a:prstGeom>
              <a:blipFill>
                <a:blip r:embed="rId14"/>
                <a:stretch>
                  <a:fillRect l="-5430" t="-2222" r="-3620" b="-37778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2A1E164-3809-2887-D37F-65C0CF02B0DF}"/>
                  </a:ext>
                </a:extLst>
              </p:cNvPr>
              <p:cNvSpPr txBox="1"/>
              <p:nvPr/>
            </p:nvSpPr>
            <p:spPr>
              <a:xfrm>
                <a:off x="7447094" y="5603127"/>
                <a:ext cx="13456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𝑃𝑟𝑖𝑜𝑟𝑖𝑡𝑦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2A1E164-3809-2887-D37F-65C0CF02B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094" y="5603127"/>
                <a:ext cx="1345689" cy="276999"/>
              </a:xfrm>
              <a:prstGeom prst="rect">
                <a:avLst/>
              </a:prstGeom>
              <a:blipFill>
                <a:blip r:embed="rId15"/>
                <a:stretch>
                  <a:fillRect l="-5455" r="-3636" b="-34783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Graphic 25" descr="Question Mark outline">
            <a:extLst>
              <a:ext uri="{FF2B5EF4-FFF2-40B4-BE49-F238E27FC236}">
                <a16:creationId xmlns:a16="http://schemas.microsoft.com/office/drawing/2014/main" id="{ADBF3A51-3AA7-C74F-670F-1460AA40DD4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903781" y="5856977"/>
            <a:ext cx="914400" cy="914400"/>
          </a:xfrm>
          <a:prstGeom prst="rect">
            <a:avLst/>
          </a:prstGeom>
        </p:spPr>
      </p:pic>
      <p:pic>
        <p:nvPicPr>
          <p:cNvPr id="27" name="Graphic 26" descr="Question Mark outline">
            <a:extLst>
              <a:ext uri="{FF2B5EF4-FFF2-40B4-BE49-F238E27FC236}">
                <a16:creationId xmlns:a16="http://schemas.microsoft.com/office/drawing/2014/main" id="{604E1AF4-1A5A-103A-3175-7BF737AFD6F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638327" y="5880126"/>
            <a:ext cx="914400" cy="91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721D81F-6547-6879-5060-B52CB78473DB}"/>
              </a:ext>
            </a:extLst>
          </p:cNvPr>
          <p:cNvSpPr txBox="1"/>
          <p:nvPr/>
        </p:nvSpPr>
        <p:spPr>
          <a:xfrm>
            <a:off x="563364" y="2851268"/>
            <a:ext cx="826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Tests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3E48BB-B3FC-3996-8DCC-1D340219D772}"/>
              </a:ext>
            </a:extLst>
          </p:cNvPr>
          <p:cNvSpPr txBox="1"/>
          <p:nvPr/>
        </p:nvSpPr>
        <p:spPr>
          <a:xfrm>
            <a:off x="1331413" y="3728366"/>
            <a:ext cx="1427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 to the codebase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2435106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50" grpId="0"/>
      <p:bldP spid="52" grpId="0"/>
      <p:bldP spid="54" grpId="0"/>
      <p:bldP spid="82" grpId="0"/>
      <p:bldP spid="84" grpId="0"/>
      <p:bldP spid="86" grpId="0"/>
      <p:bldP spid="88" grpId="0"/>
      <p:bldP spid="2" grpId="0"/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98378-DDB4-D1F2-89D9-1DF324692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7011" y="609600"/>
            <a:ext cx="6310546" cy="1296202"/>
          </a:xfrm>
        </p:spPr>
        <p:txBody>
          <a:bodyPr>
            <a:normAutofit/>
          </a:bodyPr>
          <a:lstStyle/>
          <a:p>
            <a:r>
              <a:rPr lang="en-US" i="1" dirty="0"/>
              <a:t>Learning-to-Rank</a:t>
            </a:r>
            <a:endParaRPr lang="LID4096" i="1" dirty="0"/>
          </a:p>
        </p:txBody>
      </p:sp>
      <p:pic>
        <p:nvPicPr>
          <p:cNvPr id="2058" name="Picture 2054">
            <a:extLst>
              <a:ext uri="{FF2B5EF4-FFF2-40B4-BE49-F238E27FC236}">
                <a16:creationId xmlns:a16="http://schemas.microsoft.com/office/drawing/2014/main" id="{8CB7F038-5378-4B41-B062-002409FDE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0" y="1"/>
            <a:ext cx="4690532" cy="6858000"/>
          </a:xfrm>
          <a:prstGeom prst="rect">
            <a:avLst/>
          </a:prstGeom>
        </p:spPr>
      </p:pic>
      <p:sp>
        <p:nvSpPr>
          <p:cNvPr id="2057" name="Rectangle 2056">
            <a:extLst>
              <a:ext uri="{FF2B5EF4-FFF2-40B4-BE49-F238E27FC236}">
                <a16:creationId xmlns:a16="http://schemas.microsoft.com/office/drawing/2014/main" id="{9456C17F-A748-419C-B731-2F3A34704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1326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F94699A5-B428-B752-9439-8F5878676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0079" y="1069114"/>
            <a:ext cx="3225219" cy="1769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8604BE5D-4D42-C919-DEE5-D82379C20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4718" y="3589865"/>
            <a:ext cx="2628055" cy="2628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82671-48A6-75BA-AFB2-38EF5BDCB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7011" y="1905802"/>
            <a:ext cx="6310546" cy="3885398"/>
          </a:xfrm>
        </p:spPr>
        <p:txBody>
          <a:bodyPr>
            <a:normAutofit/>
          </a:bodyPr>
          <a:lstStyle/>
          <a:p>
            <a:r>
              <a:rPr lang="en-US" dirty="0"/>
              <a:t>Techniques explored:</a:t>
            </a:r>
          </a:p>
          <a:p>
            <a:pPr lvl="1"/>
            <a:r>
              <a:rPr lang="en-US" dirty="0"/>
              <a:t>Coordinate Ascent</a:t>
            </a:r>
          </a:p>
          <a:p>
            <a:pPr lvl="1"/>
            <a:r>
              <a:rPr lang="en-US" dirty="0" err="1"/>
              <a:t>LambdaMART</a:t>
            </a:r>
            <a:endParaRPr lang="en-US" dirty="0"/>
          </a:p>
          <a:p>
            <a:pPr lvl="1"/>
            <a:r>
              <a:rPr lang="en-US" dirty="0"/>
              <a:t>MART</a:t>
            </a:r>
          </a:p>
          <a:p>
            <a:pPr lvl="1"/>
            <a:r>
              <a:rPr lang="en-US" dirty="0" err="1"/>
              <a:t>AdaRank</a:t>
            </a:r>
            <a:endParaRPr lang="en-US" dirty="0"/>
          </a:p>
          <a:p>
            <a:pPr lvl="1"/>
            <a:r>
              <a:rPr lang="en-US" dirty="0" err="1"/>
              <a:t>RankBoost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6936757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98378-DDB4-D1F2-89D9-1DF324692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Learning-to-Rank</a:t>
            </a:r>
            <a:endParaRPr lang="LID4096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82671-48A6-75BA-AFB2-38EF5BDCB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/>
          <a:lstStyle/>
          <a:p>
            <a:r>
              <a:rPr lang="en-US" dirty="0"/>
              <a:t>Metrics for ranking:</a:t>
            </a:r>
          </a:p>
          <a:p>
            <a:pPr lvl="1"/>
            <a:r>
              <a:rPr lang="en-US" dirty="0"/>
              <a:t>Discounted Cumulative Gain (DCG)</a:t>
            </a:r>
          </a:p>
          <a:p>
            <a:pPr lvl="1"/>
            <a:r>
              <a:rPr lang="en-US" dirty="0"/>
              <a:t>Normalized Discounted Cumulative Gain (NDGC)</a:t>
            </a:r>
          </a:p>
          <a:p>
            <a:pPr lvl="1"/>
            <a:r>
              <a:rPr lang="en-US" dirty="0"/>
              <a:t>Mean Average Percentage (MAP)</a:t>
            </a:r>
          </a:p>
          <a:p>
            <a:pPr lvl="1"/>
            <a:r>
              <a:rPr lang="en-US" dirty="0"/>
              <a:t>Expected Reciprocal Rank (ERR)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6615537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7FF28-C827-1906-E263-460FAED7C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en-US" dirty="0"/>
              <a:t>Research Questions</a:t>
            </a:r>
            <a:endParaRPr lang="LID4096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33C38E-B223-44FB-BB9B-F8BD566EC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A6D7480-F378-ABF2-66F4-4793CB6C76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8563319"/>
              </p:ext>
            </p:extLst>
          </p:nvPr>
        </p:nvGraphicFramePr>
        <p:xfrm>
          <a:off x="5282521" y="709683"/>
          <a:ext cx="6266011" cy="489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540523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2124007E-BA57-41B2-8C6B-5E99927F2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82C40D-E92B-249E-F942-A81377D63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9157" y="1099456"/>
            <a:ext cx="6243636" cy="4625558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dirty="0"/>
              <a:t>Method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5D0BF7-94F4-4437-A2B2-87BAFF86D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85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078DC-A058-8366-D782-10E077538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BCCF9-CEB5-4A77-7F90-14111072B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 information from the build system of this pipeline</a:t>
            </a:r>
          </a:p>
          <a:p>
            <a:r>
              <a:rPr lang="en-US" dirty="0"/>
              <a:t>Collect test coverage information </a:t>
            </a:r>
          </a:p>
          <a:p>
            <a:r>
              <a:rPr lang="en-US" dirty="0"/>
              <a:t>Obtain vector representations of the change and tests</a:t>
            </a:r>
          </a:p>
          <a:p>
            <a:r>
              <a:rPr lang="en-US" dirty="0"/>
              <a:t>Prioritize the training dataset</a:t>
            </a:r>
          </a:p>
          <a:p>
            <a:r>
              <a:rPr lang="en-US" dirty="0"/>
              <a:t>Train the different ranking models, with different hyperparameters</a:t>
            </a:r>
          </a:p>
          <a:p>
            <a:r>
              <a:rPr lang="en-US" dirty="0"/>
              <a:t>Evaluate the models with test prioritization metrics</a:t>
            </a:r>
          </a:p>
          <a:p>
            <a:endParaRPr lang="en-US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2701018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078DC-A058-8366-D782-10E077538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BCCF9-CEB5-4A77-7F90-14111072B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Collect information from the build system of this pipeline</a:t>
            </a:r>
          </a:p>
          <a:p>
            <a:r>
              <a:rPr lang="en-US" sz="2400" b="1" dirty="0"/>
              <a:t>Collect test coverage information </a:t>
            </a:r>
          </a:p>
          <a:p>
            <a:r>
              <a:rPr lang="en-US" dirty="0"/>
              <a:t>Obtain vector representations of the change and tests</a:t>
            </a:r>
          </a:p>
          <a:p>
            <a:r>
              <a:rPr lang="en-US" dirty="0"/>
              <a:t>Prioritize the training dataset</a:t>
            </a:r>
          </a:p>
          <a:p>
            <a:r>
              <a:rPr lang="en-US" dirty="0"/>
              <a:t>Training the different ranking models, with different hyperparameters</a:t>
            </a:r>
          </a:p>
          <a:p>
            <a:r>
              <a:rPr lang="en-US" dirty="0"/>
              <a:t>Evaluate the models with test prioritization metrics</a:t>
            </a:r>
          </a:p>
          <a:p>
            <a:endParaRPr lang="en-US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264807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53EE2-0128-9538-7604-FDFCFF773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Central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0877D-315E-BC2B-44AB-288B4765A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057ED15B-235A-A665-E01A-D9424D00F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18" y="1647559"/>
            <a:ext cx="8391237" cy="4741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63FDDD88-9F81-F0FA-CDDF-B9586A165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640" y="1549478"/>
            <a:ext cx="6302556" cy="4741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e the source image">
            <a:extLst>
              <a:ext uri="{FF2B5EF4-FFF2-40B4-BE49-F238E27FC236}">
                <a16:creationId xmlns:a16="http://schemas.microsoft.com/office/drawing/2014/main" id="{41028B82-C663-D0B2-3051-BF724D4F3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383" y="1914230"/>
            <a:ext cx="6576051" cy="4774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See the source image">
            <a:extLst>
              <a:ext uri="{FF2B5EF4-FFF2-40B4-BE49-F238E27FC236}">
                <a16:creationId xmlns:a16="http://schemas.microsoft.com/office/drawing/2014/main" id="{566C0A71-C3E4-7091-2F99-42119E619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169" y="1729252"/>
            <a:ext cx="8756101" cy="479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ee the source image">
            <a:extLst>
              <a:ext uri="{FF2B5EF4-FFF2-40B4-BE49-F238E27FC236}">
                <a16:creationId xmlns:a16="http://schemas.microsoft.com/office/drawing/2014/main" id="{79D2A192-C517-4862-D431-835C09285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219" y="2980836"/>
            <a:ext cx="6521301" cy="3722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hinese Dynamics NAV Customer Card">
            <a:extLst>
              <a:ext uri="{FF2B5EF4-FFF2-40B4-BE49-F238E27FC236}">
                <a16:creationId xmlns:a16="http://schemas.microsoft.com/office/drawing/2014/main" id="{5D43FAAB-D7CA-0F7D-29F4-B46BA175D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297" y="1744513"/>
            <a:ext cx="6165561" cy="4666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ee the source image">
            <a:extLst>
              <a:ext uri="{FF2B5EF4-FFF2-40B4-BE49-F238E27FC236}">
                <a16:creationId xmlns:a16="http://schemas.microsoft.com/office/drawing/2014/main" id="{F9FB8F8E-3893-C15B-1E2B-A502CD404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1" y="2224068"/>
            <a:ext cx="9744364" cy="4646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8989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Notched Right 8">
            <a:extLst>
              <a:ext uri="{FF2B5EF4-FFF2-40B4-BE49-F238E27FC236}">
                <a16:creationId xmlns:a16="http://schemas.microsoft.com/office/drawing/2014/main" id="{6098704B-CD1E-0FAE-6F73-8CA1D974C0C6}"/>
              </a:ext>
            </a:extLst>
          </p:cNvPr>
          <p:cNvSpPr/>
          <p:nvPr/>
        </p:nvSpPr>
        <p:spPr>
          <a:xfrm>
            <a:off x="760518" y="2277140"/>
            <a:ext cx="10353675" cy="1623694"/>
          </a:xfrm>
          <a:prstGeom prst="notchedRightArrow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43A24-2C2F-E78E-5727-463675809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Collecting information</a:t>
            </a:r>
            <a:endParaRPr lang="LID4096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68050E7-24D3-6E8E-CA8A-D367591E5C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8622524"/>
              </p:ext>
            </p:extLst>
          </p:nvPr>
        </p:nvGraphicFramePr>
        <p:xfrm>
          <a:off x="913795" y="58010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id="{375B672F-480C-6443-861B-15CD2FCC62E1}"/>
              </a:ext>
            </a:extLst>
          </p:cNvPr>
          <p:cNvSpPr/>
          <p:nvPr/>
        </p:nvSpPr>
        <p:spPr>
          <a:xfrm>
            <a:off x="966782" y="3138562"/>
            <a:ext cx="325603" cy="3415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54E8978-9DD8-F192-B8E7-3DC469C0443C}"/>
              </a:ext>
            </a:extLst>
          </p:cNvPr>
          <p:cNvSpPr/>
          <p:nvPr/>
        </p:nvSpPr>
        <p:spPr>
          <a:xfrm>
            <a:off x="5927269" y="3138562"/>
            <a:ext cx="325603" cy="3415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656959-73F1-9926-1F93-B14EB4F03E4D}"/>
              </a:ext>
            </a:extLst>
          </p:cNvPr>
          <p:cNvSpPr txBox="1"/>
          <p:nvPr/>
        </p:nvSpPr>
        <p:spPr>
          <a:xfrm>
            <a:off x="9033227" y="1755895"/>
            <a:ext cx="1619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 History</a:t>
            </a:r>
            <a:endParaRPr lang="LID4096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AEB705-7789-A499-B317-4AED8E3E0D54}"/>
              </a:ext>
            </a:extLst>
          </p:cNvPr>
          <p:cNvSpPr txBox="1"/>
          <p:nvPr/>
        </p:nvSpPr>
        <p:spPr>
          <a:xfrm>
            <a:off x="8993579" y="3499754"/>
            <a:ext cx="1619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Coverage</a:t>
            </a:r>
            <a:endParaRPr lang="LID4096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00B702-57BE-39E3-181E-31DD57788FA8}"/>
              </a:ext>
            </a:extLst>
          </p:cNvPr>
          <p:cNvSpPr txBox="1"/>
          <p:nvPr/>
        </p:nvSpPr>
        <p:spPr>
          <a:xfrm>
            <a:off x="1828800" y="4139381"/>
            <a:ext cx="87842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Infrastructure to collect the CI information from the build system over a time interval was developed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 a week, collection of the CI jobs submitted was performed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172 CI jobs were collected, each job contained results of around 18000 test executions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between, test coverage information was obtained by submitting appropriate jobs to the build system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2142572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43A24-2C2F-E78E-5727-463675809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Collecting information: CI history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61DC87-32BD-84A1-DE0B-9A43DBC59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Job execution properties: tasks executed, duration, result and date</a:t>
            </a:r>
          </a:p>
          <a:p>
            <a:r>
              <a:rPr lang="en-US" dirty="0"/>
              <a:t>For each test task, the result and duration of each of the test units</a:t>
            </a:r>
          </a:p>
          <a:p>
            <a:r>
              <a:rPr lang="en-US" dirty="0"/>
              <a:t>Files before and after the change</a:t>
            </a:r>
          </a:p>
        </p:txBody>
      </p:sp>
    </p:spTree>
    <p:extLst>
      <p:ext uri="{BB962C8B-B14F-4D97-AF65-F5344CB8AC3E}">
        <p14:creationId xmlns:p14="http://schemas.microsoft.com/office/powerpoint/2010/main" val="17435020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43A24-2C2F-E78E-5727-463675809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Collecting information: Test coverage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61DC87-32BD-84A1-DE0B-9A43DBC59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test runners could not produce coverage information</a:t>
            </a:r>
          </a:p>
          <a:p>
            <a:pPr lvl="1"/>
            <a:r>
              <a:rPr lang="en-US" dirty="0"/>
              <a:t> Modifications were implemented to allow for collecting it</a:t>
            </a:r>
          </a:p>
          <a:p>
            <a:r>
              <a:rPr lang="en-US" dirty="0"/>
              <a:t>Coverage collecting jobs were submitted and downloaded in the collection time span</a:t>
            </a:r>
          </a:p>
          <a:p>
            <a:pPr lvl="1"/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5792151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078DC-A058-8366-D782-10E077538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BCCF9-CEB5-4A77-7F90-14111072B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 information from the build system of this pipeline</a:t>
            </a:r>
          </a:p>
          <a:p>
            <a:r>
              <a:rPr lang="en-US" dirty="0"/>
              <a:t>Collect test coverage information </a:t>
            </a:r>
          </a:p>
          <a:p>
            <a:r>
              <a:rPr lang="en-US" sz="2400" b="1" dirty="0"/>
              <a:t>Obtain vector representations of the change and tests</a:t>
            </a:r>
          </a:p>
          <a:p>
            <a:r>
              <a:rPr lang="en-US" dirty="0"/>
              <a:t>Prioritize the training dataset</a:t>
            </a:r>
          </a:p>
          <a:p>
            <a:r>
              <a:rPr lang="en-US" dirty="0"/>
              <a:t>Training the different ranking models, with different hyperparameters</a:t>
            </a:r>
          </a:p>
          <a:p>
            <a:r>
              <a:rPr lang="en-US" dirty="0"/>
              <a:t>Evaluate the models with test prioritization metrics</a:t>
            </a:r>
          </a:p>
          <a:p>
            <a:endParaRPr lang="en-US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4893552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F7B349F6-3E50-8F0F-A5DC-53F223AD2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10718"/>
            <a:ext cx="10353762" cy="970450"/>
          </a:xfrm>
        </p:spPr>
        <p:txBody>
          <a:bodyPr/>
          <a:lstStyle/>
          <a:p>
            <a:r>
              <a:rPr lang="en-US" dirty="0"/>
              <a:t>Representing tests and codebase changes</a:t>
            </a:r>
            <a:endParaRPr lang="LID4096" dirty="0"/>
          </a:p>
        </p:txBody>
      </p:sp>
      <p:pic>
        <p:nvPicPr>
          <p:cNvPr id="3" name="Graphic 2" descr="Document outline">
            <a:extLst>
              <a:ext uri="{FF2B5EF4-FFF2-40B4-BE49-F238E27FC236}">
                <a16:creationId xmlns:a16="http://schemas.microsoft.com/office/drawing/2014/main" id="{BEA440A5-4021-CE54-6CBF-9F667657BB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85380" y="2162060"/>
            <a:ext cx="711505" cy="711505"/>
          </a:xfrm>
          <a:prstGeom prst="rect">
            <a:avLst/>
          </a:prstGeom>
        </p:spPr>
      </p:pic>
      <p:pic>
        <p:nvPicPr>
          <p:cNvPr id="5" name="Graphic 4" descr="Document outline">
            <a:extLst>
              <a:ext uri="{FF2B5EF4-FFF2-40B4-BE49-F238E27FC236}">
                <a16:creationId xmlns:a16="http://schemas.microsoft.com/office/drawing/2014/main" id="{4582D620-3BCC-5071-0473-D51B70648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85379" y="2873110"/>
            <a:ext cx="711505" cy="711505"/>
          </a:xfrm>
          <a:prstGeom prst="rect">
            <a:avLst/>
          </a:prstGeom>
        </p:spPr>
      </p:pic>
      <p:pic>
        <p:nvPicPr>
          <p:cNvPr id="9" name="Graphic 8" descr="Document outline">
            <a:extLst>
              <a:ext uri="{FF2B5EF4-FFF2-40B4-BE49-F238E27FC236}">
                <a16:creationId xmlns:a16="http://schemas.microsoft.com/office/drawing/2014/main" id="{8093A8C9-4E5C-B9D6-2B8D-C84D6D4A1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85378" y="3599765"/>
            <a:ext cx="711505" cy="711505"/>
          </a:xfrm>
          <a:prstGeom prst="rect">
            <a:avLst/>
          </a:prstGeom>
        </p:spPr>
      </p:pic>
      <p:pic>
        <p:nvPicPr>
          <p:cNvPr id="11" name="Graphic 10" descr="Document outline">
            <a:extLst>
              <a:ext uri="{FF2B5EF4-FFF2-40B4-BE49-F238E27FC236}">
                <a16:creationId xmlns:a16="http://schemas.microsoft.com/office/drawing/2014/main" id="{3425C549-0F75-C2CC-741D-6845DC1F3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85378" y="4325965"/>
            <a:ext cx="711505" cy="711505"/>
          </a:xfrm>
          <a:prstGeom prst="rect">
            <a:avLst/>
          </a:prstGeom>
        </p:spPr>
      </p:pic>
      <p:pic>
        <p:nvPicPr>
          <p:cNvPr id="15" name="Graphic 14" descr="Badge Question Mark with solid fill">
            <a:extLst>
              <a:ext uri="{FF2B5EF4-FFF2-40B4-BE49-F238E27FC236}">
                <a16:creationId xmlns:a16="http://schemas.microsoft.com/office/drawing/2014/main" id="{895B10CC-0F70-E76F-62FA-AD4A8986FB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65879" y="3228862"/>
            <a:ext cx="711505" cy="7115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0EC2B42-60E8-0F67-9593-AA37D8C9CC49}"/>
                  </a:ext>
                </a:extLst>
              </p:cNvPr>
              <p:cNvSpPr txBox="1"/>
              <p:nvPr/>
            </p:nvSpPr>
            <p:spPr>
              <a:xfrm>
                <a:off x="5763350" y="2379312"/>
                <a:ext cx="27651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(1.43, 3.4, 9.1, 7.9, 0, 0, 1.3)</m:t>
                      </m:r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0EC2B42-60E8-0F67-9593-AA37D8C9C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350" y="2379312"/>
                <a:ext cx="2765181" cy="276999"/>
              </a:xfrm>
              <a:prstGeom prst="rect">
                <a:avLst/>
              </a:prstGeom>
              <a:blipFill>
                <a:blip r:embed="rId6"/>
                <a:stretch>
                  <a:fillRect l="-881" r="-881" b="-34783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3A1218-0527-676E-E8AB-F5EBBD55B419}"/>
              </a:ext>
            </a:extLst>
          </p:cNvPr>
          <p:cNvCxnSpPr>
            <a:cxnSpLocks/>
            <a:stCxn id="3" idx="3"/>
            <a:endCxn id="29" idx="1"/>
          </p:cNvCxnSpPr>
          <p:nvPr/>
        </p:nvCxnSpPr>
        <p:spPr>
          <a:xfrm flipV="1">
            <a:off x="3896885" y="2517812"/>
            <a:ext cx="18664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DEC105-A7DF-4883-88D6-79C483BDB223}"/>
              </a:ext>
            </a:extLst>
          </p:cNvPr>
          <p:cNvCxnSpPr>
            <a:stCxn id="15" idx="3"/>
            <a:endCxn id="29" idx="1"/>
          </p:cNvCxnSpPr>
          <p:nvPr/>
        </p:nvCxnSpPr>
        <p:spPr>
          <a:xfrm flipV="1">
            <a:off x="4877384" y="2517812"/>
            <a:ext cx="885966" cy="1066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CB5BA94-F738-4858-99B9-DFBFAE835144}"/>
                  </a:ext>
                </a:extLst>
              </p:cNvPr>
              <p:cNvSpPr txBox="1"/>
              <p:nvPr/>
            </p:nvSpPr>
            <p:spPr>
              <a:xfrm>
                <a:off x="5763349" y="3090362"/>
                <a:ext cx="27267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(5.1, 0.4, 9.1, 7.9, 0.1, 0, 3.2)</m:t>
                      </m:r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CB5BA94-F738-4858-99B9-DFBFAE835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349" y="3090362"/>
                <a:ext cx="2726708" cy="276999"/>
              </a:xfrm>
              <a:prstGeom prst="rect">
                <a:avLst/>
              </a:prstGeom>
              <a:blipFill>
                <a:blip r:embed="rId7"/>
                <a:stretch>
                  <a:fillRect l="-2455" r="-2455" b="-37778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F7B6999-4FE3-1FF0-86DA-0BA95BBC811A}"/>
                  </a:ext>
                </a:extLst>
              </p:cNvPr>
              <p:cNvSpPr txBox="1"/>
              <p:nvPr/>
            </p:nvSpPr>
            <p:spPr>
              <a:xfrm>
                <a:off x="5763348" y="3801410"/>
                <a:ext cx="26305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(1.3, 1.9, 941, 2.3, 0, 2, 2.1)</m:t>
                      </m:r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F7B6999-4FE3-1FF0-86DA-0BA95BBC8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348" y="3801410"/>
                <a:ext cx="2630528" cy="276999"/>
              </a:xfrm>
              <a:prstGeom prst="rect">
                <a:avLst/>
              </a:prstGeom>
              <a:blipFill>
                <a:blip r:embed="rId8"/>
                <a:stretch>
                  <a:fillRect l="-2546" t="-2222" r="-2778" b="-37778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8D5E217-FE40-8884-382D-7485A5DFAD2A}"/>
                  </a:ext>
                </a:extLst>
              </p:cNvPr>
              <p:cNvSpPr txBox="1"/>
              <p:nvPr/>
            </p:nvSpPr>
            <p:spPr>
              <a:xfrm>
                <a:off x="5763348" y="4512458"/>
                <a:ext cx="26305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(9.13, 13.2, 4.1, 3.4, 1, 1, 3)</m:t>
                      </m:r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8D5E217-FE40-8884-382D-7485A5DFAD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348" y="4512458"/>
                <a:ext cx="2630528" cy="276999"/>
              </a:xfrm>
              <a:prstGeom prst="rect">
                <a:avLst/>
              </a:prstGeom>
              <a:blipFill>
                <a:blip r:embed="rId9"/>
                <a:stretch>
                  <a:fillRect l="-2546" r="-2546" b="-34783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C43CF3A-5636-0692-1D7B-709DD41099DA}"/>
              </a:ext>
            </a:extLst>
          </p:cNvPr>
          <p:cNvCxnSpPr>
            <a:cxnSpLocks/>
            <a:stCxn id="5" idx="3"/>
            <a:endCxn id="50" idx="1"/>
          </p:cNvCxnSpPr>
          <p:nvPr/>
        </p:nvCxnSpPr>
        <p:spPr>
          <a:xfrm flipV="1">
            <a:off x="3896884" y="3228862"/>
            <a:ext cx="18664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46E223C-ECB7-A48D-DC74-CE6CEC2C3E7F}"/>
              </a:ext>
            </a:extLst>
          </p:cNvPr>
          <p:cNvCxnSpPr>
            <a:cxnSpLocks/>
            <a:stCxn id="15" idx="3"/>
            <a:endCxn id="50" idx="1"/>
          </p:cNvCxnSpPr>
          <p:nvPr/>
        </p:nvCxnSpPr>
        <p:spPr>
          <a:xfrm flipV="1">
            <a:off x="4877384" y="3228862"/>
            <a:ext cx="885965" cy="355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03EE212-9769-F7F1-CEB5-FB10084B4B8B}"/>
              </a:ext>
            </a:extLst>
          </p:cNvPr>
          <p:cNvCxnSpPr>
            <a:cxnSpLocks/>
            <a:stCxn id="9" idx="3"/>
            <a:endCxn id="52" idx="1"/>
          </p:cNvCxnSpPr>
          <p:nvPr/>
        </p:nvCxnSpPr>
        <p:spPr>
          <a:xfrm flipV="1">
            <a:off x="3896883" y="3939910"/>
            <a:ext cx="1866465" cy="15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C232DC6-4DA2-2411-B537-253FA012A876}"/>
              </a:ext>
            </a:extLst>
          </p:cNvPr>
          <p:cNvCxnSpPr>
            <a:cxnSpLocks/>
            <a:stCxn id="15" idx="3"/>
            <a:endCxn id="52" idx="1"/>
          </p:cNvCxnSpPr>
          <p:nvPr/>
        </p:nvCxnSpPr>
        <p:spPr>
          <a:xfrm>
            <a:off x="4877384" y="3584615"/>
            <a:ext cx="885964" cy="355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95FFADD-E660-4B77-6D3F-ED4343E7F948}"/>
              </a:ext>
            </a:extLst>
          </p:cNvPr>
          <p:cNvCxnSpPr>
            <a:cxnSpLocks/>
            <a:stCxn id="11" idx="3"/>
            <a:endCxn id="54" idx="1"/>
          </p:cNvCxnSpPr>
          <p:nvPr/>
        </p:nvCxnSpPr>
        <p:spPr>
          <a:xfrm flipV="1">
            <a:off x="3896883" y="4650958"/>
            <a:ext cx="1866465" cy="30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F2769E2-0DB7-26D5-5751-206B703C0D9A}"/>
              </a:ext>
            </a:extLst>
          </p:cNvPr>
          <p:cNvCxnSpPr>
            <a:cxnSpLocks/>
            <a:stCxn id="15" idx="3"/>
            <a:endCxn id="54" idx="1"/>
          </p:cNvCxnSpPr>
          <p:nvPr/>
        </p:nvCxnSpPr>
        <p:spPr>
          <a:xfrm>
            <a:off x="4877384" y="3584615"/>
            <a:ext cx="885964" cy="1066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ED56EDC-29F9-279F-EB56-D4B6783D6B3A}"/>
              </a:ext>
            </a:extLst>
          </p:cNvPr>
          <p:cNvSpPr txBox="1"/>
          <p:nvPr/>
        </p:nvSpPr>
        <p:spPr>
          <a:xfrm>
            <a:off x="3185378" y="1760597"/>
            <a:ext cx="826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Tests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285519-3613-77B9-5000-EE26A7A70FE5}"/>
              </a:ext>
            </a:extLst>
          </p:cNvPr>
          <p:cNvSpPr txBox="1"/>
          <p:nvPr/>
        </p:nvSpPr>
        <p:spPr>
          <a:xfrm>
            <a:off x="3953427" y="2637695"/>
            <a:ext cx="1427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 to the codebase</a:t>
            </a:r>
            <a:endParaRPr lang="LID4096" dirty="0"/>
          </a:p>
        </p:txBody>
      </p:sp>
      <p:pic>
        <p:nvPicPr>
          <p:cNvPr id="13" name="Graphic 12" descr="Question Mark outline">
            <a:extLst>
              <a:ext uri="{FF2B5EF4-FFF2-40B4-BE49-F238E27FC236}">
                <a16:creationId xmlns:a16="http://schemas.microsoft.com/office/drawing/2014/main" id="{CB536517-E74A-9934-8E70-4BF55A5C80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25795" y="47663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03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65EF3-66A7-D316-C5E9-DAFC565FC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tests and codebase changes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11596-3663-1201-CB7F-8F11011E9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of the AL codebase:</a:t>
            </a:r>
          </a:p>
          <a:p>
            <a:pPr lvl="1"/>
            <a:r>
              <a:rPr lang="en-US" dirty="0"/>
              <a:t>New, modified, removed AL tables, objects, and tests</a:t>
            </a:r>
          </a:p>
          <a:p>
            <a:r>
              <a:rPr lang="en-US" dirty="0"/>
              <a:t>Test history properties:</a:t>
            </a:r>
          </a:p>
          <a:p>
            <a:pPr lvl="1"/>
            <a:r>
              <a:rPr lang="en-US" dirty="0"/>
              <a:t>Proportion of times failed, within a time window</a:t>
            </a:r>
          </a:p>
          <a:p>
            <a:pPr lvl="1"/>
            <a:r>
              <a:rPr lang="en-US" dirty="0"/>
              <a:t>Average duration in previous executions</a:t>
            </a:r>
          </a:p>
          <a:p>
            <a:r>
              <a:rPr lang="en-US" dirty="0"/>
              <a:t>Test coverage properties:</a:t>
            </a:r>
          </a:p>
          <a:p>
            <a:pPr lvl="1"/>
            <a:r>
              <a:rPr lang="en-US" dirty="0"/>
              <a:t>Number of changed files covered by a test</a:t>
            </a:r>
          </a:p>
          <a:p>
            <a:pPr lvl="1"/>
            <a:r>
              <a:rPr lang="en-US" dirty="0"/>
              <a:t>Number of lines covered, normalized</a:t>
            </a:r>
          </a:p>
          <a:p>
            <a:pPr lvl="1"/>
            <a:r>
              <a:rPr lang="en-US" dirty="0"/>
              <a:t>Number of changed lines covered by a test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3D63BEE4-46F0-DA6F-2CF2-E2FC18D3F34F}"/>
              </a:ext>
            </a:extLst>
          </p:cNvPr>
          <p:cNvSpPr/>
          <p:nvPr/>
        </p:nvSpPr>
        <p:spPr>
          <a:xfrm>
            <a:off x="6096000" y="3893574"/>
            <a:ext cx="304800" cy="18976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A876BC-A0DF-6E0D-CACA-53ABBF885608}"/>
              </a:ext>
            </a:extLst>
          </p:cNvPr>
          <p:cNvSpPr txBox="1"/>
          <p:nvPr/>
        </p:nvSpPr>
        <p:spPr>
          <a:xfrm>
            <a:off x="6607277" y="4552335"/>
            <a:ext cx="5063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RQ3 as our goal, datasets with and without it were created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9876288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078DC-A058-8366-D782-10E077538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BCCF9-CEB5-4A77-7F90-14111072B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 information from the build system of this pipeline</a:t>
            </a:r>
          </a:p>
          <a:p>
            <a:r>
              <a:rPr lang="en-US" dirty="0"/>
              <a:t>Collect test coverage information </a:t>
            </a:r>
          </a:p>
          <a:p>
            <a:r>
              <a:rPr lang="en-US" dirty="0"/>
              <a:t>Obtain vector representations of the change and tests</a:t>
            </a:r>
          </a:p>
          <a:p>
            <a:r>
              <a:rPr lang="en-US" sz="2400" b="1" dirty="0"/>
              <a:t>Prioritize the training dataset</a:t>
            </a:r>
          </a:p>
          <a:p>
            <a:r>
              <a:rPr lang="en-US" dirty="0"/>
              <a:t>Training the different ranking models, with different hyperparameters</a:t>
            </a:r>
          </a:p>
          <a:p>
            <a:r>
              <a:rPr lang="en-US" dirty="0"/>
              <a:t>Evaluate the models with test prioritization metrics</a:t>
            </a:r>
          </a:p>
          <a:p>
            <a:endParaRPr lang="en-US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8909037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F7B349F6-3E50-8F0F-A5DC-53F223AD2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10718"/>
            <a:ext cx="10353762" cy="970450"/>
          </a:xfrm>
        </p:spPr>
        <p:txBody>
          <a:bodyPr/>
          <a:lstStyle/>
          <a:p>
            <a:r>
              <a:rPr lang="en-US" dirty="0"/>
              <a:t>Prioritize the training dataset</a:t>
            </a:r>
            <a:endParaRPr lang="LID4096" dirty="0"/>
          </a:p>
        </p:txBody>
      </p:sp>
      <p:pic>
        <p:nvPicPr>
          <p:cNvPr id="3" name="Graphic 2" descr="Document outline">
            <a:extLst>
              <a:ext uri="{FF2B5EF4-FFF2-40B4-BE49-F238E27FC236}">
                <a16:creationId xmlns:a16="http://schemas.microsoft.com/office/drawing/2014/main" id="{BEA440A5-4021-CE54-6CBF-9F667657BB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80889" y="1945041"/>
            <a:ext cx="711505" cy="711505"/>
          </a:xfrm>
          <a:prstGeom prst="rect">
            <a:avLst/>
          </a:prstGeom>
        </p:spPr>
      </p:pic>
      <p:pic>
        <p:nvPicPr>
          <p:cNvPr id="5" name="Graphic 4" descr="Document outline">
            <a:extLst>
              <a:ext uri="{FF2B5EF4-FFF2-40B4-BE49-F238E27FC236}">
                <a16:creationId xmlns:a16="http://schemas.microsoft.com/office/drawing/2014/main" id="{4582D620-3BCC-5071-0473-D51B70648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80888" y="2656091"/>
            <a:ext cx="711505" cy="711505"/>
          </a:xfrm>
          <a:prstGeom prst="rect">
            <a:avLst/>
          </a:prstGeom>
        </p:spPr>
      </p:pic>
      <p:pic>
        <p:nvPicPr>
          <p:cNvPr id="9" name="Graphic 8" descr="Document outline">
            <a:extLst>
              <a:ext uri="{FF2B5EF4-FFF2-40B4-BE49-F238E27FC236}">
                <a16:creationId xmlns:a16="http://schemas.microsoft.com/office/drawing/2014/main" id="{8093A8C9-4E5C-B9D6-2B8D-C84D6D4A1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80887" y="3382746"/>
            <a:ext cx="711505" cy="711505"/>
          </a:xfrm>
          <a:prstGeom prst="rect">
            <a:avLst/>
          </a:prstGeom>
        </p:spPr>
      </p:pic>
      <p:pic>
        <p:nvPicPr>
          <p:cNvPr id="11" name="Graphic 10" descr="Document outline">
            <a:extLst>
              <a:ext uri="{FF2B5EF4-FFF2-40B4-BE49-F238E27FC236}">
                <a16:creationId xmlns:a16="http://schemas.microsoft.com/office/drawing/2014/main" id="{3425C549-0F75-C2CC-741D-6845DC1F3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80887" y="4108946"/>
            <a:ext cx="711505" cy="711505"/>
          </a:xfrm>
          <a:prstGeom prst="rect">
            <a:avLst/>
          </a:prstGeom>
        </p:spPr>
      </p:pic>
      <p:pic>
        <p:nvPicPr>
          <p:cNvPr id="15" name="Graphic 14" descr="Badge Question Mark with solid fill">
            <a:extLst>
              <a:ext uri="{FF2B5EF4-FFF2-40B4-BE49-F238E27FC236}">
                <a16:creationId xmlns:a16="http://schemas.microsoft.com/office/drawing/2014/main" id="{895B10CC-0F70-E76F-62FA-AD4A8986FB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61388" y="3011843"/>
            <a:ext cx="711505" cy="71150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0EC2B42-60E8-0F67-9593-AA37D8C9CC49}"/>
                  </a:ext>
                </a:extLst>
              </p:cNvPr>
              <p:cNvSpPr txBox="1"/>
              <p:nvPr/>
            </p:nvSpPr>
            <p:spPr>
              <a:xfrm>
                <a:off x="4458859" y="2162293"/>
                <a:ext cx="27651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(1.43, 3.4, 9.1, 7.9, 0, 0, 1.3)</m:t>
                      </m:r>
                    </m:oMath>
                  </m:oMathPara>
                </a14:m>
                <a:endParaRPr lang="LID4096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0EC2B42-60E8-0F67-9593-AA37D8C9C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859" y="2162293"/>
                <a:ext cx="2765181" cy="276999"/>
              </a:xfrm>
              <a:prstGeom prst="rect">
                <a:avLst/>
              </a:prstGeom>
              <a:blipFill>
                <a:blip r:embed="rId6"/>
                <a:stretch>
                  <a:fillRect l="-881" t="-2222" r="-881" b="-37778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3A1218-0527-676E-E8AB-F5EBBD55B419}"/>
              </a:ext>
            </a:extLst>
          </p:cNvPr>
          <p:cNvCxnSpPr>
            <a:cxnSpLocks/>
            <a:stCxn id="3" idx="3"/>
            <a:endCxn id="29" idx="1"/>
          </p:cNvCxnSpPr>
          <p:nvPr/>
        </p:nvCxnSpPr>
        <p:spPr>
          <a:xfrm flipV="1">
            <a:off x="2592394" y="2300793"/>
            <a:ext cx="18664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DEC105-A7DF-4883-88D6-79C483BDB223}"/>
              </a:ext>
            </a:extLst>
          </p:cNvPr>
          <p:cNvCxnSpPr>
            <a:stCxn id="15" idx="3"/>
            <a:endCxn id="29" idx="1"/>
          </p:cNvCxnSpPr>
          <p:nvPr/>
        </p:nvCxnSpPr>
        <p:spPr>
          <a:xfrm flipV="1">
            <a:off x="3572893" y="2300793"/>
            <a:ext cx="885966" cy="1066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CB5BA94-F738-4858-99B9-DFBFAE835144}"/>
                  </a:ext>
                </a:extLst>
              </p:cNvPr>
              <p:cNvSpPr txBox="1"/>
              <p:nvPr/>
            </p:nvSpPr>
            <p:spPr>
              <a:xfrm>
                <a:off x="4458858" y="2873343"/>
                <a:ext cx="27267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(5.1, 0.4, 9.1, 7.9, 0.1, 0, 3.2)</m:t>
                      </m:r>
                    </m:oMath>
                  </m:oMathPara>
                </a14:m>
                <a:endParaRPr lang="LID4096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CB5BA94-F738-4858-99B9-DFBFAE835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858" y="2873343"/>
                <a:ext cx="2726708" cy="276999"/>
              </a:xfrm>
              <a:prstGeom prst="rect">
                <a:avLst/>
              </a:prstGeom>
              <a:blipFill>
                <a:blip r:embed="rId7"/>
                <a:stretch>
                  <a:fillRect l="-2455" r="-2455" b="-34783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F7B6999-4FE3-1FF0-86DA-0BA95BBC811A}"/>
                  </a:ext>
                </a:extLst>
              </p:cNvPr>
              <p:cNvSpPr txBox="1"/>
              <p:nvPr/>
            </p:nvSpPr>
            <p:spPr>
              <a:xfrm>
                <a:off x="4458857" y="3584391"/>
                <a:ext cx="26305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(1.3, 1.9, 941, 2.3, 0, 2, 2.1)</m:t>
                      </m:r>
                    </m:oMath>
                  </m:oMathPara>
                </a14:m>
                <a:endParaRPr lang="LID4096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F7B6999-4FE3-1FF0-86DA-0BA95BBC8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857" y="3584391"/>
                <a:ext cx="2630528" cy="276999"/>
              </a:xfrm>
              <a:prstGeom prst="rect">
                <a:avLst/>
              </a:prstGeom>
              <a:blipFill>
                <a:blip r:embed="rId8"/>
                <a:stretch>
                  <a:fillRect l="-2546" r="-2778" b="-37778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8D5E217-FE40-8884-382D-7485A5DFAD2A}"/>
                  </a:ext>
                </a:extLst>
              </p:cNvPr>
              <p:cNvSpPr txBox="1"/>
              <p:nvPr/>
            </p:nvSpPr>
            <p:spPr>
              <a:xfrm>
                <a:off x="4458857" y="4295439"/>
                <a:ext cx="26305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(9.13, 13.2, 4.1, 3.4, 1, 1, 3)</m:t>
                      </m:r>
                    </m:oMath>
                  </m:oMathPara>
                </a14:m>
                <a:endParaRPr lang="LID4096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8D5E217-FE40-8884-382D-7485A5DFAD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857" y="4295439"/>
                <a:ext cx="2630528" cy="276999"/>
              </a:xfrm>
              <a:prstGeom prst="rect">
                <a:avLst/>
              </a:prstGeom>
              <a:blipFill>
                <a:blip r:embed="rId9"/>
                <a:stretch>
                  <a:fillRect l="-2546" t="-2222" r="-2546" b="-37778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C43CF3A-5636-0692-1D7B-709DD41099DA}"/>
              </a:ext>
            </a:extLst>
          </p:cNvPr>
          <p:cNvCxnSpPr>
            <a:cxnSpLocks/>
            <a:stCxn id="5" idx="3"/>
            <a:endCxn id="50" idx="1"/>
          </p:cNvCxnSpPr>
          <p:nvPr/>
        </p:nvCxnSpPr>
        <p:spPr>
          <a:xfrm flipV="1">
            <a:off x="2592393" y="3011843"/>
            <a:ext cx="18664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46E223C-ECB7-A48D-DC74-CE6CEC2C3E7F}"/>
              </a:ext>
            </a:extLst>
          </p:cNvPr>
          <p:cNvCxnSpPr>
            <a:cxnSpLocks/>
            <a:stCxn id="15" idx="3"/>
            <a:endCxn id="50" idx="1"/>
          </p:cNvCxnSpPr>
          <p:nvPr/>
        </p:nvCxnSpPr>
        <p:spPr>
          <a:xfrm flipV="1">
            <a:off x="3572893" y="3011843"/>
            <a:ext cx="885965" cy="355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03EE212-9769-F7F1-CEB5-FB10084B4B8B}"/>
              </a:ext>
            </a:extLst>
          </p:cNvPr>
          <p:cNvCxnSpPr>
            <a:cxnSpLocks/>
            <a:stCxn id="9" idx="3"/>
            <a:endCxn id="52" idx="1"/>
          </p:cNvCxnSpPr>
          <p:nvPr/>
        </p:nvCxnSpPr>
        <p:spPr>
          <a:xfrm flipV="1">
            <a:off x="2592392" y="3722891"/>
            <a:ext cx="1866465" cy="15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C232DC6-4DA2-2411-B537-253FA012A876}"/>
              </a:ext>
            </a:extLst>
          </p:cNvPr>
          <p:cNvCxnSpPr>
            <a:cxnSpLocks/>
            <a:stCxn id="15" idx="3"/>
            <a:endCxn id="52" idx="1"/>
          </p:cNvCxnSpPr>
          <p:nvPr/>
        </p:nvCxnSpPr>
        <p:spPr>
          <a:xfrm>
            <a:off x="3572893" y="3367596"/>
            <a:ext cx="885964" cy="355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95FFADD-E660-4B77-6D3F-ED4343E7F948}"/>
              </a:ext>
            </a:extLst>
          </p:cNvPr>
          <p:cNvCxnSpPr>
            <a:cxnSpLocks/>
            <a:stCxn id="11" idx="3"/>
            <a:endCxn id="54" idx="1"/>
          </p:cNvCxnSpPr>
          <p:nvPr/>
        </p:nvCxnSpPr>
        <p:spPr>
          <a:xfrm flipV="1">
            <a:off x="2592392" y="4433939"/>
            <a:ext cx="1866465" cy="30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F2769E2-0DB7-26D5-5751-206B703C0D9A}"/>
              </a:ext>
            </a:extLst>
          </p:cNvPr>
          <p:cNvCxnSpPr>
            <a:cxnSpLocks/>
            <a:stCxn id="15" idx="3"/>
            <a:endCxn id="54" idx="1"/>
          </p:cNvCxnSpPr>
          <p:nvPr/>
        </p:nvCxnSpPr>
        <p:spPr>
          <a:xfrm>
            <a:off x="3572893" y="3367596"/>
            <a:ext cx="885964" cy="1066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Graphic 79" descr="Lightbulb and gear outline">
            <a:extLst>
              <a:ext uri="{FF2B5EF4-FFF2-40B4-BE49-F238E27FC236}">
                <a16:creationId xmlns:a16="http://schemas.microsoft.com/office/drawing/2014/main" id="{2C8A6081-11DF-4F54-92DF-3CF224EE2EC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675234" y="2924626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A6CF5BC8-9203-82C8-FDFE-BD780D05EC78}"/>
                  </a:ext>
                </a:extLst>
              </p:cNvPr>
              <p:cNvSpPr txBox="1"/>
              <p:nvPr/>
            </p:nvSpPr>
            <p:spPr>
              <a:xfrm>
                <a:off x="8764617" y="2162292"/>
                <a:ext cx="13969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𝑃𝑟𝑖𝑜𝑟𝑖𝑡𝑦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LID4096" dirty="0"/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A6CF5BC8-9203-82C8-FDFE-BD780D05E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4617" y="2162292"/>
                <a:ext cx="1396985" cy="276999"/>
              </a:xfrm>
              <a:prstGeom prst="rect">
                <a:avLst/>
              </a:prstGeom>
              <a:blipFill>
                <a:blip r:embed="rId12"/>
                <a:stretch>
                  <a:fillRect l="-3493" t="-2222" r="-1747" b="-37778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D31940B5-FA80-5CEF-87E2-13DDF80D948B}"/>
                  </a:ext>
                </a:extLst>
              </p:cNvPr>
              <p:cNvSpPr txBox="1"/>
              <p:nvPr/>
            </p:nvSpPr>
            <p:spPr>
              <a:xfrm>
                <a:off x="8764618" y="2873343"/>
                <a:ext cx="13456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𝑃𝑟𝑖𝑜𝑟𝑖𝑡𝑦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LID4096" dirty="0"/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D31940B5-FA80-5CEF-87E2-13DDF80D94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4618" y="2873343"/>
                <a:ext cx="1345689" cy="276999"/>
              </a:xfrm>
              <a:prstGeom prst="rect">
                <a:avLst/>
              </a:prstGeom>
              <a:blipFill>
                <a:blip r:embed="rId13"/>
                <a:stretch>
                  <a:fillRect l="-5430" r="-3167" b="-34783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EB8CC6D2-B833-CD80-3DA7-45F6A0963A79}"/>
                  </a:ext>
                </a:extLst>
              </p:cNvPr>
              <p:cNvSpPr txBox="1"/>
              <p:nvPr/>
            </p:nvSpPr>
            <p:spPr>
              <a:xfrm>
                <a:off x="8767550" y="3584390"/>
                <a:ext cx="13456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𝑃𝑟𝑖𝑜𝑟𝑖𝑡𝑦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LID4096" dirty="0"/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EB8CC6D2-B833-CD80-3DA7-45F6A0963A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7550" y="3584390"/>
                <a:ext cx="1345689" cy="276999"/>
              </a:xfrm>
              <a:prstGeom prst="rect">
                <a:avLst/>
              </a:prstGeom>
              <a:blipFill>
                <a:blip r:embed="rId14"/>
                <a:stretch>
                  <a:fillRect l="-5430" r="-3620" b="-37778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2A1E164-3809-2887-D37F-65C0CF02B0DF}"/>
                  </a:ext>
                </a:extLst>
              </p:cNvPr>
              <p:cNvSpPr txBox="1"/>
              <p:nvPr/>
            </p:nvSpPr>
            <p:spPr>
              <a:xfrm>
                <a:off x="8764617" y="4295437"/>
                <a:ext cx="13456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𝑃𝑟𝑖𝑜𝑟𝑖𝑡𝑦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LID4096" dirty="0"/>
              </a:p>
            </p:txBody>
          </p:sp>
        </mc:Choice>
        <mc:Fallback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2A1E164-3809-2887-D37F-65C0CF02B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4617" y="4295437"/>
                <a:ext cx="1345689" cy="276999"/>
              </a:xfrm>
              <a:prstGeom prst="rect">
                <a:avLst/>
              </a:prstGeom>
              <a:blipFill>
                <a:blip r:embed="rId15"/>
                <a:stretch>
                  <a:fillRect l="-5430" t="-2222" r="-3167" b="-37778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Graphic 25" descr="Question Mark outline">
            <a:extLst>
              <a:ext uri="{FF2B5EF4-FFF2-40B4-BE49-F238E27FC236}">
                <a16:creationId xmlns:a16="http://schemas.microsoft.com/office/drawing/2014/main" id="{200CD911-CE21-CBBD-60B6-C787BED0C06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005909" y="460022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4152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50" grpId="0"/>
      <p:bldP spid="52" grpId="0"/>
      <p:bldP spid="54" grpId="0"/>
      <p:bldP spid="82" grpId="0"/>
      <p:bldP spid="84" grpId="0"/>
      <p:bldP spid="86" grpId="0"/>
      <p:bldP spid="8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B85480-B3C1-57E9-7F6D-E3C5B1DD4170}"/>
              </a:ext>
            </a:extLst>
          </p:cNvPr>
          <p:cNvSpPr txBox="1"/>
          <p:nvPr/>
        </p:nvSpPr>
        <p:spPr>
          <a:xfrm>
            <a:off x="919119" y="1995948"/>
            <a:ext cx="1035376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Bertolino</a:t>
            </a:r>
            <a:r>
              <a:rPr lang="en-US" dirty="0"/>
              <a:t>, et. al. proposal: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Discrete test coverage: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Failing tests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New or modified tests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Tests without coverage information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Tests covering changed lines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Other tests 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F7B349F6-3E50-8F0F-A5DC-53F223AD2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10718"/>
            <a:ext cx="10353762" cy="970450"/>
          </a:xfrm>
        </p:spPr>
        <p:txBody>
          <a:bodyPr/>
          <a:lstStyle/>
          <a:p>
            <a:r>
              <a:rPr lang="en-US" dirty="0"/>
              <a:t>Prioritize the training dataset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0CE42C3-14CC-A241-E592-8CCFBB4C95A6}"/>
                  </a:ext>
                </a:extLst>
              </p:cNvPr>
              <p:cNvSpPr txBox="1"/>
              <p:nvPr/>
            </p:nvSpPr>
            <p:spPr>
              <a:xfrm>
                <a:off x="4262284" y="2613929"/>
                <a:ext cx="227376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LID4096" sz="28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0CE42C3-14CC-A241-E592-8CCFBB4C95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284" y="2613929"/>
                <a:ext cx="2273764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7659FA9-8878-B090-1910-72FEDC4363A0}"/>
              </a:ext>
            </a:extLst>
          </p:cNvPr>
          <p:cNvSpPr txBox="1"/>
          <p:nvPr/>
        </p:nvSpPr>
        <p:spPr>
          <a:xfrm>
            <a:off x="7570839" y="3380942"/>
            <a:ext cx="4428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Different datasets with each were created to support RQ3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3749501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15580D-8D97-DB86-E923-F61F1901F155}"/>
              </a:ext>
            </a:extLst>
          </p:cNvPr>
          <p:cNvSpPr/>
          <p:nvPr/>
        </p:nvSpPr>
        <p:spPr>
          <a:xfrm>
            <a:off x="433329" y="829020"/>
            <a:ext cx="4961265" cy="2409022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843826-8D04-643A-2160-5E1DEE36A2C0}"/>
              </a:ext>
            </a:extLst>
          </p:cNvPr>
          <p:cNvSpPr/>
          <p:nvPr/>
        </p:nvSpPr>
        <p:spPr>
          <a:xfrm>
            <a:off x="6096000" y="1542361"/>
            <a:ext cx="2269474" cy="969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Learning system</a:t>
            </a:r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8EA499-1CF2-AF55-8BEA-AB8A3AD02400}"/>
              </a:ext>
            </a:extLst>
          </p:cNvPr>
          <p:cNvSpPr txBox="1"/>
          <p:nvPr/>
        </p:nvSpPr>
        <p:spPr>
          <a:xfrm>
            <a:off x="433329" y="378572"/>
            <a:ext cx="212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Examples</a:t>
            </a:r>
            <a:endParaRPr lang="LID4096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33384CE-B62C-9BA6-C233-26D3E68CB4B5}"/>
              </a:ext>
            </a:extLst>
          </p:cNvPr>
          <p:cNvSpPr/>
          <p:nvPr/>
        </p:nvSpPr>
        <p:spPr>
          <a:xfrm>
            <a:off x="5440497" y="1883884"/>
            <a:ext cx="609600" cy="308473"/>
          </a:xfrm>
          <a:prstGeom prst="rightArrow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F36C540-1285-76BB-30DC-36060E8A48F2}"/>
              </a:ext>
            </a:extLst>
          </p:cNvPr>
          <p:cNvSpPr/>
          <p:nvPr/>
        </p:nvSpPr>
        <p:spPr>
          <a:xfrm rot="5400000">
            <a:off x="6925936" y="2779005"/>
            <a:ext cx="609600" cy="308473"/>
          </a:xfrm>
          <a:prstGeom prst="rightArrow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FB137A-9A73-E1B6-F01E-CEEB68C0E4BA}"/>
              </a:ext>
            </a:extLst>
          </p:cNvPr>
          <p:cNvSpPr/>
          <p:nvPr/>
        </p:nvSpPr>
        <p:spPr>
          <a:xfrm>
            <a:off x="6664285" y="3299553"/>
            <a:ext cx="1132901" cy="4718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  <a:endParaRPr lang="LID4096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5E6CDC-D0B3-4BFE-3EDD-3A77F4EA3629}"/>
              </a:ext>
            </a:extLst>
          </p:cNvPr>
          <p:cNvSpPr/>
          <p:nvPr/>
        </p:nvSpPr>
        <p:spPr>
          <a:xfrm>
            <a:off x="6096000" y="4735417"/>
            <a:ext cx="2269474" cy="969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Ranking system</a:t>
            </a:r>
            <a:endParaRPr lang="LID4096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B3BDAB27-9D42-BDFF-3B18-96A02F311190}"/>
              </a:ext>
            </a:extLst>
          </p:cNvPr>
          <p:cNvSpPr/>
          <p:nvPr/>
        </p:nvSpPr>
        <p:spPr>
          <a:xfrm rot="5400000">
            <a:off x="6925934" y="4100113"/>
            <a:ext cx="609600" cy="308473"/>
          </a:xfrm>
          <a:prstGeom prst="rightArrow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9756E0-387D-5BB3-BDB7-DE6117D49D94}"/>
              </a:ext>
            </a:extLst>
          </p:cNvPr>
          <p:cNvSpPr/>
          <p:nvPr/>
        </p:nvSpPr>
        <p:spPr>
          <a:xfrm>
            <a:off x="585730" y="981420"/>
            <a:ext cx="4537114" cy="560941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  <a:r>
              <a:rPr lang="en-US" sz="1100" dirty="0"/>
              <a:t>1</a:t>
            </a:r>
            <a:r>
              <a:rPr lang="en-US" dirty="0"/>
              <a:t> : x</a:t>
            </a:r>
            <a:r>
              <a:rPr lang="en-US" sz="1100" dirty="0"/>
              <a:t>4</a:t>
            </a:r>
            <a:r>
              <a:rPr lang="en-US" dirty="0"/>
              <a:t>, x</a:t>
            </a:r>
            <a:r>
              <a:rPr lang="en-US" sz="1100" dirty="0"/>
              <a:t>5</a:t>
            </a:r>
            <a:r>
              <a:rPr lang="en-US" dirty="0"/>
              <a:t>, x</a:t>
            </a:r>
            <a:r>
              <a:rPr lang="en-US" sz="1100" dirty="0"/>
              <a:t>2</a:t>
            </a:r>
            <a:r>
              <a:rPr lang="en-US" dirty="0"/>
              <a:t>, x</a:t>
            </a:r>
            <a:r>
              <a:rPr lang="en-US" sz="1100" dirty="0"/>
              <a:t>1</a:t>
            </a:r>
            <a:r>
              <a:rPr lang="en-US" dirty="0"/>
              <a:t>, x</a:t>
            </a:r>
            <a:r>
              <a:rPr lang="en-US" sz="1100" dirty="0"/>
              <a:t>8</a:t>
            </a:r>
            <a:endParaRPr lang="LID4096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47FF3B9-DAC0-F8C8-847A-C1C596C61A4D}"/>
              </a:ext>
            </a:extLst>
          </p:cNvPr>
          <p:cNvSpPr/>
          <p:nvPr/>
        </p:nvSpPr>
        <p:spPr>
          <a:xfrm>
            <a:off x="585730" y="1694761"/>
            <a:ext cx="4537114" cy="560941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  <a:r>
              <a:rPr lang="en-US" sz="1100" dirty="0"/>
              <a:t>2</a:t>
            </a:r>
            <a:r>
              <a:rPr lang="en-US" dirty="0"/>
              <a:t> : x</a:t>
            </a:r>
            <a:r>
              <a:rPr lang="en-US" sz="1100" dirty="0"/>
              <a:t>3</a:t>
            </a:r>
            <a:r>
              <a:rPr lang="en-US" dirty="0"/>
              <a:t>, x</a:t>
            </a:r>
            <a:r>
              <a:rPr lang="en-US" sz="1100" dirty="0"/>
              <a:t>1</a:t>
            </a:r>
            <a:r>
              <a:rPr lang="en-US" dirty="0"/>
              <a:t>, x</a:t>
            </a:r>
            <a:r>
              <a:rPr lang="en-US" sz="1100" dirty="0"/>
              <a:t>4</a:t>
            </a:r>
            <a:r>
              <a:rPr lang="en-US" dirty="0"/>
              <a:t>, x</a:t>
            </a:r>
            <a:r>
              <a:rPr lang="en-US" sz="1100" dirty="0"/>
              <a:t>2</a:t>
            </a:r>
            <a:endParaRPr lang="LID4096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CCD978A-3CDA-6A69-BA66-C0605E3CBD60}"/>
              </a:ext>
            </a:extLst>
          </p:cNvPr>
          <p:cNvSpPr/>
          <p:nvPr/>
        </p:nvSpPr>
        <p:spPr>
          <a:xfrm>
            <a:off x="585730" y="2372300"/>
            <a:ext cx="4537114" cy="560941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  <a:r>
              <a:rPr lang="en-US" sz="1100" dirty="0"/>
              <a:t>3</a:t>
            </a:r>
            <a:r>
              <a:rPr lang="en-US" dirty="0"/>
              <a:t> : x</a:t>
            </a:r>
            <a:r>
              <a:rPr lang="en-US" sz="1100" dirty="0"/>
              <a:t>9</a:t>
            </a:r>
            <a:r>
              <a:rPr lang="en-US" dirty="0"/>
              <a:t>, x</a:t>
            </a:r>
            <a:r>
              <a:rPr lang="en-US" sz="1100" dirty="0"/>
              <a:t>8</a:t>
            </a:r>
            <a:r>
              <a:rPr lang="en-US" dirty="0"/>
              <a:t>, x</a:t>
            </a:r>
            <a:r>
              <a:rPr lang="en-US" sz="1100" dirty="0"/>
              <a:t>2</a:t>
            </a:r>
            <a:r>
              <a:rPr lang="en-US" dirty="0"/>
              <a:t>, x</a:t>
            </a:r>
            <a:r>
              <a:rPr lang="en-US" sz="1100" dirty="0"/>
              <a:t>5</a:t>
            </a:r>
            <a:r>
              <a:rPr lang="en-US" dirty="0"/>
              <a:t>, x</a:t>
            </a:r>
            <a:r>
              <a:rPr lang="en-US" sz="1100" dirty="0"/>
              <a:t>6</a:t>
            </a:r>
            <a:endParaRPr lang="LID4096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340F663-F893-7801-71DD-63D118B79D7C}"/>
              </a:ext>
            </a:extLst>
          </p:cNvPr>
          <p:cNvSpPr txBox="1"/>
          <p:nvPr/>
        </p:nvSpPr>
        <p:spPr>
          <a:xfrm>
            <a:off x="3519428" y="4480978"/>
            <a:ext cx="212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Unseen query</a:t>
            </a:r>
            <a:endParaRPr lang="LID4096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250E6D3-B974-7630-9874-22573D1BA866}"/>
              </a:ext>
            </a:extLst>
          </p:cNvPr>
          <p:cNvSpPr/>
          <p:nvPr/>
        </p:nvSpPr>
        <p:spPr>
          <a:xfrm>
            <a:off x="3904101" y="4939688"/>
            <a:ext cx="734459" cy="560941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  <a:r>
              <a:rPr lang="en-US" sz="1100" dirty="0"/>
              <a:t>5</a:t>
            </a:r>
            <a:endParaRPr lang="LID4096" dirty="0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39372D1C-8789-DD32-82CB-7C42685C5039}"/>
              </a:ext>
            </a:extLst>
          </p:cNvPr>
          <p:cNvSpPr/>
          <p:nvPr/>
        </p:nvSpPr>
        <p:spPr>
          <a:xfrm>
            <a:off x="5104022" y="5046315"/>
            <a:ext cx="609600" cy="308473"/>
          </a:xfrm>
          <a:prstGeom prst="rightArrow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0BAEE3B-E9FB-448D-9A43-DB16A26DE598}"/>
              </a:ext>
            </a:extLst>
          </p:cNvPr>
          <p:cNvSpPr txBox="1"/>
          <p:nvPr/>
        </p:nvSpPr>
        <p:spPr>
          <a:xfrm>
            <a:off x="9378565" y="4480978"/>
            <a:ext cx="212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Predicted ranking</a:t>
            </a:r>
            <a:endParaRPr lang="LID4096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BEAAD1E-4FC6-7594-C6B1-582F4A654C5D}"/>
              </a:ext>
            </a:extLst>
          </p:cNvPr>
          <p:cNvSpPr/>
          <p:nvPr/>
        </p:nvSpPr>
        <p:spPr>
          <a:xfrm>
            <a:off x="9378565" y="4989393"/>
            <a:ext cx="2269474" cy="560941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  <a:r>
              <a:rPr lang="en-US" sz="1100" dirty="0"/>
              <a:t>5</a:t>
            </a:r>
            <a:r>
              <a:rPr lang="en-US" dirty="0"/>
              <a:t> : x</a:t>
            </a:r>
            <a:r>
              <a:rPr lang="en-US" sz="1100" dirty="0"/>
              <a:t>1</a:t>
            </a:r>
            <a:r>
              <a:rPr lang="en-US" dirty="0"/>
              <a:t>, x</a:t>
            </a:r>
            <a:r>
              <a:rPr lang="en-US" sz="1100" dirty="0"/>
              <a:t>3</a:t>
            </a:r>
            <a:r>
              <a:rPr lang="en-US" dirty="0"/>
              <a:t>, x</a:t>
            </a:r>
            <a:r>
              <a:rPr lang="en-US" sz="1100" dirty="0"/>
              <a:t>4</a:t>
            </a:r>
            <a:r>
              <a:rPr lang="en-US" dirty="0"/>
              <a:t>, x</a:t>
            </a:r>
            <a:r>
              <a:rPr lang="en-US" sz="1100" dirty="0"/>
              <a:t>2</a:t>
            </a:r>
            <a:endParaRPr lang="LID4096" dirty="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E1A6A7BE-AB30-BC50-EF99-BE3AB3C20DA5}"/>
              </a:ext>
            </a:extLst>
          </p:cNvPr>
          <p:cNvSpPr/>
          <p:nvPr/>
        </p:nvSpPr>
        <p:spPr>
          <a:xfrm>
            <a:off x="8514662" y="5102778"/>
            <a:ext cx="609600" cy="308473"/>
          </a:xfrm>
          <a:prstGeom prst="rightArrow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4ABC-E7BA-0AA3-E102-CD4545E7E549}"/>
              </a:ext>
            </a:extLst>
          </p:cNvPr>
          <p:cNvSpPr txBox="1"/>
          <p:nvPr/>
        </p:nvSpPr>
        <p:spPr>
          <a:xfrm>
            <a:off x="2710608" y="2785297"/>
            <a:ext cx="1927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…</a:t>
            </a:r>
            <a:endParaRPr lang="LID4096" sz="2400" b="1" dirty="0"/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7CFAA869-48FD-4A23-7DD1-F9ADCE4F2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861" y="357112"/>
            <a:ext cx="10353762" cy="970450"/>
          </a:xfrm>
        </p:spPr>
        <p:txBody>
          <a:bodyPr/>
          <a:lstStyle/>
          <a:p>
            <a:pPr algn="r"/>
            <a:r>
              <a:rPr lang="en-US" dirty="0"/>
              <a:t>Learning to Rank</a:t>
            </a:r>
            <a:endParaRPr lang="LID4096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AA85281-95C9-C296-0169-6CFE8AD2DD3C}"/>
              </a:ext>
            </a:extLst>
          </p:cNvPr>
          <p:cNvSpPr/>
          <p:nvPr/>
        </p:nvSpPr>
        <p:spPr>
          <a:xfrm>
            <a:off x="186813" y="226142"/>
            <a:ext cx="5643716" cy="35059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E250225-82A0-C7E8-3658-C064019BA88B}"/>
              </a:ext>
            </a:extLst>
          </p:cNvPr>
          <p:cNvSpPr/>
          <p:nvPr/>
        </p:nvSpPr>
        <p:spPr>
          <a:xfrm>
            <a:off x="3314077" y="4391599"/>
            <a:ext cx="2122584" cy="17075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8228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60E87-DE1F-39AB-C4D4-3EE665769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Software is Hard</a:t>
            </a:r>
            <a:endParaRPr lang="LID4096" dirty="0"/>
          </a:p>
        </p:txBody>
      </p:sp>
      <p:pic>
        <p:nvPicPr>
          <p:cNvPr id="6" name="Graphic 5" descr="Programmer female outline">
            <a:extLst>
              <a:ext uri="{FF2B5EF4-FFF2-40B4-BE49-F238E27FC236}">
                <a16:creationId xmlns:a16="http://schemas.microsoft.com/office/drawing/2014/main" id="{1610F441-6AB9-C67C-FAA1-6E1A737F1F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8959" y="3092882"/>
            <a:ext cx="914400" cy="914400"/>
          </a:xfrm>
          <a:prstGeom prst="rect">
            <a:avLst/>
          </a:prstGeom>
        </p:spPr>
      </p:pic>
      <p:pic>
        <p:nvPicPr>
          <p:cNvPr id="8" name="Graphic 7" descr="Dance outline">
            <a:extLst>
              <a:ext uri="{FF2B5EF4-FFF2-40B4-BE49-F238E27FC236}">
                <a16:creationId xmlns:a16="http://schemas.microsoft.com/office/drawing/2014/main" id="{8226D347-0B51-CA21-C259-60235DA079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87131" y="2790619"/>
            <a:ext cx="914400" cy="914400"/>
          </a:xfrm>
          <a:prstGeom prst="rect">
            <a:avLst/>
          </a:prstGeom>
        </p:spPr>
      </p:pic>
      <p:pic>
        <p:nvPicPr>
          <p:cNvPr id="14" name="Graphic 13" descr="Programmer male outline">
            <a:extLst>
              <a:ext uri="{FF2B5EF4-FFF2-40B4-BE49-F238E27FC236}">
                <a16:creationId xmlns:a16="http://schemas.microsoft.com/office/drawing/2014/main" id="{FD697AE5-2D9F-71B7-9189-F14ACC798B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1000" y="2635682"/>
            <a:ext cx="914400" cy="9144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6691659F-6016-F906-4636-BB20E5431B99}"/>
              </a:ext>
            </a:extLst>
          </p:cNvPr>
          <p:cNvSpPr/>
          <p:nvPr/>
        </p:nvSpPr>
        <p:spPr>
          <a:xfrm>
            <a:off x="4561840" y="2635682"/>
            <a:ext cx="4399280" cy="30831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4F1358-BB35-A806-8613-0C12393025CC}"/>
              </a:ext>
            </a:extLst>
          </p:cNvPr>
          <p:cNvSpPr txBox="1"/>
          <p:nvPr/>
        </p:nvSpPr>
        <p:spPr>
          <a:xfrm>
            <a:off x="5917796" y="5148491"/>
            <a:ext cx="18934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Business Central</a:t>
            </a:r>
            <a:endParaRPr lang="LID4096" i="1" dirty="0"/>
          </a:p>
        </p:txBody>
      </p:sp>
      <p:pic>
        <p:nvPicPr>
          <p:cNvPr id="5" name="Graphic 4" descr="Programmer female outline">
            <a:extLst>
              <a:ext uri="{FF2B5EF4-FFF2-40B4-BE49-F238E27FC236}">
                <a16:creationId xmlns:a16="http://schemas.microsoft.com/office/drawing/2014/main" id="{E9154B50-4535-A7F4-4789-ADCFB39CA8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287" y="4039436"/>
            <a:ext cx="914400" cy="914400"/>
          </a:xfrm>
          <a:prstGeom prst="rect">
            <a:avLst/>
          </a:prstGeom>
        </p:spPr>
      </p:pic>
      <p:pic>
        <p:nvPicPr>
          <p:cNvPr id="7" name="Graphic 6" descr="Programmer male outline">
            <a:extLst>
              <a:ext uri="{FF2B5EF4-FFF2-40B4-BE49-F238E27FC236}">
                <a16:creationId xmlns:a16="http://schemas.microsoft.com/office/drawing/2014/main" id="{F2A5F7C5-365E-82B7-392E-73F505346D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6328" y="3582236"/>
            <a:ext cx="914400" cy="914400"/>
          </a:xfrm>
          <a:prstGeom prst="rect">
            <a:avLst/>
          </a:prstGeom>
        </p:spPr>
      </p:pic>
      <p:pic>
        <p:nvPicPr>
          <p:cNvPr id="9" name="Graphic 8" descr="Programmer male outline">
            <a:extLst>
              <a:ext uri="{FF2B5EF4-FFF2-40B4-BE49-F238E27FC236}">
                <a16:creationId xmlns:a16="http://schemas.microsoft.com/office/drawing/2014/main" id="{56B17F2F-CA23-CC57-2841-C8A18C96B8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9504" y="4716773"/>
            <a:ext cx="914400" cy="914400"/>
          </a:xfrm>
          <a:prstGeom prst="rect">
            <a:avLst/>
          </a:prstGeom>
        </p:spPr>
      </p:pic>
      <p:pic>
        <p:nvPicPr>
          <p:cNvPr id="11" name="Graphic 10" descr="Programmer female outline">
            <a:extLst>
              <a:ext uri="{FF2B5EF4-FFF2-40B4-BE49-F238E27FC236}">
                <a16:creationId xmlns:a16="http://schemas.microsoft.com/office/drawing/2014/main" id="{37C462B4-DDC3-58A4-608C-B71903D35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7192" y="5062914"/>
            <a:ext cx="914400" cy="914400"/>
          </a:xfrm>
          <a:prstGeom prst="rect">
            <a:avLst/>
          </a:prstGeom>
        </p:spPr>
      </p:pic>
      <p:pic>
        <p:nvPicPr>
          <p:cNvPr id="17" name="Graphic 16" descr="Programmer male outline">
            <a:extLst>
              <a:ext uri="{FF2B5EF4-FFF2-40B4-BE49-F238E27FC236}">
                <a16:creationId xmlns:a16="http://schemas.microsoft.com/office/drawing/2014/main" id="{C2EFB78C-A870-6BA0-BCA0-CEEFDD1514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6328" y="5718796"/>
            <a:ext cx="914400" cy="914400"/>
          </a:xfrm>
          <a:prstGeom prst="rect">
            <a:avLst/>
          </a:prstGeom>
        </p:spPr>
      </p:pic>
      <p:pic>
        <p:nvPicPr>
          <p:cNvPr id="19" name="Graphic 18" descr="Programmer female outline">
            <a:extLst>
              <a:ext uri="{FF2B5EF4-FFF2-40B4-BE49-F238E27FC236}">
                <a16:creationId xmlns:a16="http://schemas.microsoft.com/office/drawing/2014/main" id="{25E5A506-1049-EE2C-4032-248B22207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6683" y="1944871"/>
            <a:ext cx="914400" cy="914400"/>
          </a:xfrm>
          <a:prstGeom prst="rect">
            <a:avLst/>
          </a:prstGeom>
        </p:spPr>
      </p:pic>
      <p:pic>
        <p:nvPicPr>
          <p:cNvPr id="21" name="Graphic 20" descr="Dance outline">
            <a:extLst>
              <a:ext uri="{FF2B5EF4-FFF2-40B4-BE49-F238E27FC236}">
                <a16:creationId xmlns:a16="http://schemas.microsoft.com/office/drawing/2014/main" id="{95BC54BB-9641-E0BF-C63C-66C55B24F5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76583" y="3671713"/>
            <a:ext cx="914400" cy="914400"/>
          </a:xfrm>
          <a:prstGeom prst="rect">
            <a:avLst/>
          </a:prstGeom>
        </p:spPr>
      </p:pic>
      <p:pic>
        <p:nvPicPr>
          <p:cNvPr id="23" name="Graphic 22" descr="Dance outline">
            <a:extLst>
              <a:ext uri="{FF2B5EF4-FFF2-40B4-BE49-F238E27FC236}">
                <a16:creationId xmlns:a16="http://schemas.microsoft.com/office/drawing/2014/main" id="{0CA6A0EB-2236-6043-29A9-6843A915DA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36415" y="2009426"/>
            <a:ext cx="914400" cy="914400"/>
          </a:xfrm>
          <a:prstGeom prst="rect">
            <a:avLst/>
          </a:prstGeom>
        </p:spPr>
      </p:pic>
      <p:pic>
        <p:nvPicPr>
          <p:cNvPr id="29" name="Graphic 28" descr="Dance outline">
            <a:extLst>
              <a:ext uri="{FF2B5EF4-FFF2-40B4-BE49-F238E27FC236}">
                <a16:creationId xmlns:a16="http://schemas.microsoft.com/office/drawing/2014/main" id="{28DF9623-3A30-C690-1618-8929A73F5E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50815" y="1353600"/>
            <a:ext cx="914400" cy="914400"/>
          </a:xfrm>
          <a:prstGeom prst="rect">
            <a:avLst/>
          </a:prstGeom>
        </p:spPr>
      </p:pic>
      <p:pic>
        <p:nvPicPr>
          <p:cNvPr id="31" name="Graphic 30" descr="Dance outline">
            <a:extLst>
              <a:ext uri="{FF2B5EF4-FFF2-40B4-BE49-F238E27FC236}">
                <a16:creationId xmlns:a16="http://schemas.microsoft.com/office/drawing/2014/main" id="{4CD42EDA-EEDE-5A8A-4C96-AF58F12514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67082" y="4613966"/>
            <a:ext cx="914400" cy="914400"/>
          </a:xfrm>
          <a:prstGeom prst="rect">
            <a:avLst/>
          </a:prstGeom>
        </p:spPr>
      </p:pic>
      <p:pic>
        <p:nvPicPr>
          <p:cNvPr id="33" name="Graphic 32" descr="Dance outline">
            <a:extLst>
              <a:ext uri="{FF2B5EF4-FFF2-40B4-BE49-F238E27FC236}">
                <a16:creationId xmlns:a16="http://schemas.microsoft.com/office/drawing/2014/main" id="{EDE7C0BB-2757-801B-8155-08C51582BF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24282" y="5261596"/>
            <a:ext cx="914400" cy="914400"/>
          </a:xfrm>
          <a:prstGeom prst="rect">
            <a:avLst/>
          </a:prstGeom>
        </p:spPr>
      </p:pic>
      <p:pic>
        <p:nvPicPr>
          <p:cNvPr id="35" name="Graphic 34" descr="Globe with solid fill">
            <a:extLst>
              <a:ext uri="{FF2B5EF4-FFF2-40B4-BE49-F238E27FC236}">
                <a16:creationId xmlns:a16="http://schemas.microsoft.com/office/drawing/2014/main" id="{B4BCD93E-387C-E8EB-B05C-AEB15B029A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268939" y="3537475"/>
            <a:ext cx="914400" cy="914400"/>
          </a:xfrm>
          <a:prstGeom prst="rect">
            <a:avLst/>
          </a:prstGeom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EC659EB8-4653-8A6C-A276-8D968AD77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26" name="Picture 10" descr="See the source image">
            <a:extLst>
              <a:ext uri="{FF2B5EF4-FFF2-40B4-BE49-F238E27FC236}">
                <a16:creationId xmlns:a16="http://schemas.microsoft.com/office/drawing/2014/main" id="{15E943BE-3B44-AF83-6CCA-358A6D063C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3" t="31158" r="3776" b="13386"/>
          <a:stretch/>
        </p:blipFill>
        <p:spPr bwMode="auto">
          <a:xfrm>
            <a:off x="4985037" y="2917579"/>
            <a:ext cx="3552885" cy="2029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54382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078DC-A058-8366-D782-10E077538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BCCF9-CEB5-4A77-7F90-14111072B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 information from the build system of this pipeline</a:t>
            </a:r>
          </a:p>
          <a:p>
            <a:r>
              <a:rPr lang="en-US" dirty="0"/>
              <a:t>Collect test coverage information </a:t>
            </a:r>
          </a:p>
          <a:p>
            <a:r>
              <a:rPr lang="en-US" dirty="0"/>
              <a:t>Obtain vector representations of the change and tests</a:t>
            </a:r>
          </a:p>
          <a:p>
            <a:r>
              <a:rPr lang="en-US" dirty="0"/>
              <a:t>Prioritize the training dataset</a:t>
            </a:r>
          </a:p>
          <a:p>
            <a:r>
              <a:rPr lang="en-US" sz="2400" b="1" dirty="0"/>
              <a:t>Training the different ranking models, with different hyperparameters</a:t>
            </a:r>
          </a:p>
          <a:p>
            <a:r>
              <a:rPr lang="en-US" dirty="0"/>
              <a:t>Evaluate the models with test prioritization metrics</a:t>
            </a:r>
          </a:p>
          <a:p>
            <a:endParaRPr lang="en-US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5963317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87C41-DAD6-C7F1-834B-BBB0E3432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the different ranking models</a:t>
            </a:r>
            <a:endParaRPr lang="LID4096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267FEE9-D7CF-C08F-18EC-1AA6DA1D77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2413130"/>
              </p:ext>
            </p:extLst>
          </p:nvPr>
        </p:nvGraphicFramePr>
        <p:xfrm>
          <a:off x="913795" y="2548040"/>
          <a:ext cx="10353675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1225">
                  <a:extLst>
                    <a:ext uri="{9D8B030D-6E8A-4147-A177-3AD203B41FA5}">
                      <a16:colId xmlns:a16="http://schemas.microsoft.com/office/drawing/2014/main" val="492957788"/>
                    </a:ext>
                  </a:extLst>
                </a:gridCol>
                <a:gridCol w="3451225">
                  <a:extLst>
                    <a:ext uri="{9D8B030D-6E8A-4147-A177-3AD203B41FA5}">
                      <a16:colId xmlns:a16="http://schemas.microsoft.com/office/drawing/2014/main" val="362321993"/>
                    </a:ext>
                  </a:extLst>
                </a:gridCol>
                <a:gridCol w="3451225">
                  <a:extLst>
                    <a:ext uri="{9D8B030D-6E8A-4147-A177-3AD203B41FA5}">
                      <a16:colId xmlns:a16="http://schemas.microsoft.com/office/drawing/2014/main" val="2858750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Prioritization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120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EP-CI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AL properties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Test history properties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Coverage properties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Exponential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83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EP-NCI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AL properties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Test history properties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Exponential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303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CP-CI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AL properties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Test history properties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Coverage properties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Discrete Coverage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25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CP-NCI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AL properties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Test history properties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Discrete Coverage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89516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7E2323F-D0A7-BE37-AB47-017B10D1AD2A}"/>
              </a:ext>
            </a:extLst>
          </p:cNvPr>
          <p:cNvSpPr txBox="1"/>
          <p:nvPr/>
        </p:nvSpPr>
        <p:spPr>
          <a:xfrm>
            <a:off x="1248399" y="2021151"/>
            <a:ext cx="10019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the different datasets: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0276779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AAE0-E4EB-F892-F2C8-34D5FEC78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the different ranking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3BDDE-4205-94A0-D9B6-4F7C84F86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15613"/>
            <a:ext cx="10353762" cy="4110867"/>
          </a:xfrm>
        </p:spPr>
        <p:txBody>
          <a:bodyPr>
            <a:normAutofit/>
          </a:bodyPr>
          <a:lstStyle/>
          <a:p>
            <a:r>
              <a:rPr lang="en-US" dirty="0"/>
              <a:t>Training of the following ranking algorithms was performed:</a:t>
            </a:r>
          </a:p>
          <a:p>
            <a:pPr lvl="1"/>
            <a:r>
              <a:rPr lang="en-US" dirty="0"/>
              <a:t>Coordinate Ascent</a:t>
            </a:r>
          </a:p>
          <a:p>
            <a:pPr lvl="1"/>
            <a:r>
              <a:rPr lang="en-US" dirty="0" err="1"/>
              <a:t>LambdaMART</a:t>
            </a:r>
            <a:endParaRPr lang="en-US" dirty="0"/>
          </a:p>
          <a:p>
            <a:pPr lvl="1"/>
            <a:r>
              <a:rPr lang="en-US" dirty="0"/>
              <a:t>MART</a:t>
            </a:r>
          </a:p>
          <a:p>
            <a:pPr lvl="1"/>
            <a:r>
              <a:rPr lang="en-US" dirty="0" err="1"/>
              <a:t>AdaRank</a:t>
            </a:r>
            <a:r>
              <a:rPr lang="en-US" dirty="0"/>
              <a:t> / </a:t>
            </a:r>
            <a:r>
              <a:rPr lang="en-US" dirty="0" err="1"/>
              <a:t>RankBoost</a:t>
            </a:r>
            <a:r>
              <a:rPr lang="en-US" dirty="0"/>
              <a:t> (no valid model obtained)</a:t>
            </a:r>
          </a:p>
          <a:p>
            <a:r>
              <a:rPr lang="en-US" dirty="0"/>
              <a:t>Different ranking training metrics</a:t>
            </a:r>
          </a:p>
          <a:p>
            <a:r>
              <a:rPr lang="en-US" dirty="0"/>
              <a:t>For methods using regression trees, we trained with different number of trees</a:t>
            </a:r>
          </a:p>
          <a:p>
            <a:r>
              <a:rPr lang="en-US" dirty="0"/>
              <a:t>Training using </a:t>
            </a:r>
            <a:r>
              <a:rPr lang="en-US" dirty="0" err="1"/>
              <a:t>Ranklib</a:t>
            </a:r>
            <a:r>
              <a:rPr lang="en-US" dirty="0"/>
              <a:t> implementations on ITU’s High Performance Cluster</a:t>
            </a:r>
          </a:p>
          <a:p>
            <a:r>
              <a:rPr lang="en-US" dirty="0"/>
              <a:t>Every dataset was trained with every combination of model, hyperparameters, and ranking training metrics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3341045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078DC-A058-8366-D782-10E077538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BCCF9-CEB5-4A77-7F90-14111072B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 information from the build system of this pipeline</a:t>
            </a:r>
          </a:p>
          <a:p>
            <a:r>
              <a:rPr lang="en-US" dirty="0"/>
              <a:t>Collect test coverage information </a:t>
            </a:r>
          </a:p>
          <a:p>
            <a:r>
              <a:rPr lang="en-US" dirty="0"/>
              <a:t>Obtain vector representations of the change and tests</a:t>
            </a:r>
          </a:p>
          <a:p>
            <a:r>
              <a:rPr lang="en-US" dirty="0"/>
              <a:t>Prioritize the training dataset</a:t>
            </a:r>
          </a:p>
          <a:p>
            <a:r>
              <a:rPr lang="en-US" dirty="0"/>
              <a:t>Training the different ranking models, with different hyperparameters</a:t>
            </a:r>
          </a:p>
          <a:p>
            <a:r>
              <a:rPr lang="en-US" sz="2400" b="1" dirty="0"/>
              <a:t>Evaluate the models with test prioritization metrics</a:t>
            </a:r>
          </a:p>
          <a:p>
            <a:endParaRPr lang="en-US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2150810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28C5-5565-80C3-F55E-E61CADACA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the prioritizations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54B71-400A-65C7-F5AF-1BC68957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Metrics for selection:</a:t>
            </a:r>
          </a:p>
          <a:p>
            <a:pPr lvl="1"/>
            <a:r>
              <a:rPr lang="en-US" dirty="0"/>
              <a:t>Test selection execution time</a:t>
            </a:r>
          </a:p>
          <a:p>
            <a:pPr lvl="1"/>
            <a:r>
              <a:rPr lang="en-US" dirty="0"/>
              <a:t>Inclusiveness</a:t>
            </a:r>
          </a:p>
          <a:p>
            <a:pPr lvl="1"/>
            <a:r>
              <a:rPr lang="en-US" dirty="0"/>
              <a:t>Selection size</a:t>
            </a:r>
          </a:p>
          <a:p>
            <a:r>
              <a:rPr lang="en-US" dirty="0"/>
              <a:t>Metrics for prioritization:</a:t>
            </a:r>
          </a:p>
          <a:p>
            <a:pPr lvl="1"/>
            <a:r>
              <a:rPr lang="en-US" dirty="0"/>
              <a:t>Time to the first failure</a:t>
            </a:r>
          </a:p>
          <a:p>
            <a:pPr lvl="1"/>
            <a:r>
              <a:rPr lang="en-US" dirty="0"/>
              <a:t>Normalized Average Percentage of Faults Detected (NAPFD)</a:t>
            </a:r>
          </a:p>
          <a:p>
            <a:pPr lvl="1"/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25401039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22595-F6FF-344F-6E8A-368AC7BF4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NAPFD</a:t>
            </a:r>
            <a:endParaRPr lang="LID4096" dirty="0"/>
          </a:p>
        </p:txBody>
      </p:sp>
      <p:pic>
        <p:nvPicPr>
          <p:cNvPr id="9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726D8117-1EDE-D886-D0F8-6455556C6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1732449"/>
            <a:ext cx="64433961" cy="495645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77F0788-6FE8-A2BC-F26C-3E6857B67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18515" y="1732449"/>
            <a:ext cx="10353762" cy="4058751"/>
          </a:xfrm>
        </p:spPr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0530037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22595-F6FF-344F-6E8A-368AC7BF4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NAPFD</a:t>
            </a:r>
            <a:endParaRPr lang="LID4096" dirty="0"/>
          </a:p>
        </p:txBody>
      </p:sp>
      <p:pic>
        <p:nvPicPr>
          <p:cNvPr id="9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726D8117-1EDE-D886-D0F8-6455556C6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872640" y="1732449"/>
            <a:ext cx="64433961" cy="495645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77F0788-6FE8-A2BC-F26C-3E6857B67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18515" y="1732449"/>
            <a:ext cx="10353762" cy="4058751"/>
          </a:xfrm>
        </p:spPr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876339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C6E25-2A68-5507-102F-888D4857C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the first failure</a:t>
            </a:r>
            <a:endParaRPr lang="LID4096" dirty="0"/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901F265B-7B37-E9B9-9CAD-808E5C3C8C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33" y="1973940"/>
            <a:ext cx="54115136" cy="4162700"/>
          </a:xfrm>
        </p:spPr>
      </p:pic>
    </p:spTree>
    <p:extLst>
      <p:ext uri="{BB962C8B-B14F-4D97-AF65-F5344CB8AC3E}">
        <p14:creationId xmlns:p14="http://schemas.microsoft.com/office/powerpoint/2010/main" val="418342767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C6E25-2A68-5507-102F-888D4857C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the first failure</a:t>
            </a:r>
            <a:endParaRPr lang="LID4096" dirty="0"/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901F265B-7B37-E9B9-9CAD-808E5C3C8C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520207" y="1973940"/>
            <a:ext cx="54115136" cy="4162700"/>
          </a:xfrm>
        </p:spPr>
      </p:pic>
    </p:spTree>
    <p:extLst>
      <p:ext uri="{BB962C8B-B14F-4D97-AF65-F5344CB8AC3E}">
        <p14:creationId xmlns:p14="http://schemas.microsoft.com/office/powerpoint/2010/main" val="24586288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B05D9-B0B8-F43F-06C0-946D916C8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Induced Selections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EFE4E-37E2-F618-B1C3-2B7149F46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3667760"/>
            <a:ext cx="10353762" cy="2580640"/>
          </a:xfrm>
        </p:spPr>
        <p:txBody>
          <a:bodyPr/>
          <a:lstStyle/>
          <a:p>
            <a:r>
              <a:rPr lang="en-US" dirty="0"/>
              <a:t>Inclusiveness</a:t>
            </a:r>
          </a:p>
          <a:p>
            <a:r>
              <a:rPr lang="en-US" dirty="0"/>
              <a:t>Selection execution time</a:t>
            </a:r>
            <a:endParaRPr lang="LID4096" dirty="0"/>
          </a:p>
        </p:txBody>
      </p:sp>
      <p:pic>
        <p:nvPicPr>
          <p:cNvPr id="6" name="Graphic 5" descr="Checklist with solid fill">
            <a:extLst>
              <a:ext uri="{FF2B5EF4-FFF2-40B4-BE49-F238E27FC236}">
                <a16:creationId xmlns:a16="http://schemas.microsoft.com/office/drawing/2014/main" id="{28706C52-B74B-B2CC-7BFC-DB9566217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795" y="2003576"/>
            <a:ext cx="638024" cy="638024"/>
          </a:xfrm>
          <a:prstGeom prst="rect">
            <a:avLst/>
          </a:prstGeom>
        </p:spPr>
      </p:pic>
      <p:pic>
        <p:nvPicPr>
          <p:cNvPr id="8" name="Graphic 7" descr="Checklist with solid fill">
            <a:extLst>
              <a:ext uri="{FF2B5EF4-FFF2-40B4-BE49-F238E27FC236}">
                <a16:creationId xmlns:a16="http://schemas.microsoft.com/office/drawing/2014/main" id="{B72109AE-7D1B-BD59-DB31-25AC4A9A64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67235" y="2003576"/>
            <a:ext cx="638024" cy="638024"/>
          </a:xfrm>
          <a:prstGeom prst="rect">
            <a:avLst/>
          </a:prstGeom>
        </p:spPr>
      </p:pic>
      <p:pic>
        <p:nvPicPr>
          <p:cNvPr id="10" name="Graphic 9" descr="Checklist with solid fill">
            <a:extLst>
              <a:ext uri="{FF2B5EF4-FFF2-40B4-BE49-F238E27FC236}">
                <a16:creationId xmlns:a16="http://schemas.microsoft.com/office/drawing/2014/main" id="{B4908ED1-658F-16FE-B6FC-E39805B81D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20675" y="2003576"/>
            <a:ext cx="638024" cy="638024"/>
          </a:xfrm>
          <a:prstGeom prst="rect">
            <a:avLst/>
          </a:prstGeom>
        </p:spPr>
      </p:pic>
      <p:pic>
        <p:nvPicPr>
          <p:cNvPr id="12" name="Graphic 11" descr="Checklist with solid fill">
            <a:extLst>
              <a:ext uri="{FF2B5EF4-FFF2-40B4-BE49-F238E27FC236}">
                <a16:creationId xmlns:a16="http://schemas.microsoft.com/office/drawing/2014/main" id="{41BB1A94-E306-A91C-91B5-59C37686C8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74115" y="2003576"/>
            <a:ext cx="638024" cy="638024"/>
          </a:xfrm>
          <a:prstGeom prst="rect">
            <a:avLst/>
          </a:prstGeom>
        </p:spPr>
      </p:pic>
      <p:pic>
        <p:nvPicPr>
          <p:cNvPr id="14" name="Graphic 13" descr="Checklist with solid fill">
            <a:extLst>
              <a:ext uri="{FF2B5EF4-FFF2-40B4-BE49-F238E27FC236}">
                <a16:creationId xmlns:a16="http://schemas.microsoft.com/office/drawing/2014/main" id="{05A2FA9A-6563-C050-8FA1-CFD2161735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27555" y="2003576"/>
            <a:ext cx="638024" cy="638024"/>
          </a:xfrm>
          <a:prstGeom prst="rect">
            <a:avLst/>
          </a:prstGeom>
        </p:spPr>
      </p:pic>
      <p:pic>
        <p:nvPicPr>
          <p:cNvPr id="16" name="Graphic 15" descr="Checklist with solid fill">
            <a:extLst>
              <a:ext uri="{FF2B5EF4-FFF2-40B4-BE49-F238E27FC236}">
                <a16:creationId xmlns:a16="http://schemas.microsoft.com/office/drawing/2014/main" id="{684B1DCF-D5F2-E62F-6F8E-719F2F42E2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80995" y="2003576"/>
            <a:ext cx="638024" cy="638024"/>
          </a:xfrm>
          <a:prstGeom prst="rect">
            <a:avLst/>
          </a:prstGeom>
        </p:spPr>
      </p:pic>
      <p:pic>
        <p:nvPicPr>
          <p:cNvPr id="18" name="Graphic 17" descr="Checklist with solid fill">
            <a:extLst>
              <a:ext uri="{FF2B5EF4-FFF2-40B4-BE49-F238E27FC236}">
                <a16:creationId xmlns:a16="http://schemas.microsoft.com/office/drawing/2014/main" id="{6D523B3B-410D-E022-6871-70C47A59C6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34435" y="2003576"/>
            <a:ext cx="638024" cy="638024"/>
          </a:xfrm>
          <a:prstGeom prst="rect">
            <a:avLst/>
          </a:prstGeom>
        </p:spPr>
      </p:pic>
      <p:pic>
        <p:nvPicPr>
          <p:cNvPr id="20" name="Graphic 19" descr="Checklist with solid fill">
            <a:extLst>
              <a:ext uri="{FF2B5EF4-FFF2-40B4-BE49-F238E27FC236}">
                <a16:creationId xmlns:a16="http://schemas.microsoft.com/office/drawing/2014/main" id="{82879C45-79D2-DF36-0C96-C4D74D6C57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87875" y="2003576"/>
            <a:ext cx="638024" cy="638024"/>
          </a:xfrm>
          <a:prstGeom prst="rect">
            <a:avLst/>
          </a:prstGeom>
        </p:spPr>
      </p:pic>
      <p:pic>
        <p:nvPicPr>
          <p:cNvPr id="22" name="Graphic 21" descr="Checklist with solid fill">
            <a:extLst>
              <a:ext uri="{FF2B5EF4-FFF2-40B4-BE49-F238E27FC236}">
                <a16:creationId xmlns:a16="http://schemas.microsoft.com/office/drawing/2014/main" id="{554DD47B-0073-0EEC-F68B-E003C6CEC9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41315" y="2003576"/>
            <a:ext cx="638024" cy="638024"/>
          </a:xfrm>
          <a:prstGeom prst="rect">
            <a:avLst/>
          </a:prstGeom>
        </p:spPr>
      </p:pic>
      <p:pic>
        <p:nvPicPr>
          <p:cNvPr id="24" name="Graphic 23" descr="Checklist with solid fill">
            <a:extLst>
              <a:ext uri="{FF2B5EF4-FFF2-40B4-BE49-F238E27FC236}">
                <a16:creationId xmlns:a16="http://schemas.microsoft.com/office/drawing/2014/main" id="{46BEADFA-727F-4EAB-9099-68DDB9B20A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94755" y="2003576"/>
            <a:ext cx="638024" cy="638024"/>
          </a:xfrm>
          <a:prstGeom prst="rect">
            <a:avLst/>
          </a:prstGeom>
        </p:spPr>
      </p:pic>
      <p:pic>
        <p:nvPicPr>
          <p:cNvPr id="26" name="Graphic 25" descr="Checklist with solid fill">
            <a:extLst>
              <a:ext uri="{FF2B5EF4-FFF2-40B4-BE49-F238E27FC236}">
                <a16:creationId xmlns:a16="http://schemas.microsoft.com/office/drawing/2014/main" id="{A554DF38-C82D-3BBC-2CCA-FE05303156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48195" y="2003576"/>
            <a:ext cx="638024" cy="638024"/>
          </a:xfrm>
          <a:prstGeom prst="rect">
            <a:avLst/>
          </a:prstGeom>
        </p:spPr>
      </p:pic>
      <p:pic>
        <p:nvPicPr>
          <p:cNvPr id="28" name="Graphic 27" descr="Checklist with solid fill">
            <a:extLst>
              <a:ext uri="{FF2B5EF4-FFF2-40B4-BE49-F238E27FC236}">
                <a16:creationId xmlns:a16="http://schemas.microsoft.com/office/drawing/2014/main" id="{0ABF59DB-2854-5390-14E9-D5D8A3C431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01635" y="2003576"/>
            <a:ext cx="638024" cy="63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711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60E87-DE1F-39AB-C4D4-3EE665769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Software is Hard</a:t>
            </a:r>
            <a:endParaRPr lang="LID4096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F80FA9ED-D8EB-18BB-83E5-9929D24724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707986" y="1922028"/>
          <a:ext cx="6853382" cy="1649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Graphic 5" descr="Programmer female outline">
            <a:extLst>
              <a:ext uri="{FF2B5EF4-FFF2-40B4-BE49-F238E27FC236}">
                <a16:creationId xmlns:a16="http://schemas.microsoft.com/office/drawing/2014/main" id="{1610F441-6AB9-C67C-FAA1-6E1A737F1F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38959" y="3092882"/>
            <a:ext cx="914400" cy="914400"/>
          </a:xfrm>
          <a:prstGeom prst="rect">
            <a:avLst/>
          </a:prstGeom>
        </p:spPr>
      </p:pic>
      <p:pic>
        <p:nvPicPr>
          <p:cNvPr id="8" name="Graphic 7" descr="Dance outline">
            <a:extLst>
              <a:ext uri="{FF2B5EF4-FFF2-40B4-BE49-F238E27FC236}">
                <a16:creationId xmlns:a16="http://schemas.microsoft.com/office/drawing/2014/main" id="{8226D347-0B51-CA21-C259-60235DA079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87131" y="2790619"/>
            <a:ext cx="914400" cy="914400"/>
          </a:xfrm>
          <a:prstGeom prst="rect">
            <a:avLst/>
          </a:prstGeom>
        </p:spPr>
      </p:pic>
      <p:pic>
        <p:nvPicPr>
          <p:cNvPr id="14" name="Graphic 13" descr="Programmer male outline">
            <a:extLst>
              <a:ext uri="{FF2B5EF4-FFF2-40B4-BE49-F238E27FC236}">
                <a16:creationId xmlns:a16="http://schemas.microsoft.com/office/drawing/2014/main" id="{FD697AE5-2D9F-71B7-9189-F14ACC798BD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1000" y="2635682"/>
            <a:ext cx="914400" cy="9144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6691659F-6016-F906-4636-BB20E5431B99}"/>
              </a:ext>
            </a:extLst>
          </p:cNvPr>
          <p:cNvSpPr/>
          <p:nvPr/>
        </p:nvSpPr>
        <p:spPr>
          <a:xfrm>
            <a:off x="2179782" y="1911927"/>
            <a:ext cx="7786254" cy="4775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4F1358-BB35-A806-8613-0C12393025CC}"/>
              </a:ext>
            </a:extLst>
          </p:cNvPr>
          <p:cNvSpPr txBox="1"/>
          <p:nvPr/>
        </p:nvSpPr>
        <p:spPr>
          <a:xfrm>
            <a:off x="8274916" y="6248400"/>
            <a:ext cx="18934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Business Central</a:t>
            </a:r>
            <a:endParaRPr lang="LID4096" i="1" dirty="0"/>
          </a:p>
        </p:txBody>
      </p:sp>
      <p:graphicFrame>
        <p:nvGraphicFramePr>
          <p:cNvPr id="10" name="Content Placeholder 11">
            <a:extLst>
              <a:ext uri="{FF2B5EF4-FFF2-40B4-BE49-F238E27FC236}">
                <a16:creationId xmlns:a16="http://schemas.microsoft.com/office/drawing/2014/main" id="{B1A66771-A16A-8A82-05F6-0A6B9B172EA1}"/>
              </a:ext>
            </a:extLst>
          </p:cNvPr>
          <p:cNvGraphicFramePr>
            <a:graphicFrameLocks/>
          </p:cNvGraphicFramePr>
          <p:nvPr/>
        </p:nvGraphicFramePr>
        <p:xfrm>
          <a:off x="2707986" y="2846791"/>
          <a:ext cx="6853382" cy="1649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3" name="Content Placeholder 11">
            <a:extLst>
              <a:ext uri="{FF2B5EF4-FFF2-40B4-BE49-F238E27FC236}">
                <a16:creationId xmlns:a16="http://schemas.microsoft.com/office/drawing/2014/main" id="{D270B625-E743-049A-63CF-EDD83200712A}"/>
              </a:ext>
            </a:extLst>
          </p:cNvPr>
          <p:cNvGraphicFramePr>
            <a:graphicFrameLocks/>
          </p:cNvGraphicFramePr>
          <p:nvPr/>
        </p:nvGraphicFramePr>
        <p:xfrm>
          <a:off x="2707986" y="3815006"/>
          <a:ext cx="6853382" cy="1649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4" name="Content Placeholder 11">
            <a:extLst>
              <a:ext uri="{FF2B5EF4-FFF2-40B4-BE49-F238E27FC236}">
                <a16:creationId xmlns:a16="http://schemas.microsoft.com/office/drawing/2014/main" id="{B3CB4E9C-838E-62D5-9536-BF07E8D70FCD}"/>
              </a:ext>
            </a:extLst>
          </p:cNvPr>
          <p:cNvGraphicFramePr>
            <a:graphicFrameLocks/>
          </p:cNvGraphicFramePr>
          <p:nvPr/>
        </p:nvGraphicFramePr>
        <p:xfrm>
          <a:off x="2707986" y="4806251"/>
          <a:ext cx="6853382" cy="1649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pic>
        <p:nvPicPr>
          <p:cNvPr id="5" name="Graphic 4" descr="Programmer female outline">
            <a:extLst>
              <a:ext uri="{FF2B5EF4-FFF2-40B4-BE49-F238E27FC236}">
                <a16:creationId xmlns:a16="http://schemas.microsoft.com/office/drawing/2014/main" id="{E9154B50-4535-A7F4-4789-ADCFB39CA8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4287" y="4039436"/>
            <a:ext cx="914400" cy="914400"/>
          </a:xfrm>
          <a:prstGeom prst="rect">
            <a:avLst/>
          </a:prstGeom>
        </p:spPr>
      </p:pic>
      <p:pic>
        <p:nvPicPr>
          <p:cNvPr id="7" name="Graphic 6" descr="Programmer male outline">
            <a:extLst>
              <a:ext uri="{FF2B5EF4-FFF2-40B4-BE49-F238E27FC236}">
                <a16:creationId xmlns:a16="http://schemas.microsoft.com/office/drawing/2014/main" id="{F2A5F7C5-365E-82B7-392E-73F505346D9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86328" y="3582236"/>
            <a:ext cx="914400" cy="914400"/>
          </a:xfrm>
          <a:prstGeom prst="rect">
            <a:avLst/>
          </a:prstGeom>
        </p:spPr>
      </p:pic>
      <p:pic>
        <p:nvPicPr>
          <p:cNvPr id="9" name="Graphic 8" descr="Programmer male outline">
            <a:extLst>
              <a:ext uri="{FF2B5EF4-FFF2-40B4-BE49-F238E27FC236}">
                <a16:creationId xmlns:a16="http://schemas.microsoft.com/office/drawing/2014/main" id="{56B17F2F-CA23-CC57-2841-C8A18C96B8D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89504" y="4716773"/>
            <a:ext cx="914400" cy="914400"/>
          </a:xfrm>
          <a:prstGeom prst="rect">
            <a:avLst/>
          </a:prstGeom>
        </p:spPr>
      </p:pic>
      <p:pic>
        <p:nvPicPr>
          <p:cNvPr id="11" name="Graphic 10" descr="Programmer female outline">
            <a:extLst>
              <a:ext uri="{FF2B5EF4-FFF2-40B4-BE49-F238E27FC236}">
                <a16:creationId xmlns:a16="http://schemas.microsoft.com/office/drawing/2014/main" id="{37C462B4-DDC3-58A4-608C-B71903D35D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77192" y="5062914"/>
            <a:ext cx="914400" cy="914400"/>
          </a:xfrm>
          <a:prstGeom prst="rect">
            <a:avLst/>
          </a:prstGeom>
        </p:spPr>
      </p:pic>
      <p:pic>
        <p:nvPicPr>
          <p:cNvPr id="17" name="Graphic 16" descr="Programmer male outline">
            <a:extLst>
              <a:ext uri="{FF2B5EF4-FFF2-40B4-BE49-F238E27FC236}">
                <a16:creationId xmlns:a16="http://schemas.microsoft.com/office/drawing/2014/main" id="{C2EFB78C-A870-6BA0-BCA0-CEEFDD15140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86328" y="5718796"/>
            <a:ext cx="914400" cy="914400"/>
          </a:xfrm>
          <a:prstGeom prst="rect">
            <a:avLst/>
          </a:prstGeom>
        </p:spPr>
      </p:pic>
      <p:pic>
        <p:nvPicPr>
          <p:cNvPr id="19" name="Graphic 18" descr="Programmer female outline">
            <a:extLst>
              <a:ext uri="{FF2B5EF4-FFF2-40B4-BE49-F238E27FC236}">
                <a16:creationId xmlns:a16="http://schemas.microsoft.com/office/drawing/2014/main" id="{25E5A506-1049-EE2C-4032-248B222070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54835" y="1941033"/>
            <a:ext cx="914400" cy="914400"/>
          </a:xfrm>
          <a:prstGeom prst="rect">
            <a:avLst/>
          </a:prstGeom>
        </p:spPr>
      </p:pic>
      <p:pic>
        <p:nvPicPr>
          <p:cNvPr id="21" name="Graphic 20" descr="Dance outline">
            <a:extLst>
              <a:ext uri="{FF2B5EF4-FFF2-40B4-BE49-F238E27FC236}">
                <a16:creationId xmlns:a16="http://schemas.microsoft.com/office/drawing/2014/main" id="{95BC54BB-9641-E0BF-C63C-66C55B24F5D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76583" y="3671713"/>
            <a:ext cx="914400" cy="914400"/>
          </a:xfrm>
          <a:prstGeom prst="rect">
            <a:avLst/>
          </a:prstGeom>
        </p:spPr>
      </p:pic>
      <p:pic>
        <p:nvPicPr>
          <p:cNvPr id="23" name="Graphic 22" descr="Dance outline">
            <a:extLst>
              <a:ext uri="{FF2B5EF4-FFF2-40B4-BE49-F238E27FC236}">
                <a16:creationId xmlns:a16="http://schemas.microsoft.com/office/drawing/2014/main" id="{0CA6A0EB-2236-6043-29A9-6843A915DA4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336415" y="2009426"/>
            <a:ext cx="914400" cy="914400"/>
          </a:xfrm>
          <a:prstGeom prst="rect">
            <a:avLst/>
          </a:prstGeom>
        </p:spPr>
      </p:pic>
      <p:pic>
        <p:nvPicPr>
          <p:cNvPr id="29" name="Graphic 28" descr="Dance outline">
            <a:extLst>
              <a:ext uri="{FF2B5EF4-FFF2-40B4-BE49-F238E27FC236}">
                <a16:creationId xmlns:a16="http://schemas.microsoft.com/office/drawing/2014/main" id="{28DF9623-3A30-C690-1618-8929A73F5EC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250815" y="1353600"/>
            <a:ext cx="914400" cy="914400"/>
          </a:xfrm>
          <a:prstGeom prst="rect">
            <a:avLst/>
          </a:prstGeom>
        </p:spPr>
      </p:pic>
      <p:pic>
        <p:nvPicPr>
          <p:cNvPr id="31" name="Graphic 30" descr="Dance outline">
            <a:extLst>
              <a:ext uri="{FF2B5EF4-FFF2-40B4-BE49-F238E27FC236}">
                <a16:creationId xmlns:a16="http://schemas.microsoft.com/office/drawing/2014/main" id="{4CD42EDA-EEDE-5A8A-4C96-AF58F125140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267082" y="4613966"/>
            <a:ext cx="914400" cy="914400"/>
          </a:xfrm>
          <a:prstGeom prst="rect">
            <a:avLst/>
          </a:prstGeom>
        </p:spPr>
      </p:pic>
      <p:pic>
        <p:nvPicPr>
          <p:cNvPr id="33" name="Graphic 32" descr="Dance outline">
            <a:extLst>
              <a:ext uri="{FF2B5EF4-FFF2-40B4-BE49-F238E27FC236}">
                <a16:creationId xmlns:a16="http://schemas.microsoft.com/office/drawing/2014/main" id="{EDE7C0BB-2757-801B-8155-08C51582BF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724282" y="5261596"/>
            <a:ext cx="914400" cy="914400"/>
          </a:xfrm>
          <a:prstGeom prst="rect">
            <a:avLst/>
          </a:prstGeom>
        </p:spPr>
      </p:pic>
      <p:pic>
        <p:nvPicPr>
          <p:cNvPr id="35" name="Graphic 34" descr="Globe with solid fill">
            <a:extLst>
              <a:ext uri="{FF2B5EF4-FFF2-40B4-BE49-F238E27FC236}">
                <a16:creationId xmlns:a16="http://schemas.microsoft.com/office/drawing/2014/main" id="{B4BCD93E-387C-E8EB-B05C-AEB15B029AC9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1268939" y="35374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6511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B05D9-B0B8-F43F-06C0-946D916C8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Induced Selections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EFE4E-37E2-F618-B1C3-2B7149F46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3667760"/>
            <a:ext cx="10353762" cy="2580640"/>
          </a:xfrm>
        </p:spPr>
        <p:txBody>
          <a:bodyPr/>
          <a:lstStyle/>
          <a:p>
            <a:r>
              <a:rPr lang="en-US" dirty="0"/>
              <a:t>Inclusiveness</a:t>
            </a:r>
          </a:p>
          <a:p>
            <a:r>
              <a:rPr lang="en-US" dirty="0"/>
              <a:t>Selection execution time</a:t>
            </a:r>
            <a:endParaRPr lang="LID4096" dirty="0"/>
          </a:p>
        </p:txBody>
      </p:sp>
      <p:pic>
        <p:nvPicPr>
          <p:cNvPr id="6" name="Graphic 5" descr="Checklist with solid fill">
            <a:extLst>
              <a:ext uri="{FF2B5EF4-FFF2-40B4-BE49-F238E27FC236}">
                <a16:creationId xmlns:a16="http://schemas.microsoft.com/office/drawing/2014/main" id="{28706C52-B74B-B2CC-7BFC-DB9566217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795" y="2003576"/>
            <a:ext cx="638024" cy="638024"/>
          </a:xfrm>
          <a:prstGeom prst="rect">
            <a:avLst/>
          </a:prstGeom>
        </p:spPr>
      </p:pic>
      <p:pic>
        <p:nvPicPr>
          <p:cNvPr id="8" name="Graphic 7" descr="Checklist with solid fill">
            <a:extLst>
              <a:ext uri="{FF2B5EF4-FFF2-40B4-BE49-F238E27FC236}">
                <a16:creationId xmlns:a16="http://schemas.microsoft.com/office/drawing/2014/main" id="{B72109AE-7D1B-BD59-DB31-25AC4A9A64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67235" y="2003576"/>
            <a:ext cx="638024" cy="638024"/>
          </a:xfrm>
          <a:prstGeom prst="rect">
            <a:avLst/>
          </a:prstGeom>
        </p:spPr>
      </p:pic>
      <p:pic>
        <p:nvPicPr>
          <p:cNvPr id="10" name="Graphic 9" descr="Checklist with solid fill">
            <a:extLst>
              <a:ext uri="{FF2B5EF4-FFF2-40B4-BE49-F238E27FC236}">
                <a16:creationId xmlns:a16="http://schemas.microsoft.com/office/drawing/2014/main" id="{B4908ED1-658F-16FE-B6FC-E39805B81D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20675" y="2003576"/>
            <a:ext cx="638024" cy="638024"/>
          </a:xfrm>
          <a:prstGeom prst="rect">
            <a:avLst/>
          </a:prstGeom>
        </p:spPr>
      </p:pic>
      <p:pic>
        <p:nvPicPr>
          <p:cNvPr id="12" name="Graphic 11" descr="Checklist with solid fill">
            <a:extLst>
              <a:ext uri="{FF2B5EF4-FFF2-40B4-BE49-F238E27FC236}">
                <a16:creationId xmlns:a16="http://schemas.microsoft.com/office/drawing/2014/main" id="{41BB1A94-E306-A91C-91B5-59C37686C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4115" y="2003576"/>
            <a:ext cx="638024" cy="638024"/>
          </a:xfrm>
          <a:prstGeom prst="rect">
            <a:avLst/>
          </a:prstGeom>
        </p:spPr>
      </p:pic>
      <p:pic>
        <p:nvPicPr>
          <p:cNvPr id="14" name="Graphic 13" descr="Checklist with solid fill">
            <a:extLst>
              <a:ext uri="{FF2B5EF4-FFF2-40B4-BE49-F238E27FC236}">
                <a16:creationId xmlns:a16="http://schemas.microsoft.com/office/drawing/2014/main" id="{05A2FA9A-6563-C050-8FA1-CFD216173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7555" y="2003576"/>
            <a:ext cx="638024" cy="638024"/>
          </a:xfrm>
          <a:prstGeom prst="rect">
            <a:avLst/>
          </a:prstGeom>
        </p:spPr>
      </p:pic>
      <p:pic>
        <p:nvPicPr>
          <p:cNvPr id="16" name="Graphic 15" descr="Checklist with solid fill">
            <a:extLst>
              <a:ext uri="{FF2B5EF4-FFF2-40B4-BE49-F238E27FC236}">
                <a16:creationId xmlns:a16="http://schemas.microsoft.com/office/drawing/2014/main" id="{684B1DCF-D5F2-E62F-6F8E-719F2F42E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0995" y="2003576"/>
            <a:ext cx="638024" cy="638024"/>
          </a:xfrm>
          <a:prstGeom prst="rect">
            <a:avLst/>
          </a:prstGeom>
        </p:spPr>
      </p:pic>
      <p:pic>
        <p:nvPicPr>
          <p:cNvPr id="18" name="Graphic 17" descr="Checklist with solid fill">
            <a:extLst>
              <a:ext uri="{FF2B5EF4-FFF2-40B4-BE49-F238E27FC236}">
                <a16:creationId xmlns:a16="http://schemas.microsoft.com/office/drawing/2014/main" id="{6D523B3B-410D-E022-6871-70C47A59C6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34435" y="2003576"/>
            <a:ext cx="638024" cy="638024"/>
          </a:xfrm>
          <a:prstGeom prst="rect">
            <a:avLst/>
          </a:prstGeom>
        </p:spPr>
      </p:pic>
      <p:pic>
        <p:nvPicPr>
          <p:cNvPr id="20" name="Graphic 19" descr="Checklist with solid fill">
            <a:extLst>
              <a:ext uri="{FF2B5EF4-FFF2-40B4-BE49-F238E27FC236}">
                <a16:creationId xmlns:a16="http://schemas.microsoft.com/office/drawing/2014/main" id="{82879C45-79D2-DF36-0C96-C4D74D6C57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87875" y="2003576"/>
            <a:ext cx="638024" cy="638024"/>
          </a:xfrm>
          <a:prstGeom prst="rect">
            <a:avLst/>
          </a:prstGeom>
        </p:spPr>
      </p:pic>
      <p:pic>
        <p:nvPicPr>
          <p:cNvPr id="22" name="Graphic 21" descr="Checklist with solid fill">
            <a:extLst>
              <a:ext uri="{FF2B5EF4-FFF2-40B4-BE49-F238E27FC236}">
                <a16:creationId xmlns:a16="http://schemas.microsoft.com/office/drawing/2014/main" id="{554DD47B-0073-0EEC-F68B-E003C6CEC9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41315" y="2003576"/>
            <a:ext cx="638024" cy="638024"/>
          </a:xfrm>
          <a:prstGeom prst="rect">
            <a:avLst/>
          </a:prstGeom>
        </p:spPr>
      </p:pic>
      <p:pic>
        <p:nvPicPr>
          <p:cNvPr id="24" name="Graphic 23" descr="Checklist with solid fill">
            <a:extLst>
              <a:ext uri="{FF2B5EF4-FFF2-40B4-BE49-F238E27FC236}">
                <a16:creationId xmlns:a16="http://schemas.microsoft.com/office/drawing/2014/main" id="{46BEADFA-727F-4EAB-9099-68DDB9B20A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94755" y="2003576"/>
            <a:ext cx="638024" cy="638024"/>
          </a:xfrm>
          <a:prstGeom prst="rect">
            <a:avLst/>
          </a:prstGeom>
        </p:spPr>
      </p:pic>
      <p:pic>
        <p:nvPicPr>
          <p:cNvPr id="26" name="Graphic 25" descr="Checklist with solid fill">
            <a:extLst>
              <a:ext uri="{FF2B5EF4-FFF2-40B4-BE49-F238E27FC236}">
                <a16:creationId xmlns:a16="http://schemas.microsoft.com/office/drawing/2014/main" id="{A554DF38-C82D-3BBC-2CCA-FE05303156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48195" y="2003576"/>
            <a:ext cx="638024" cy="638024"/>
          </a:xfrm>
          <a:prstGeom prst="rect">
            <a:avLst/>
          </a:prstGeom>
        </p:spPr>
      </p:pic>
      <p:pic>
        <p:nvPicPr>
          <p:cNvPr id="28" name="Graphic 27" descr="Checklist with solid fill">
            <a:extLst>
              <a:ext uri="{FF2B5EF4-FFF2-40B4-BE49-F238E27FC236}">
                <a16:creationId xmlns:a16="http://schemas.microsoft.com/office/drawing/2014/main" id="{0ABF59DB-2854-5390-14E9-D5D8A3C431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01635" y="2003576"/>
            <a:ext cx="638024" cy="63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83854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B05D9-B0B8-F43F-06C0-946D916C8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Induced Selections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EFE4E-37E2-F618-B1C3-2B7149F46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3667760"/>
            <a:ext cx="10353762" cy="2580640"/>
          </a:xfrm>
        </p:spPr>
        <p:txBody>
          <a:bodyPr/>
          <a:lstStyle/>
          <a:p>
            <a:r>
              <a:rPr lang="en-US" dirty="0"/>
              <a:t>Inclusiveness</a:t>
            </a:r>
          </a:p>
          <a:p>
            <a:r>
              <a:rPr lang="en-US" dirty="0"/>
              <a:t>Selection execution time</a:t>
            </a:r>
            <a:endParaRPr lang="LID4096" dirty="0"/>
          </a:p>
        </p:txBody>
      </p:sp>
      <p:pic>
        <p:nvPicPr>
          <p:cNvPr id="6" name="Graphic 5" descr="Checklist with solid fill">
            <a:extLst>
              <a:ext uri="{FF2B5EF4-FFF2-40B4-BE49-F238E27FC236}">
                <a16:creationId xmlns:a16="http://schemas.microsoft.com/office/drawing/2014/main" id="{28706C52-B74B-B2CC-7BFC-DB9566217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795" y="2003576"/>
            <a:ext cx="638024" cy="638024"/>
          </a:xfrm>
          <a:prstGeom prst="rect">
            <a:avLst/>
          </a:prstGeom>
        </p:spPr>
      </p:pic>
      <p:pic>
        <p:nvPicPr>
          <p:cNvPr id="8" name="Graphic 7" descr="Checklist with solid fill">
            <a:extLst>
              <a:ext uri="{FF2B5EF4-FFF2-40B4-BE49-F238E27FC236}">
                <a16:creationId xmlns:a16="http://schemas.microsoft.com/office/drawing/2014/main" id="{B72109AE-7D1B-BD59-DB31-25AC4A9A64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67235" y="2003576"/>
            <a:ext cx="638024" cy="638024"/>
          </a:xfrm>
          <a:prstGeom prst="rect">
            <a:avLst/>
          </a:prstGeom>
        </p:spPr>
      </p:pic>
      <p:pic>
        <p:nvPicPr>
          <p:cNvPr id="10" name="Graphic 9" descr="Checklist with solid fill">
            <a:extLst>
              <a:ext uri="{FF2B5EF4-FFF2-40B4-BE49-F238E27FC236}">
                <a16:creationId xmlns:a16="http://schemas.microsoft.com/office/drawing/2014/main" id="{B4908ED1-658F-16FE-B6FC-E39805B81D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20675" y="2003576"/>
            <a:ext cx="638024" cy="638024"/>
          </a:xfrm>
          <a:prstGeom prst="rect">
            <a:avLst/>
          </a:prstGeom>
        </p:spPr>
      </p:pic>
      <p:pic>
        <p:nvPicPr>
          <p:cNvPr id="12" name="Graphic 11" descr="Checklist with solid fill">
            <a:extLst>
              <a:ext uri="{FF2B5EF4-FFF2-40B4-BE49-F238E27FC236}">
                <a16:creationId xmlns:a16="http://schemas.microsoft.com/office/drawing/2014/main" id="{41BB1A94-E306-A91C-91B5-59C37686C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4115" y="2003576"/>
            <a:ext cx="638024" cy="638024"/>
          </a:xfrm>
          <a:prstGeom prst="rect">
            <a:avLst/>
          </a:prstGeom>
        </p:spPr>
      </p:pic>
      <p:pic>
        <p:nvPicPr>
          <p:cNvPr id="14" name="Graphic 13" descr="Checklist with solid fill">
            <a:extLst>
              <a:ext uri="{FF2B5EF4-FFF2-40B4-BE49-F238E27FC236}">
                <a16:creationId xmlns:a16="http://schemas.microsoft.com/office/drawing/2014/main" id="{05A2FA9A-6563-C050-8FA1-CFD216173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7555" y="2003576"/>
            <a:ext cx="638024" cy="638024"/>
          </a:xfrm>
          <a:prstGeom prst="rect">
            <a:avLst/>
          </a:prstGeom>
        </p:spPr>
      </p:pic>
      <p:pic>
        <p:nvPicPr>
          <p:cNvPr id="16" name="Graphic 15" descr="Checklist with solid fill">
            <a:extLst>
              <a:ext uri="{FF2B5EF4-FFF2-40B4-BE49-F238E27FC236}">
                <a16:creationId xmlns:a16="http://schemas.microsoft.com/office/drawing/2014/main" id="{684B1DCF-D5F2-E62F-6F8E-719F2F42E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0995" y="2003576"/>
            <a:ext cx="638024" cy="638024"/>
          </a:xfrm>
          <a:prstGeom prst="rect">
            <a:avLst/>
          </a:prstGeom>
        </p:spPr>
      </p:pic>
      <p:pic>
        <p:nvPicPr>
          <p:cNvPr id="18" name="Graphic 17" descr="Checklist with solid fill">
            <a:extLst>
              <a:ext uri="{FF2B5EF4-FFF2-40B4-BE49-F238E27FC236}">
                <a16:creationId xmlns:a16="http://schemas.microsoft.com/office/drawing/2014/main" id="{6D523B3B-410D-E022-6871-70C47A59C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34435" y="2003576"/>
            <a:ext cx="638024" cy="638024"/>
          </a:xfrm>
          <a:prstGeom prst="rect">
            <a:avLst/>
          </a:prstGeom>
        </p:spPr>
      </p:pic>
      <p:pic>
        <p:nvPicPr>
          <p:cNvPr id="20" name="Graphic 19" descr="Checklist with solid fill">
            <a:extLst>
              <a:ext uri="{FF2B5EF4-FFF2-40B4-BE49-F238E27FC236}">
                <a16:creationId xmlns:a16="http://schemas.microsoft.com/office/drawing/2014/main" id="{82879C45-79D2-DF36-0C96-C4D74D6C57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7875" y="2003576"/>
            <a:ext cx="638024" cy="638024"/>
          </a:xfrm>
          <a:prstGeom prst="rect">
            <a:avLst/>
          </a:prstGeom>
        </p:spPr>
      </p:pic>
      <p:pic>
        <p:nvPicPr>
          <p:cNvPr id="22" name="Graphic 21" descr="Checklist with solid fill">
            <a:extLst>
              <a:ext uri="{FF2B5EF4-FFF2-40B4-BE49-F238E27FC236}">
                <a16:creationId xmlns:a16="http://schemas.microsoft.com/office/drawing/2014/main" id="{554DD47B-0073-0EEC-F68B-E003C6CEC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41315" y="2003576"/>
            <a:ext cx="638024" cy="638024"/>
          </a:xfrm>
          <a:prstGeom prst="rect">
            <a:avLst/>
          </a:prstGeom>
        </p:spPr>
      </p:pic>
      <p:pic>
        <p:nvPicPr>
          <p:cNvPr id="24" name="Graphic 23" descr="Checklist with solid fill">
            <a:extLst>
              <a:ext uri="{FF2B5EF4-FFF2-40B4-BE49-F238E27FC236}">
                <a16:creationId xmlns:a16="http://schemas.microsoft.com/office/drawing/2014/main" id="{46BEADFA-727F-4EAB-9099-68DDB9B20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94755" y="2003576"/>
            <a:ext cx="638024" cy="638024"/>
          </a:xfrm>
          <a:prstGeom prst="rect">
            <a:avLst/>
          </a:prstGeom>
        </p:spPr>
      </p:pic>
      <p:pic>
        <p:nvPicPr>
          <p:cNvPr id="26" name="Graphic 25" descr="Checklist with solid fill">
            <a:extLst>
              <a:ext uri="{FF2B5EF4-FFF2-40B4-BE49-F238E27FC236}">
                <a16:creationId xmlns:a16="http://schemas.microsoft.com/office/drawing/2014/main" id="{A554DF38-C82D-3BBC-2CCA-FE05303156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48195" y="2003576"/>
            <a:ext cx="638024" cy="638024"/>
          </a:xfrm>
          <a:prstGeom prst="rect">
            <a:avLst/>
          </a:prstGeom>
        </p:spPr>
      </p:pic>
      <p:pic>
        <p:nvPicPr>
          <p:cNvPr id="28" name="Graphic 27" descr="Checklist with solid fill">
            <a:extLst>
              <a:ext uri="{FF2B5EF4-FFF2-40B4-BE49-F238E27FC236}">
                <a16:creationId xmlns:a16="http://schemas.microsoft.com/office/drawing/2014/main" id="{0ABF59DB-2854-5390-14E9-D5D8A3C431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01635" y="2003576"/>
            <a:ext cx="638024" cy="638024"/>
          </a:xfrm>
          <a:prstGeom prst="rect">
            <a:avLst/>
          </a:prstGeom>
        </p:spPr>
      </p:pic>
      <p:pic>
        <p:nvPicPr>
          <p:cNvPr id="30" name="Picture 29" descr="Chart, box and whisker chart&#10;&#10;Description automatically generated">
            <a:extLst>
              <a:ext uri="{FF2B5EF4-FFF2-40B4-BE49-F238E27FC236}">
                <a16:creationId xmlns:a16="http://schemas.microsoft.com/office/drawing/2014/main" id="{B0B08C85-9CAB-2FDD-B950-5099AD532D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579" y="3429000"/>
            <a:ext cx="12192000" cy="937846"/>
          </a:xfrm>
          <a:prstGeom prst="rect">
            <a:avLst/>
          </a:prstGeom>
        </p:spPr>
      </p:pic>
      <p:pic>
        <p:nvPicPr>
          <p:cNvPr id="32" name="Picture 31" descr="Chart, box and whisker chart&#10;&#10;Description automatically generated">
            <a:extLst>
              <a:ext uri="{FF2B5EF4-FFF2-40B4-BE49-F238E27FC236}">
                <a16:creationId xmlns:a16="http://schemas.microsoft.com/office/drawing/2014/main" id="{4EADC960-EB5F-4B6C-7254-C7BAD6F33B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579" y="5277950"/>
            <a:ext cx="12192000" cy="93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26862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6">
            <a:extLst>
              <a:ext uri="{FF2B5EF4-FFF2-40B4-BE49-F238E27FC236}">
                <a16:creationId xmlns:a16="http://schemas.microsoft.com/office/drawing/2014/main" id="{2124007E-BA57-41B2-8C6B-5E99927F2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82C40D-E92B-249E-F942-A81377D63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9157" y="1099456"/>
            <a:ext cx="6243636" cy="4625558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dirty="0"/>
              <a:t>Conclusion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255D0BF7-94F4-4437-A2B2-87BAFF86D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21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7FF28-C827-1906-E263-460FAED7C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en-US" dirty="0"/>
              <a:t>Research Questions</a:t>
            </a:r>
            <a:endParaRPr lang="LID4096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A6D7480-F378-ABF2-66F4-4793CB6C76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123818"/>
              </p:ext>
            </p:extLst>
          </p:nvPr>
        </p:nvGraphicFramePr>
        <p:xfrm>
          <a:off x="5282521" y="709683"/>
          <a:ext cx="6266011" cy="489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052958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B0BB7-F35F-2789-5A7A-01BB5C0D9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2800"/>
              <a:t>Coordinate Ascent</a:t>
            </a:r>
            <a:endParaRPr lang="LID4096" sz="280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6C9E703-3AC0-F4EE-A335-5D8277B2B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058751"/>
          </a:xfrm>
        </p:spPr>
        <p:txBody>
          <a:bodyPr anchor="t">
            <a:normAutofit/>
          </a:bodyPr>
          <a:lstStyle/>
          <a:p>
            <a:r>
              <a:rPr lang="en-US" sz="1600" dirty="0"/>
              <a:t>Training metric: NDCG@30</a:t>
            </a:r>
          </a:p>
          <a:p>
            <a:r>
              <a:rPr lang="en-US" sz="1600" dirty="0"/>
              <a:t>CP-NCI dataset best and most consistent behavior for NAPFD</a:t>
            </a:r>
          </a:p>
          <a:p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C017A6-D2C2-4F47-93AD-640D4F29D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965196"/>
            <a:ext cx="6581364" cy="4781641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81EB6AC0-380D-EECA-4DFA-CF69F3850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336" y="1438360"/>
            <a:ext cx="4218844" cy="383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95598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7FF28-C827-1906-E263-460FAED7C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en-US" dirty="0"/>
              <a:t>Research Questions</a:t>
            </a:r>
            <a:endParaRPr lang="LID4096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A6D7480-F378-ABF2-66F4-4793CB6C76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4734247"/>
              </p:ext>
            </p:extLst>
          </p:nvPr>
        </p:nvGraphicFramePr>
        <p:xfrm>
          <a:off x="5282521" y="709683"/>
          <a:ext cx="6266011" cy="489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035443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E12F6-2480-8E6B-DCDB-EDEEB5839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5978072" cy="970450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i="1" dirty="0"/>
              <a:t>safe</a:t>
            </a:r>
            <a:r>
              <a:rPr lang="en-US" dirty="0"/>
              <a:t> selection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3B560-A709-19C6-3728-3C0A2D9F8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28801"/>
            <a:ext cx="5978072" cy="3866048"/>
          </a:xfrm>
        </p:spPr>
        <p:txBody>
          <a:bodyPr anchor="ctr">
            <a:normAutofit/>
          </a:bodyPr>
          <a:lstStyle/>
          <a:p>
            <a:r>
              <a:rPr lang="en-US" dirty="0"/>
              <a:t>Which induced selection (10%, 20%, …) wouldn’t miss any failing tests?</a:t>
            </a:r>
          </a:p>
          <a:p>
            <a:r>
              <a:rPr lang="en-US" dirty="0"/>
              <a:t>For Coordinate Ascent optimizing NDCG@30, and the CP-NCI dataset: 40%</a:t>
            </a:r>
          </a:p>
          <a:p>
            <a:r>
              <a:rPr lang="en-US" dirty="0"/>
              <a:t>The corresponding selection execution time: 10% in average</a:t>
            </a:r>
            <a:endParaRPr lang="LID4096" dirty="0"/>
          </a:p>
        </p:txBody>
      </p:sp>
      <p:pic>
        <p:nvPicPr>
          <p:cNvPr id="17" name="Picture 14">
            <a:extLst>
              <a:ext uri="{FF2B5EF4-FFF2-40B4-BE49-F238E27FC236}">
                <a16:creationId xmlns:a16="http://schemas.microsoft.com/office/drawing/2014/main" id="{7650ABCE-7926-49F9-8512-76D07D7EBF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306147" y="1"/>
            <a:ext cx="4885853" cy="6858000"/>
          </a:xfrm>
          <a:prstGeom prst="rect">
            <a:avLst/>
          </a:prstGeom>
        </p:spPr>
      </p:pic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38C9A765-1D7B-9BA3-0F88-A8211426A2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351" y="1409612"/>
            <a:ext cx="3928185" cy="357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69513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7FF28-C827-1906-E263-460FAED7C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en-US" dirty="0"/>
              <a:t>Research Questions</a:t>
            </a:r>
            <a:endParaRPr lang="LID4096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A6D7480-F378-ABF2-66F4-4793CB6C76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7952684"/>
              </p:ext>
            </p:extLst>
          </p:nvPr>
        </p:nvGraphicFramePr>
        <p:xfrm>
          <a:off x="5282521" y="709683"/>
          <a:ext cx="6266011" cy="489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960857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F188B-F742-E227-28CD-AF0B143E0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865978"/>
            <a:ext cx="3185866" cy="1979597"/>
          </a:xfrm>
        </p:spPr>
        <p:txBody>
          <a:bodyPr anchor="ctr">
            <a:normAutofit/>
          </a:bodyPr>
          <a:lstStyle/>
          <a:p>
            <a:pPr algn="r"/>
            <a:r>
              <a:rPr lang="en-US" sz="3600" dirty="0"/>
              <a:t>Comparing datasets </a:t>
            </a:r>
            <a:endParaRPr lang="LID4096" sz="36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3DBA5AD-10C8-4C9E-A2E4-37834152A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0410" y="773380"/>
            <a:ext cx="3200400" cy="2743200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3F043650-4093-BA8B-CEE5-6C0A93B0B0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29" r="-7" b="3395"/>
          <a:stretch/>
        </p:blipFill>
        <p:spPr>
          <a:xfrm>
            <a:off x="1140768" y="1055006"/>
            <a:ext cx="2719685" cy="2179947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EF67420-C2EF-496D-8511-54DA2D6E3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8837" y="773380"/>
            <a:ext cx="3200400" cy="2743200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592F8786-225C-F07B-268C-EE958AF422F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69" r="-5" b="3269"/>
          <a:stretch/>
        </p:blipFill>
        <p:spPr>
          <a:xfrm>
            <a:off x="4820143" y="1078752"/>
            <a:ext cx="2657789" cy="2132455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926F8AF-45D6-46BD-B4AF-64E8AA687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97264" y="759482"/>
            <a:ext cx="3200400" cy="2743200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44931D7D-1D21-28B1-BCAB-3FA541C2D36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19" r="-5" b="3018"/>
          <a:stretch/>
        </p:blipFill>
        <p:spPr>
          <a:xfrm>
            <a:off x="8445658" y="1046459"/>
            <a:ext cx="2703613" cy="2169246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7809EA6-8C35-9474-BF23-CCC9A35AB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1165" y="3881658"/>
            <a:ext cx="6786391" cy="1909542"/>
          </a:xfrm>
        </p:spPr>
        <p:txBody>
          <a:bodyPr anchor="ctr">
            <a:normAutofit/>
          </a:bodyPr>
          <a:lstStyle/>
          <a:p>
            <a:r>
              <a:rPr lang="en-US" dirty="0"/>
              <a:t>Across algorithm configurations, the best NAPFD values were obtained by the configuration using:</a:t>
            </a:r>
          </a:p>
          <a:p>
            <a:pPr lvl="1"/>
            <a:r>
              <a:rPr lang="en-US" dirty="0"/>
              <a:t>Discrete coverage prioritization</a:t>
            </a:r>
          </a:p>
          <a:p>
            <a:pPr lvl="1"/>
            <a:r>
              <a:rPr lang="en-US" dirty="0"/>
              <a:t>Not using coverage as part of the features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92282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49458-50F7-10F5-76D4-D27D004F3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28C7F-E959-63CB-F8B4-F507910AF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robust dataset for evaluation</a:t>
            </a:r>
          </a:p>
          <a:p>
            <a:r>
              <a:rPr lang="en-US" dirty="0"/>
              <a:t>Other features to represent codebase changes and tests</a:t>
            </a:r>
          </a:p>
          <a:p>
            <a:r>
              <a:rPr lang="en-US" dirty="0"/>
              <a:t>Evaluation of Reinforcement Learning approaches</a:t>
            </a:r>
          </a:p>
          <a:p>
            <a:r>
              <a:rPr lang="en-US" dirty="0"/>
              <a:t>Other pipeline optimization techniques</a:t>
            </a:r>
          </a:p>
          <a:p>
            <a:r>
              <a:rPr lang="en-US" dirty="0"/>
              <a:t>Required changes on the existing build system to use proposed prioritizations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405937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025CF-7243-FCEC-FE8C-560F39B4B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Ensure Software Quality?</a:t>
            </a:r>
            <a:endParaRPr lang="LID4096" dirty="0"/>
          </a:p>
        </p:txBody>
      </p:sp>
      <p:graphicFrame>
        <p:nvGraphicFramePr>
          <p:cNvPr id="4" name="Content Placeholder 11">
            <a:extLst>
              <a:ext uri="{FF2B5EF4-FFF2-40B4-BE49-F238E27FC236}">
                <a16:creationId xmlns:a16="http://schemas.microsoft.com/office/drawing/2014/main" id="{3BBFE22F-DD14-1D46-690C-F0844DB498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8909649"/>
              </p:ext>
            </p:extLst>
          </p:nvPr>
        </p:nvGraphicFramePr>
        <p:xfrm>
          <a:off x="2669309" y="1713115"/>
          <a:ext cx="6853382" cy="1649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Graphic 5" descr="Checklist with solid fill">
            <a:extLst>
              <a:ext uri="{FF2B5EF4-FFF2-40B4-BE49-F238E27FC236}">
                <a16:creationId xmlns:a16="http://schemas.microsoft.com/office/drawing/2014/main" id="{1D7C5221-0282-B26E-E75E-B3CF534502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86364" y="3821545"/>
            <a:ext cx="914400" cy="914400"/>
          </a:xfrm>
          <a:prstGeom prst="rect">
            <a:avLst/>
          </a:prstGeom>
        </p:spPr>
      </p:pic>
      <p:pic>
        <p:nvPicPr>
          <p:cNvPr id="8" name="Graphic 7" descr="Checklist with solid fill">
            <a:extLst>
              <a:ext uri="{FF2B5EF4-FFF2-40B4-BE49-F238E27FC236}">
                <a16:creationId xmlns:a16="http://schemas.microsoft.com/office/drawing/2014/main" id="{3E74313B-DB43-337E-F34E-81618BBB73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43564" y="4737330"/>
            <a:ext cx="914400" cy="914400"/>
          </a:xfrm>
          <a:prstGeom prst="rect">
            <a:avLst/>
          </a:prstGeom>
        </p:spPr>
      </p:pic>
      <p:pic>
        <p:nvPicPr>
          <p:cNvPr id="10" name="Graphic 9" descr="Checklist with solid fill">
            <a:extLst>
              <a:ext uri="{FF2B5EF4-FFF2-40B4-BE49-F238E27FC236}">
                <a16:creationId xmlns:a16="http://schemas.microsoft.com/office/drawing/2014/main" id="{8F8DFBDF-42A4-FEFF-FE62-CB6D042C05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29164" y="5021810"/>
            <a:ext cx="914400" cy="914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3939966-29C8-5788-92BA-F00FC035E6EC}"/>
              </a:ext>
            </a:extLst>
          </p:cNvPr>
          <p:cNvSpPr/>
          <p:nvPr/>
        </p:nvSpPr>
        <p:spPr>
          <a:xfrm>
            <a:off x="5273964" y="3574472"/>
            <a:ext cx="2475345" cy="280785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3AD1A0-66D9-63D4-CA5B-7E615F4EA6DA}"/>
              </a:ext>
            </a:extLst>
          </p:cNvPr>
          <p:cNvSpPr txBox="1"/>
          <p:nvPr/>
        </p:nvSpPr>
        <p:spPr>
          <a:xfrm>
            <a:off x="5868099" y="3700558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Scenarios</a:t>
            </a:r>
            <a:endParaRPr lang="LID4096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C04045-E636-22B7-A2C2-D02BCCA1408A}"/>
              </a:ext>
            </a:extLst>
          </p:cNvPr>
          <p:cNvCxnSpPr/>
          <p:nvPr/>
        </p:nvCxnSpPr>
        <p:spPr>
          <a:xfrm>
            <a:off x="6096000" y="4341091"/>
            <a:ext cx="127070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2E1F882-3C72-DA15-E916-7B75AB1C26B2}"/>
              </a:ext>
            </a:extLst>
          </p:cNvPr>
          <p:cNvSpPr/>
          <p:nvPr/>
        </p:nvSpPr>
        <p:spPr>
          <a:xfrm>
            <a:off x="5532582" y="4248727"/>
            <a:ext cx="258618" cy="2401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07F607-2D42-5E5E-2A69-4633C6B5BDD6}"/>
              </a:ext>
            </a:extLst>
          </p:cNvPr>
          <p:cNvCxnSpPr>
            <a:cxnSpLocks/>
          </p:cNvCxnSpPr>
          <p:nvPr/>
        </p:nvCxnSpPr>
        <p:spPr>
          <a:xfrm>
            <a:off x="6086764" y="4735945"/>
            <a:ext cx="127070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261B668-5394-C0E5-9141-97B596EB1B9E}"/>
              </a:ext>
            </a:extLst>
          </p:cNvPr>
          <p:cNvSpPr/>
          <p:nvPr/>
        </p:nvSpPr>
        <p:spPr>
          <a:xfrm>
            <a:off x="5523346" y="4643581"/>
            <a:ext cx="258618" cy="2401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EE5DB92-79E3-40FB-78C0-B60DAEE65082}"/>
              </a:ext>
            </a:extLst>
          </p:cNvPr>
          <p:cNvCxnSpPr>
            <a:cxnSpLocks/>
          </p:cNvCxnSpPr>
          <p:nvPr/>
        </p:nvCxnSpPr>
        <p:spPr>
          <a:xfrm>
            <a:off x="6086764" y="5144885"/>
            <a:ext cx="127070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A3BE13F3-67FF-047D-670E-312B1BDDD6BE}"/>
              </a:ext>
            </a:extLst>
          </p:cNvPr>
          <p:cNvSpPr/>
          <p:nvPr/>
        </p:nvSpPr>
        <p:spPr>
          <a:xfrm>
            <a:off x="5523346" y="5052521"/>
            <a:ext cx="258618" cy="2401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4C8605C-2251-819B-C75E-5B6A849431E9}"/>
              </a:ext>
            </a:extLst>
          </p:cNvPr>
          <p:cNvCxnSpPr>
            <a:cxnSpLocks/>
          </p:cNvCxnSpPr>
          <p:nvPr/>
        </p:nvCxnSpPr>
        <p:spPr>
          <a:xfrm>
            <a:off x="6086764" y="5544806"/>
            <a:ext cx="127070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925B6C2B-CC39-1A49-8ABB-87ADF2570F3F}"/>
              </a:ext>
            </a:extLst>
          </p:cNvPr>
          <p:cNvSpPr/>
          <p:nvPr/>
        </p:nvSpPr>
        <p:spPr>
          <a:xfrm>
            <a:off x="5523346" y="5452442"/>
            <a:ext cx="258618" cy="2401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B37BF83-5867-5702-E498-21733C8EDEC9}"/>
              </a:ext>
            </a:extLst>
          </p:cNvPr>
          <p:cNvCxnSpPr>
            <a:cxnSpLocks/>
          </p:cNvCxnSpPr>
          <p:nvPr/>
        </p:nvCxnSpPr>
        <p:spPr>
          <a:xfrm>
            <a:off x="6086764" y="5947702"/>
            <a:ext cx="127070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561839E-1FF9-55A4-C3C0-AFAA8D43FEDE}"/>
              </a:ext>
            </a:extLst>
          </p:cNvPr>
          <p:cNvSpPr/>
          <p:nvPr/>
        </p:nvSpPr>
        <p:spPr>
          <a:xfrm>
            <a:off x="5523346" y="5855338"/>
            <a:ext cx="258618" cy="2401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31" name="Graphic 30" descr="Checkmark with solid fill">
            <a:extLst>
              <a:ext uri="{FF2B5EF4-FFF2-40B4-BE49-F238E27FC236}">
                <a16:creationId xmlns:a16="http://schemas.microsoft.com/office/drawing/2014/main" id="{FD59C5D2-A969-9CE4-0601-51F20A5BB9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62151" y="4258886"/>
            <a:ext cx="219813" cy="219813"/>
          </a:xfrm>
          <a:prstGeom prst="rect">
            <a:avLst/>
          </a:prstGeom>
        </p:spPr>
      </p:pic>
      <p:pic>
        <p:nvPicPr>
          <p:cNvPr id="33" name="Graphic 32" descr="Checkmark with solid fill">
            <a:extLst>
              <a:ext uri="{FF2B5EF4-FFF2-40B4-BE49-F238E27FC236}">
                <a16:creationId xmlns:a16="http://schemas.microsoft.com/office/drawing/2014/main" id="{BE08DF5F-7DB7-9554-6822-AA959BA95C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62151" y="4657667"/>
            <a:ext cx="219813" cy="219813"/>
          </a:xfrm>
          <a:prstGeom prst="rect">
            <a:avLst/>
          </a:prstGeom>
        </p:spPr>
      </p:pic>
      <p:pic>
        <p:nvPicPr>
          <p:cNvPr id="35" name="Graphic 34" descr="Checkmark with solid fill">
            <a:extLst>
              <a:ext uri="{FF2B5EF4-FFF2-40B4-BE49-F238E27FC236}">
                <a16:creationId xmlns:a16="http://schemas.microsoft.com/office/drawing/2014/main" id="{F70258F9-D4BE-F478-D331-A410DF4EB3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51984" y="5061528"/>
            <a:ext cx="219813" cy="219813"/>
          </a:xfrm>
          <a:prstGeom prst="rect">
            <a:avLst/>
          </a:prstGeom>
        </p:spPr>
      </p:pic>
      <p:pic>
        <p:nvPicPr>
          <p:cNvPr id="37" name="Graphic 36" descr="Checkmark with solid fill">
            <a:extLst>
              <a:ext uri="{FF2B5EF4-FFF2-40B4-BE49-F238E27FC236}">
                <a16:creationId xmlns:a16="http://schemas.microsoft.com/office/drawing/2014/main" id="{53EFA5F6-3884-4F69-C780-F563652A368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55673" y="5462601"/>
            <a:ext cx="219813" cy="219813"/>
          </a:xfrm>
          <a:prstGeom prst="rect">
            <a:avLst/>
          </a:prstGeom>
        </p:spPr>
      </p:pic>
      <p:pic>
        <p:nvPicPr>
          <p:cNvPr id="39" name="Graphic 38" descr="Checkmark with solid fill">
            <a:extLst>
              <a:ext uri="{FF2B5EF4-FFF2-40B4-BE49-F238E27FC236}">
                <a16:creationId xmlns:a16="http://schemas.microsoft.com/office/drawing/2014/main" id="{9F231AD3-1B97-A850-48F7-F3EC1E7920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42748" y="5852363"/>
            <a:ext cx="219813" cy="2198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04185FC-F48D-6925-C47C-56888B559340}"/>
              </a:ext>
            </a:extLst>
          </p:cNvPr>
          <p:cNvSpPr txBox="1"/>
          <p:nvPr/>
        </p:nvSpPr>
        <p:spPr>
          <a:xfrm>
            <a:off x="8357419" y="6026456"/>
            <a:ext cx="3167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Automated Regression Testing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411853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025CF-7243-FCEC-FE8C-560F39B4B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Ensure Software Quality?</a:t>
            </a:r>
            <a:endParaRPr lang="LID4096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D661B38-96B7-0653-B447-A46BD70351EA}"/>
              </a:ext>
            </a:extLst>
          </p:cNvPr>
          <p:cNvGrpSpPr/>
          <p:nvPr/>
        </p:nvGrpSpPr>
        <p:grpSpPr>
          <a:xfrm>
            <a:off x="838200" y="3114994"/>
            <a:ext cx="10515601" cy="611828"/>
            <a:chOff x="838200" y="3114997"/>
            <a:chExt cx="9806630" cy="611828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30E4CE9F-8724-5D92-4BCC-A92C7C587E22}"/>
                </a:ext>
              </a:extLst>
            </p:cNvPr>
            <p:cNvSpPr/>
            <p:nvPr/>
          </p:nvSpPr>
          <p:spPr>
            <a:xfrm>
              <a:off x="838200" y="3131170"/>
              <a:ext cx="1489138" cy="595655"/>
            </a:xfrm>
            <a:custGeom>
              <a:avLst/>
              <a:gdLst>
                <a:gd name="connsiteX0" fmla="*/ 0 w 1489138"/>
                <a:gd name="connsiteY0" fmla="*/ 0 h 595655"/>
                <a:gd name="connsiteX1" fmla="*/ 1191311 w 1489138"/>
                <a:gd name="connsiteY1" fmla="*/ 0 h 595655"/>
                <a:gd name="connsiteX2" fmla="*/ 1489138 w 1489138"/>
                <a:gd name="connsiteY2" fmla="*/ 297828 h 595655"/>
                <a:gd name="connsiteX3" fmla="*/ 1191311 w 1489138"/>
                <a:gd name="connsiteY3" fmla="*/ 595655 h 595655"/>
                <a:gd name="connsiteX4" fmla="*/ 0 w 1489138"/>
                <a:gd name="connsiteY4" fmla="*/ 595655 h 595655"/>
                <a:gd name="connsiteX5" fmla="*/ 297828 w 1489138"/>
                <a:gd name="connsiteY5" fmla="*/ 297828 h 595655"/>
                <a:gd name="connsiteX6" fmla="*/ 0 w 1489138"/>
                <a:gd name="connsiteY6" fmla="*/ 0 h 59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9138" h="595655">
                  <a:moveTo>
                    <a:pt x="0" y="0"/>
                  </a:moveTo>
                  <a:lnTo>
                    <a:pt x="1191311" y="0"/>
                  </a:lnTo>
                  <a:lnTo>
                    <a:pt x="1489138" y="297828"/>
                  </a:lnTo>
                  <a:lnTo>
                    <a:pt x="1191311" y="595655"/>
                  </a:lnTo>
                  <a:lnTo>
                    <a:pt x="0" y="595655"/>
                  </a:lnTo>
                  <a:lnTo>
                    <a:pt x="297828" y="29782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37846" tIns="46673" rIns="344500" bIns="46673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500" kern="1200" dirty="0"/>
                <a:t> </a:t>
              </a:r>
              <a:endParaRPr lang="LID4096" sz="3500" kern="1200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23DCBFC-8B4C-E0CB-1BB0-1355FFBDAA73}"/>
                </a:ext>
              </a:extLst>
            </p:cNvPr>
            <p:cNvSpPr/>
            <p:nvPr/>
          </p:nvSpPr>
          <p:spPr>
            <a:xfrm>
              <a:off x="6453041" y="3114997"/>
              <a:ext cx="1489138" cy="595656"/>
            </a:xfrm>
            <a:custGeom>
              <a:avLst/>
              <a:gdLst>
                <a:gd name="connsiteX0" fmla="*/ 0 w 1489138"/>
                <a:gd name="connsiteY0" fmla="*/ 0 h 595655"/>
                <a:gd name="connsiteX1" fmla="*/ 1191311 w 1489138"/>
                <a:gd name="connsiteY1" fmla="*/ 0 h 595655"/>
                <a:gd name="connsiteX2" fmla="*/ 1489138 w 1489138"/>
                <a:gd name="connsiteY2" fmla="*/ 297828 h 595655"/>
                <a:gd name="connsiteX3" fmla="*/ 1191311 w 1489138"/>
                <a:gd name="connsiteY3" fmla="*/ 595655 h 595655"/>
                <a:gd name="connsiteX4" fmla="*/ 0 w 1489138"/>
                <a:gd name="connsiteY4" fmla="*/ 595655 h 595655"/>
                <a:gd name="connsiteX5" fmla="*/ 297828 w 1489138"/>
                <a:gd name="connsiteY5" fmla="*/ 297828 h 595655"/>
                <a:gd name="connsiteX6" fmla="*/ 0 w 1489138"/>
                <a:gd name="connsiteY6" fmla="*/ 0 h 59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9138" h="595655">
                  <a:moveTo>
                    <a:pt x="0" y="0"/>
                  </a:moveTo>
                  <a:lnTo>
                    <a:pt x="1191311" y="0"/>
                  </a:lnTo>
                  <a:lnTo>
                    <a:pt x="1489138" y="297828"/>
                  </a:lnTo>
                  <a:lnTo>
                    <a:pt x="1191311" y="595655"/>
                  </a:lnTo>
                  <a:lnTo>
                    <a:pt x="0" y="595655"/>
                  </a:lnTo>
                  <a:lnTo>
                    <a:pt x="297828" y="29782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37846" tIns="46673" rIns="344500" bIns="46673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500" kern="1200" dirty="0"/>
                <a:t> </a:t>
              </a:r>
              <a:endParaRPr lang="LID4096" sz="3500" kern="1200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40CBBC4F-6A72-4DB2-316D-F749C1E6B9C4}"/>
                </a:ext>
              </a:extLst>
            </p:cNvPr>
            <p:cNvSpPr/>
            <p:nvPr/>
          </p:nvSpPr>
          <p:spPr>
            <a:xfrm>
              <a:off x="7824235" y="3114997"/>
              <a:ext cx="1489138" cy="595656"/>
            </a:xfrm>
            <a:custGeom>
              <a:avLst/>
              <a:gdLst>
                <a:gd name="connsiteX0" fmla="*/ 0 w 1489138"/>
                <a:gd name="connsiteY0" fmla="*/ 0 h 595655"/>
                <a:gd name="connsiteX1" fmla="*/ 1191311 w 1489138"/>
                <a:gd name="connsiteY1" fmla="*/ 0 h 595655"/>
                <a:gd name="connsiteX2" fmla="*/ 1489138 w 1489138"/>
                <a:gd name="connsiteY2" fmla="*/ 297828 h 595655"/>
                <a:gd name="connsiteX3" fmla="*/ 1191311 w 1489138"/>
                <a:gd name="connsiteY3" fmla="*/ 595655 h 595655"/>
                <a:gd name="connsiteX4" fmla="*/ 0 w 1489138"/>
                <a:gd name="connsiteY4" fmla="*/ 595655 h 595655"/>
                <a:gd name="connsiteX5" fmla="*/ 297828 w 1489138"/>
                <a:gd name="connsiteY5" fmla="*/ 297828 h 595655"/>
                <a:gd name="connsiteX6" fmla="*/ 0 w 1489138"/>
                <a:gd name="connsiteY6" fmla="*/ 0 h 59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9138" h="595655">
                  <a:moveTo>
                    <a:pt x="0" y="0"/>
                  </a:moveTo>
                  <a:lnTo>
                    <a:pt x="1191311" y="0"/>
                  </a:lnTo>
                  <a:lnTo>
                    <a:pt x="1489138" y="297828"/>
                  </a:lnTo>
                  <a:lnTo>
                    <a:pt x="1191311" y="595655"/>
                  </a:lnTo>
                  <a:lnTo>
                    <a:pt x="0" y="595655"/>
                  </a:lnTo>
                  <a:lnTo>
                    <a:pt x="297828" y="29782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37846" tIns="46673" rIns="344500" bIns="46673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500" kern="1200" dirty="0"/>
                <a:t> </a:t>
              </a:r>
              <a:endParaRPr lang="LID4096" sz="3500" kern="1200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77112A6-32CF-07E8-C42F-0D386FF204C9}"/>
                </a:ext>
              </a:extLst>
            </p:cNvPr>
            <p:cNvSpPr/>
            <p:nvPr/>
          </p:nvSpPr>
          <p:spPr>
            <a:xfrm>
              <a:off x="9155692" y="3114997"/>
              <a:ext cx="1489138" cy="595656"/>
            </a:xfrm>
            <a:custGeom>
              <a:avLst/>
              <a:gdLst>
                <a:gd name="connsiteX0" fmla="*/ 0 w 1489138"/>
                <a:gd name="connsiteY0" fmla="*/ 0 h 595655"/>
                <a:gd name="connsiteX1" fmla="*/ 1191311 w 1489138"/>
                <a:gd name="connsiteY1" fmla="*/ 0 h 595655"/>
                <a:gd name="connsiteX2" fmla="*/ 1489138 w 1489138"/>
                <a:gd name="connsiteY2" fmla="*/ 297828 h 595655"/>
                <a:gd name="connsiteX3" fmla="*/ 1191311 w 1489138"/>
                <a:gd name="connsiteY3" fmla="*/ 595655 h 595655"/>
                <a:gd name="connsiteX4" fmla="*/ 0 w 1489138"/>
                <a:gd name="connsiteY4" fmla="*/ 595655 h 595655"/>
                <a:gd name="connsiteX5" fmla="*/ 297828 w 1489138"/>
                <a:gd name="connsiteY5" fmla="*/ 297828 h 595655"/>
                <a:gd name="connsiteX6" fmla="*/ 0 w 1489138"/>
                <a:gd name="connsiteY6" fmla="*/ 0 h 59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9138" h="595655">
                  <a:moveTo>
                    <a:pt x="0" y="0"/>
                  </a:moveTo>
                  <a:lnTo>
                    <a:pt x="1191311" y="0"/>
                  </a:lnTo>
                  <a:lnTo>
                    <a:pt x="1489138" y="297828"/>
                  </a:lnTo>
                  <a:lnTo>
                    <a:pt x="1191311" y="595655"/>
                  </a:lnTo>
                  <a:lnTo>
                    <a:pt x="0" y="595655"/>
                  </a:lnTo>
                  <a:lnTo>
                    <a:pt x="297828" y="29782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37846" tIns="46673" rIns="344500" bIns="46673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500" kern="1200" dirty="0"/>
                <a:t> </a:t>
              </a:r>
              <a:endParaRPr lang="LID4096" sz="3500" kern="1200" dirty="0"/>
            </a:p>
          </p:txBody>
        </p:sp>
      </p:grp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E0FD7954-2F8C-CA1E-EEDC-B67AA28FBE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1595789"/>
              </p:ext>
            </p:extLst>
          </p:nvPr>
        </p:nvGraphicFramePr>
        <p:xfrm>
          <a:off x="2566613" y="1763377"/>
          <a:ext cx="3963496" cy="38945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6710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025CF-7243-FCEC-FE8C-560F39B4B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Ensure Software Quality?</a:t>
            </a:r>
            <a:endParaRPr lang="LID4096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D661B38-96B7-0653-B447-A46BD70351EA}"/>
              </a:ext>
            </a:extLst>
          </p:cNvPr>
          <p:cNvGrpSpPr/>
          <p:nvPr/>
        </p:nvGrpSpPr>
        <p:grpSpPr>
          <a:xfrm>
            <a:off x="838200" y="3131165"/>
            <a:ext cx="10008118" cy="595658"/>
            <a:chOff x="838200" y="3131168"/>
            <a:chExt cx="9333362" cy="595658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30E4CE9F-8724-5D92-4BCC-A92C7C587E22}"/>
                </a:ext>
              </a:extLst>
            </p:cNvPr>
            <p:cNvSpPr/>
            <p:nvPr/>
          </p:nvSpPr>
          <p:spPr>
            <a:xfrm>
              <a:off x="838200" y="3131170"/>
              <a:ext cx="1489138" cy="595655"/>
            </a:xfrm>
            <a:custGeom>
              <a:avLst/>
              <a:gdLst>
                <a:gd name="connsiteX0" fmla="*/ 0 w 1489138"/>
                <a:gd name="connsiteY0" fmla="*/ 0 h 595655"/>
                <a:gd name="connsiteX1" fmla="*/ 1191311 w 1489138"/>
                <a:gd name="connsiteY1" fmla="*/ 0 h 595655"/>
                <a:gd name="connsiteX2" fmla="*/ 1489138 w 1489138"/>
                <a:gd name="connsiteY2" fmla="*/ 297828 h 595655"/>
                <a:gd name="connsiteX3" fmla="*/ 1191311 w 1489138"/>
                <a:gd name="connsiteY3" fmla="*/ 595655 h 595655"/>
                <a:gd name="connsiteX4" fmla="*/ 0 w 1489138"/>
                <a:gd name="connsiteY4" fmla="*/ 595655 h 595655"/>
                <a:gd name="connsiteX5" fmla="*/ 297828 w 1489138"/>
                <a:gd name="connsiteY5" fmla="*/ 297828 h 595655"/>
                <a:gd name="connsiteX6" fmla="*/ 0 w 1489138"/>
                <a:gd name="connsiteY6" fmla="*/ 0 h 59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9138" h="595655">
                  <a:moveTo>
                    <a:pt x="0" y="0"/>
                  </a:moveTo>
                  <a:lnTo>
                    <a:pt x="1191311" y="0"/>
                  </a:lnTo>
                  <a:lnTo>
                    <a:pt x="1489138" y="297828"/>
                  </a:lnTo>
                  <a:lnTo>
                    <a:pt x="1191311" y="595655"/>
                  </a:lnTo>
                  <a:lnTo>
                    <a:pt x="0" y="595655"/>
                  </a:lnTo>
                  <a:lnTo>
                    <a:pt x="297828" y="29782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37846" tIns="46673" rIns="344500" bIns="46673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500" kern="1200" dirty="0"/>
                <a:t> </a:t>
              </a:r>
              <a:endParaRPr lang="LID4096" sz="3500" kern="1200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23DCBFC-8B4C-E0CB-1BB0-1355FFBDAA73}"/>
                </a:ext>
              </a:extLst>
            </p:cNvPr>
            <p:cNvSpPr/>
            <p:nvPr/>
          </p:nvSpPr>
          <p:spPr>
            <a:xfrm>
              <a:off x="3451904" y="3131170"/>
              <a:ext cx="1489138" cy="595656"/>
            </a:xfrm>
            <a:custGeom>
              <a:avLst/>
              <a:gdLst>
                <a:gd name="connsiteX0" fmla="*/ 0 w 1489138"/>
                <a:gd name="connsiteY0" fmla="*/ 0 h 595655"/>
                <a:gd name="connsiteX1" fmla="*/ 1191311 w 1489138"/>
                <a:gd name="connsiteY1" fmla="*/ 0 h 595655"/>
                <a:gd name="connsiteX2" fmla="*/ 1489138 w 1489138"/>
                <a:gd name="connsiteY2" fmla="*/ 297828 h 595655"/>
                <a:gd name="connsiteX3" fmla="*/ 1191311 w 1489138"/>
                <a:gd name="connsiteY3" fmla="*/ 595655 h 595655"/>
                <a:gd name="connsiteX4" fmla="*/ 0 w 1489138"/>
                <a:gd name="connsiteY4" fmla="*/ 595655 h 595655"/>
                <a:gd name="connsiteX5" fmla="*/ 297828 w 1489138"/>
                <a:gd name="connsiteY5" fmla="*/ 297828 h 595655"/>
                <a:gd name="connsiteX6" fmla="*/ 0 w 1489138"/>
                <a:gd name="connsiteY6" fmla="*/ 0 h 59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9138" h="595655">
                  <a:moveTo>
                    <a:pt x="0" y="0"/>
                  </a:moveTo>
                  <a:lnTo>
                    <a:pt x="1191311" y="0"/>
                  </a:lnTo>
                  <a:lnTo>
                    <a:pt x="1489138" y="297828"/>
                  </a:lnTo>
                  <a:lnTo>
                    <a:pt x="1191311" y="595655"/>
                  </a:lnTo>
                  <a:lnTo>
                    <a:pt x="0" y="595655"/>
                  </a:lnTo>
                  <a:lnTo>
                    <a:pt x="297828" y="29782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37846" tIns="46673" rIns="344500" bIns="46673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500" kern="1200" dirty="0"/>
                <a:t> </a:t>
              </a:r>
              <a:endParaRPr lang="LID4096" sz="3500" kern="1200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40CBBC4F-6A72-4DB2-316D-F749C1E6B9C4}"/>
                </a:ext>
              </a:extLst>
            </p:cNvPr>
            <p:cNvSpPr/>
            <p:nvPr/>
          </p:nvSpPr>
          <p:spPr>
            <a:xfrm>
              <a:off x="6067164" y="3131168"/>
              <a:ext cx="1489138" cy="595656"/>
            </a:xfrm>
            <a:custGeom>
              <a:avLst/>
              <a:gdLst>
                <a:gd name="connsiteX0" fmla="*/ 0 w 1489138"/>
                <a:gd name="connsiteY0" fmla="*/ 0 h 595655"/>
                <a:gd name="connsiteX1" fmla="*/ 1191311 w 1489138"/>
                <a:gd name="connsiteY1" fmla="*/ 0 h 595655"/>
                <a:gd name="connsiteX2" fmla="*/ 1489138 w 1489138"/>
                <a:gd name="connsiteY2" fmla="*/ 297828 h 595655"/>
                <a:gd name="connsiteX3" fmla="*/ 1191311 w 1489138"/>
                <a:gd name="connsiteY3" fmla="*/ 595655 h 595655"/>
                <a:gd name="connsiteX4" fmla="*/ 0 w 1489138"/>
                <a:gd name="connsiteY4" fmla="*/ 595655 h 595655"/>
                <a:gd name="connsiteX5" fmla="*/ 297828 w 1489138"/>
                <a:gd name="connsiteY5" fmla="*/ 297828 h 595655"/>
                <a:gd name="connsiteX6" fmla="*/ 0 w 1489138"/>
                <a:gd name="connsiteY6" fmla="*/ 0 h 59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9138" h="595655">
                  <a:moveTo>
                    <a:pt x="0" y="0"/>
                  </a:moveTo>
                  <a:lnTo>
                    <a:pt x="1191311" y="0"/>
                  </a:lnTo>
                  <a:lnTo>
                    <a:pt x="1489138" y="297828"/>
                  </a:lnTo>
                  <a:lnTo>
                    <a:pt x="1191311" y="595655"/>
                  </a:lnTo>
                  <a:lnTo>
                    <a:pt x="0" y="595655"/>
                  </a:lnTo>
                  <a:lnTo>
                    <a:pt x="297828" y="29782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37846" tIns="46673" rIns="344500" bIns="46673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500" kern="1200" dirty="0"/>
                <a:t> </a:t>
              </a:r>
              <a:endParaRPr lang="LID4096" sz="3500" kern="1200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77112A6-32CF-07E8-C42F-0D386FF204C9}"/>
                </a:ext>
              </a:extLst>
            </p:cNvPr>
            <p:cNvSpPr/>
            <p:nvPr/>
          </p:nvSpPr>
          <p:spPr>
            <a:xfrm>
              <a:off x="8682424" y="3131168"/>
              <a:ext cx="1489138" cy="595656"/>
            </a:xfrm>
            <a:custGeom>
              <a:avLst/>
              <a:gdLst>
                <a:gd name="connsiteX0" fmla="*/ 0 w 1489138"/>
                <a:gd name="connsiteY0" fmla="*/ 0 h 595655"/>
                <a:gd name="connsiteX1" fmla="*/ 1191311 w 1489138"/>
                <a:gd name="connsiteY1" fmla="*/ 0 h 595655"/>
                <a:gd name="connsiteX2" fmla="*/ 1489138 w 1489138"/>
                <a:gd name="connsiteY2" fmla="*/ 297828 h 595655"/>
                <a:gd name="connsiteX3" fmla="*/ 1191311 w 1489138"/>
                <a:gd name="connsiteY3" fmla="*/ 595655 h 595655"/>
                <a:gd name="connsiteX4" fmla="*/ 0 w 1489138"/>
                <a:gd name="connsiteY4" fmla="*/ 595655 h 595655"/>
                <a:gd name="connsiteX5" fmla="*/ 297828 w 1489138"/>
                <a:gd name="connsiteY5" fmla="*/ 297828 h 595655"/>
                <a:gd name="connsiteX6" fmla="*/ 0 w 1489138"/>
                <a:gd name="connsiteY6" fmla="*/ 0 h 59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9138" h="595655">
                  <a:moveTo>
                    <a:pt x="0" y="0"/>
                  </a:moveTo>
                  <a:lnTo>
                    <a:pt x="1191311" y="0"/>
                  </a:lnTo>
                  <a:lnTo>
                    <a:pt x="1489138" y="297828"/>
                  </a:lnTo>
                  <a:lnTo>
                    <a:pt x="1191311" y="595655"/>
                  </a:lnTo>
                  <a:lnTo>
                    <a:pt x="0" y="595655"/>
                  </a:lnTo>
                  <a:lnTo>
                    <a:pt x="297828" y="29782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37846" tIns="46673" rIns="344500" bIns="46673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500" kern="1200" dirty="0"/>
                <a:t> </a:t>
              </a:r>
              <a:endParaRPr lang="LID4096" sz="3500" kern="1200" dirty="0"/>
            </a:p>
          </p:txBody>
        </p:sp>
      </p:grp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E0FD7954-2F8C-CA1E-EEDC-B67AA28FBED0}"/>
              </a:ext>
            </a:extLst>
          </p:cNvPr>
          <p:cNvGraphicFramePr/>
          <p:nvPr/>
        </p:nvGraphicFramePr>
        <p:xfrm>
          <a:off x="2363413" y="2766218"/>
          <a:ext cx="1349031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E942B08-8BC1-F401-E14C-1A44D83CE1DA}"/>
              </a:ext>
            </a:extLst>
          </p:cNvPr>
          <p:cNvGraphicFramePr/>
          <p:nvPr/>
        </p:nvGraphicFramePr>
        <p:xfrm>
          <a:off x="5177268" y="2766215"/>
          <a:ext cx="1349031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3101CE8F-8AD6-316E-99AA-D3041DA1D4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1198454"/>
              </p:ext>
            </p:extLst>
          </p:nvPr>
        </p:nvGraphicFramePr>
        <p:xfrm>
          <a:off x="7971240" y="2766211"/>
          <a:ext cx="1349031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27A23F1-EEFE-FEE5-CCB1-D985A2AC9D4B}"/>
              </a:ext>
            </a:extLst>
          </p:cNvPr>
          <p:cNvSpPr txBox="1"/>
          <p:nvPr/>
        </p:nvSpPr>
        <p:spPr>
          <a:xfrm>
            <a:off x="7118554" y="5642889"/>
            <a:ext cx="3408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Continuous Integration Pipelines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152223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E8B826"/>
      </a:accent1>
      <a:accent2>
        <a:srgbClr val="E2CA72"/>
      </a:accent2>
      <a:accent3>
        <a:srgbClr val="BD723B"/>
      </a:accent3>
      <a:accent4>
        <a:srgbClr val="AE9376"/>
      </a:accent4>
      <a:accent5>
        <a:srgbClr val="A77F41"/>
      </a:accent5>
      <a:accent6>
        <a:srgbClr val="A1AE79"/>
      </a:accent6>
      <a:hlink>
        <a:srgbClr val="F1D06A"/>
      </a:hlink>
      <a:folHlink>
        <a:srgbClr val="EDDCA8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D5CBAF11-69B7-47EA-BC01-41F77058C2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14074</TotalTime>
  <Words>1890</Words>
  <Application>Microsoft Office PowerPoint</Application>
  <PresentationFormat>Widescreen</PresentationFormat>
  <Paragraphs>455</Paragraphs>
  <Slides>69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5" baseType="lpstr">
      <vt:lpstr>Arial</vt:lpstr>
      <vt:lpstr>Calibri</vt:lpstr>
      <vt:lpstr>Calisto MT</vt:lpstr>
      <vt:lpstr>Cambria Math</vt:lpstr>
      <vt:lpstr>Wingdings 2</vt:lpstr>
      <vt:lpstr>Slate</vt:lpstr>
      <vt:lpstr>Efficient Regression Testing in Continuous Integration Pipelines</vt:lpstr>
      <vt:lpstr>Introduction and Background</vt:lpstr>
      <vt:lpstr>Our case study</vt:lpstr>
      <vt:lpstr>Business Central</vt:lpstr>
      <vt:lpstr>Making Software is Hard</vt:lpstr>
      <vt:lpstr>Making Software is Hard</vt:lpstr>
      <vt:lpstr>How to Ensure Software Quality?</vt:lpstr>
      <vt:lpstr>How to Ensure Software Quality?</vt:lpstr>
      <vt:lpstr>How to Ensure Software Quality?</vt:lpstr>
      <vt:lpstr>How to Ensure Software Quality?</vt:lpstr>
      <vt:lpstr>How to Ensure Software Quality?</vt:lpstr>
      <vt:lpstr>Business Central</vt:lpstr>
      <vt:lpstr>Business Central</vt:lpstr>
      <vt:lpstr>Test Selection and Prioritization Techniques</vt:lpstr>
      <vt:lpstr>Test Selection and Prioritization Techniques</vt:lpstr>
      <vt:lpstr>Test Selection and Prioritization Techniques</vt:lpstr>
      <vt:lpstr>Test Selection and Prioritization Techniques</vt:lpstr>
      <vt:lpstr>Test Selection and Prioritization Techniques</vt:lpstr>
      <vt:lpstr>Test Selection and Prioritization Techniques</vt:lpstr>
      <vt:lpstr>Test Selection and Prioritization Techniques</vt:lpstr>
      <vt:lpstr>Test Selection and Prioritization Techniques</vt:lpstr>
      <vt:lpstr>Test Selection and Prioritization Techniques</vt:lpstr>
      <vt:lpstr>Test Selection and Prioritization Techniques</vt:lpstr>
      <vt:lpstr>Test Selection and Prioritization Techniques</vt:lpstr>
      <vt:lpstr>Test Selection and Prioritization Techniques</vt:lpstr>
      <vt:lpstr>Test Selection and Prioritization Techniques</vt:lpstr>
      <vt:lpstr>Test Coverage information</vt:lpstr>
      <vt:lpstr>Test Coverage information</vt:lpstr>
      <vt:lpstr>Test Coverage information</vt:lpstr>
      <vt:lpstr>Learning-to-Rank techniques</vt:lpstr>
      <vt:lpstr>Learning-to-Rank for Test Prioritization</vt:lpstr>
      <vt:lpstr>Learning-to-Rank</vt:lpstr>
      <vt:lpstr>Learning-to-Rank</vt:lpstr>
      <vt:lpstr>Learning-to-Rank</vt:lpstr>
      <vt:lpstr>Learning-to-Rank</vt:lpstr>
      <vt:lpstr>Research Questions</vt:lpstr>
      <vt:lpstr>Method</vt:lpstr>
      <vt:lpstr>Overview</vt:lpstr>
      <vt:lpstr>Overview</vt:lpstr>
      <vt:lpstr>Collecting information</vt:lpstr>
      <vt:lpstr>Collecting information: CI history</vt:lpstr>
      <vt:lpstr>Collecting information: Test coverage</vt:lpstr>
      <vt:lpstr>Overview</vt:lpstr>
      <vt:lpstr>Representing tests and codebase changes</vt:lpstr>
      <vt:lpstr>Representing tests and codebase changes</vt:lpstr>
      <vt:lpstr>Overview</vt:lpstr>
      <vt:lpstr>Prioritize the training dataset</vt:lpstr>
      <vt:lpstr>Prioritize the training dataset</vt:lpstr>
      <vt:lpstr>Learning to Rank</vt:lpstr>
      <vt:lpstr>Overview</vt:lpstr>
      <vt:lpstr>Training the different ranking models</vt:lpstr>
      <vt:lpstr>Training the different ranking models</vt:lpstr>
      <vt:lpstr>Overview</vt:lpstr>
      <vt:lpstr>Evaluating the prioritizations</vt:lpstr>
      <vt:lpstr>NAPFD</vt:lpstr>
      <vt:lpstr>NAPFD</vt:lpstr>
      <vt:lpstr>Time to the first failure</vt:lpstr>
      <vt:lpstr>Time to the first failure</vt:lpstr>
      <vt:lpstr>Induced Selections</vt:lpstr>
      <vt:lpstr>Induced Selections</vt:lpstr>
      <vt:lpstr>Induced Selections</vt:lpstr>
      <vt:lpstr>Conclusion</vt:lpstr>
      <vt:lpstr>Research Questions</vt:lpstr>
      <vt:lpstr>Coordinate Ascent</vt:lpstr>
      <vt:lpstr>Research Questions</vt:lpstr>
      <vt:lpstr>A safe selection</vt:lpstr>
      <vt:lpstr>Research Questions</vt:lpstr>
      <vt:lpstr>Comparing datasets 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Faster in Continuous Integration Pipelines</dc:title>
  <dc:creator>Diego Joshua Martínez Pineda</dc:creator>
  <cp:lastModifiedBy>Diego Joshua Martínez Pineda</cp:lastModifiedBy>
  <cp:revision>3</cp:revision>
  <dcterms:created xsi:type="dcterms:W3CDTF">2022-05-25T09:12:57Z</dcterms:created>
  <dcterms:modified xsi:type="dcterms:W3CDTF">2022-06-08T21:17:14Z</dcterms:modified>
</cp:coreProperties>
</file>