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81D100-3117-47F8-AE9E-6A564ACB7A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BE7237-C748-45E3-AF1D-A754940032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21-11-2023 15:55:09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8144E5A-7322-427D-B4FC-5552D9E6B6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515"/>
            <a:ext cx="12192000" cy="15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07294752-3DFC-488D-B459-EDD030BE1F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14DB6DC-1A7F-41F5-A021-321AAC9D8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62062"/>
            <a:ext cx="2476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A2608BD-F8FE-4ECA-9CD8-E4DA19821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919162"/>
            <a:ext cx="1905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4A9AF2F-8494-4DE5-9C29-882A293AE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09"/>
            <a:ext cx="12192000" cy="65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8CA340E-9BF6-4E6E-B97D-1D92C8513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5" y="0"/>
            <a:ext cx="1141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C44FB76-4FFF-46C6-96AC-1D5C09BE9B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38312"/>
            <a:ext cx="11734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D2E0A72-2F78-4E58-97F0-48B58EAD5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212"/>
            <a:ext cx="12192000" cy="37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A2D6777-D798-4F24-BA23-A537E12CD5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74"/>
            <a:ext cx="12192000" cy="64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E50B53E-2ED9-4020-BFAC-A246FB8CCB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386012"/>
            <a:ext cx="43624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2023-11-21T10:25:12Z</dcterms:created>
  <dcterms:modified xsi:type="dcterms:W3CDTF">2023-11-21T10:25:12Z</dcterms:modified>
</cp:coreProperties>
</file>