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BB8DD-6D99-4031-A7C5-43088A45C020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805CF-FAC9-49BF-B926-373A4745D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2661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CF814-32DB-4389-AA83-B84E26A2CAC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45CC5-720B-4CE2-9076-4F314FBD0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9810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dirty="0" smtClean="0"/>
              <a:t>Credit EDA Case Study</a:t>
            </a:r>
            <a:br>
              <a:rPr lang="en-IN" sz="5400" dirty="0" smtClean="0"/>
            </a:br>
            <a:r>
              <a:rPr lang="en-IN" sz="3200" dirty="0" smtClean="0"/>
              <a:t>(Group Case Study 1)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288349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Prepared by:-</a:t>
            </a:r>
          </a:p>
          <a:p>
            <a:r>
              <a:rPr lang="en-IN" dirty="0" err="1" smtClean="0"/>
              <a:t>Utkarsh</a:t>
            </a:r>
            <a:r>
              <a:rPr lang="en-IN" dirty="0" smtClean="0"/>
              <a:t> Upadhyay</a:t>
            </a:r>
          </a:p>
          <a:p>
            <a:r>
              <a:rPr lang="en-IN" dirty="0" smtClean="0"/>
              <a:t>Mayank Singh Soni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63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EDA Case Study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Utkarsh Upadhyay &amp; Mayank Singh Soni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0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Georgia</vt:lpstr>
      <vt:lpstr>Trebuchet MS</vt:lpstr>
      <vt:lpstr>Wingdings</vt:lpstr>
      <vt:lpstr>Wood Type</vt:lpstr>
      <vt:lpstr>Credit EDA Case Study (Group Case Study 1)</vt:lpstr>
      <vt:lpstr>PowerPoint Presentation</vt:lpstr>
      <vt:lpstr>PowerPoint Presentation</vt:lpstr>
    </vt:vector>
  </TitlesOfParts>
  <Company>AMNS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 (Group Case Study 1)</dc:title>
  <dc:creator>Soni, Mayank - AM/NS India - IT (HAZ)</dc:creator>
  <cp:lastModifiedBy>Soni, Mayank - AM/NS India - IT (HAZ)</cp:lastModifiedBy>
  <cp:revision>1</cp:revision>
  <dcterms:created xsi:type="dcterms:W3CDTF">2020-10-26T14:49:12Z</dcterms:created>
  <dcterms:modified xsi:type="dcterms:W3CDTF">2020-10-26T14:58:28Z</dcterms:modified>
</cp:coreProperties>
</file>