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4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FBB8DD-6D99-4031-A7C5-43088A45C020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805CF-FAC9-49BF-B926-373A4745D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26618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CF814-32DB-4389-AA83-B84E26A2CAC2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45CC5-720B-4CE2-9076-4F314FBD05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9810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Credit EDA Case Study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Utkarsh Upadhyay &amp; Mayank Singh Soni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Credit EDA Case Study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Utkarsh Upadhyay &amp; Mayank Singh Soni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Credit EDA Case Study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Utkarsh Upadhyay &amp; Mayank Singh Soni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Credit EDA Case Study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Utkarsh Upadhyay &amp; Mayank Singh Soni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r>
              <a:rPr lang="en-US" smtClean="0"/>
              <a:t>Credit EDA Case Study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 smtClean="0"/>
              <a:t>Prepared By: Utkarsh Upadhyay &amp; Mayank Singh Soni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Credit EDA Case Study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Utkarsh Upadhyay &amp; Mayank Singh Soni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Credit EDA Case Study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Utkarsh Upadhyay &amp; Mayank Singh Soni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Credit EDA Case Study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Utkarsh Upadhyay &amp; Mayank Singh Soni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Credit EDA Case Study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Utkarsh Upadhyay &amp; Mayank Singh Soni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Credit EDA Case Study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Utkarsh Upadhyay &amp; Mayank Singh Soni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Credit EDA Case Study</a:t>
            </a:r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Credit EDA Case Study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Prepared By: Utkarsh Upadhyay &amp; Mayank Singh Soni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5400" dirty="0" smtClean="0"/>
              <a:t>Credit EDA Case Study</a:t>
            </a:r>
            <a:br>
              <a:rPr lang="en-IN" sz="5400" dirty="0" smtClean="0"/>
            </a:br>
            <a:r>
              <a:rPr lang="en-IN" sz="3200" dirty="0" smtClean="0"/>
              <a:t>(Group Case Study 1)</a:t>
            </a:r>
            <a:endParaRPr lang="en-I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19"/>
            <a:ext cx="7891272" cy="1288349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Prepared by:-</a:t>
            </a:r>
          </a:p>
          <a:p>
            <a:r>
              <a:rPr lang="en-IN" dirty="0" err="1" smtClean="0"/>
              <a:t>Utkarsh</a:t>
            </a:r>
            <a:r>
              <a:rPr lang="en-IN" dirty="0" smtClean="0"/>
              <a:t> Upadhyay</a:t>
            </a:r>
          </a:p>
          <a:p>
            <a:r>
              <a:rPr lang="en-IN" dirty="0" smtClean="0"/>
              <a:t>Mayank Singh Soni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7630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Distribution for previous annuity amount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142" y="1719617"/>
            <a:ext cx="7468282" cy="3432909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 smtClean="0"/>
              <a:t>There are outliers in the previous annuity amount data but annuity amount is also varies from applicant repaying capabilities (High wages/salaried person can afford high annuity amount)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 smtClean="0"/>
              <a:t>It is better to be capped or binned</a:t>
            </a:r>
            <a:endParaRPr lang="en-IN" sz="1600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Credit EDA Case Study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Utkarsh Upadhyay &amp; Mayank Singh Soni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428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Distribution for previous credit amount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362" y="1595424"/>
            <a:ext cx="7815950" cy="3920746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There are outliers in the previous </a:t>
            </a:r>
            <a:r>
              <a:rPr lang="en-IN" sz="1600" b="1" dirty="0" smtClean="0"/>
              <a:t>credit </a:t>
            </a:r>
            <a:r>
              <a:rPr lang="en-IN" sz="1600" b="1" dirty="0"/>
              <a:t>amount data but </a:t>
            </a:r>
            <a:r>
              <a:rPr lang="en-IN" sz="1600" b="1" dirty="0" smtClean="0"/>
              <a:t>credit </a:t>
            </a:r>
            <a:r>
              <a:rPr lang="en-IN" sz="1600" b="1" dirty="0"/>
              <a:t>amount is also varies from applicant repaying capabilities (High wages/salaried person can </a:t>
            </a:r>
            <a:r>
              <a:rPr lang="en-IN" sz="1600" b="1" dirty="0" smtClean="0"/>
              <a:t>afford to </a:t>
            </a:r>
            <a:r>
              <a:rPr lang="en-IN" sz="1600" b="1" dirty="0"/>
              <a:t>high </a:t>
            </a:r>
            <a:r>
              <a:rPr lang="en-IN" sz="1600" b="1" dirty="0" smtClean="0"/>
              <a:t>repay amount</a:t>
            </a:r>
            <a:r>
              <a:rPr lang="en-IN" sz="1600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It is better to be capped or </a:t>
            </a:r>
            <a:r>
              <a:rPr lang="en-IN" sz="1600" b="1" dirty="0" smtClean="0"/>
              <a:t>binned</a:t>
            </a:r>
            <a:endParaRPr lang="en-IN" sz="1600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Credit EDA Case Study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Utkarsh Upadhyay &amp; Mayank Singh Soni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802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Distribution for previous payment count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722" y="1575634"/>
            <a:ext cx="7584702" cy="3835376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 smtClean="0"/>
              <a:t>There exist outliers in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 smtClean="0"/>
              <a:t>These are outliers are practically possible as a person can have long term EMIs for low EMI cost.</a:t>
            </a:r>
            <a:endParaRPr lang="en-IN" sz="1600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Credit EDA Case Study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Utkarsh Upadhyay &amp; Mayank Singh Soni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823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Distribution for Previous Contract Type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671" y="1310184"/>
            <a:ext cx="6726578" cy="4107194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 smtClean="0"/>
              <a:t>Clearly visible that there exist high number of consumers loans as compared to any other loans.</a:t>
            </a:r>
            <a:endParaRPr lang="en-IN" sz="1600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Credit EDA Case Study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Utkarsh Upadhyay &amp; Mayank Singh Soni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62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Distribution for 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441" y="1160060"/>
            <a:ext cx="7004937" cy="428873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 smtClean="0"/>
              <a:t>There are less loan application start on Sunday as compared to any other day.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 smtClean="0"/>
              <a:t>All week days have approximately same numbers of process start.</a:t>
            </a:r>
            <a:endParaRPr lang="en-IN" sz="1600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Credit EDA Case Study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Utkarsh Upadhyay &amp; Mayank Singh Soni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081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Distribution for previous contract status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8749" y="1554480"/>
            <a:ext cx="6766422" cy="411823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 smtClean="0"/>
              <a:t>There are high number of approved applications in the previous applications dataset.</a:t>
            </a:r>
            <a:endParaRPr lang="en-IN" sz="1600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Credit EDA Case Study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Utkarsh Upadhyay &amp; Mayank Singh Soni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420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Distribution for previous portfolio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129" y="1554480"/>
            <a:ext cx="6887390" cy="3851014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 smtClean="0"/>
              <a:t>There are high number of POS based portfolio in the previous application dataset.</a:t>
            </a:r>
            <a:endParaRPr lang="en-IN" sz="1600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Credit EDA Case Study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Utkarsh Upadhyay &amp; Mayank Singh Soni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161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Distribution for previous channel type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607" y="1201003"/>
            <a:ext cx="6797178" cy="451399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 smtClean="0"/>
              <a:t>There are high number of Credit and cash offices channel type as compared to any other channel.</a:t>
            </a:r>
            <a:endParaRPr lang="en-IN" sz="1600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Credit EDA Case Study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Utkarsh Upadhyay &amp; Mayank Singh Soni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435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Distribution for previous yield group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590" y="1554480"/>
            <a:ext cx="7114740" cy="4186451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 smtClean="0"/>
              <a:t>There are more number of XNA yield group which can be ignored as it is logical not applicable.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 smtClean="0"/>
              <a:t>After ignoring XNA, there is high number of high yield group as compared to any other group.</a:t>
            </a:r>
            <a:endParaRPr lang="en-IN" sz="1600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Credit EDA Case Study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Utkarsh Upadhyay &amp; Mayank Singh Soni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89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Distribution for 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 smtClean="0"/>
              <a:t>There is</a:t>
            </a:r>
            <a:endParaRPr lang="en-IN" sz="1600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Credit EDA Case Study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Utkarsh Upadhyay &amp; Mayank Singh Soni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571" y="996287"/>
            <a:ext cx="7124944" cy="471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128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170" y="2572739"/>
            <a:ext cx="6430552" cy="1609344"/>
          </a:xfrm>
        </p:spPr>
        <p:txBody>
          <a:bodyPr/>
          <a:lstStyle/>
          <a:p>
            <a:r>
              <a:rPr lang="en-IN" dirty="0" smtClean="0"/>
              <a:t>Univariate Analysis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Utkarsh Upadhyay &amp; Mayank Singh Soni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Credit EDA Case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76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Credit EDA Case Study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Utkarsh Upadhyay &amp; Mayank Singh Soni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846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Credit EDA Case Study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Utkarsh Upadhyay &amp; Mayank Singh Soni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099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Credit EDA Case Study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Utkarsh Upadhyay &amp; Mayank Singh Soni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0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Distribution for AMT_REQ_CREDIT_BUREAU_YEAR</a:t>
            </a:r>
            <a:endParaRPr lang="en-IN" sz="2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en-IN" sz="400" dirty="0" smtClean="0"/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IN" sz="1800" dirty="0" smtClean="0"/>
              <a:t>There exist outliers in the AMT_REQ_CREDIT_BUREAU_YEAR variable.</a:t>
            </a: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IN" sz="1800" dirty="0" smtClean="0"/>
              <a:t>Median lies around 1, so we use mode to impute the missing values</a:t>
            </a:r>
            <a:endParaRPr lang="en-IN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Credit EDA Case Study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Utkarsh Upadhyay &amp; Mayank Singh Soni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136" y="1134954"/>
            <a:ext cx="5981404" cy="458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40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Distribution for Annuity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0227" y="1233417"/>
            <a:ext cx="5989707" cy="4375814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</a:t>
            </a:r>
            <a:r>
              <a:rPr lang="en-US" sz="1600" b="1" dirty="0" smtClean="0"/>
              <a:t>lot </a:t>
            </a:r>
            <a:r>
              <a:rPr lang="en-US" sz="1600" b="1" dirty="0"/>
              <a:t>shows that there are outliers in the AMT_ANNUITY column </a:t>
            </a:r>
            <a:r>
              <a:rPr lang="en-US" sz="1600" b="1" dirty="0" smtClean="0"/>
              <a:t>which </a:t>
            </a:r>
            <a:r>
              <a:rPr lang="en-US" sz="1600" b="1" dirty="0"/>
              <a:t>is at the extreme end and can be removed from </a:t>
            </a:r>
            <a:r>
              <a:rPr lang="en-US" sz="1600" b="1" dirty="0" smtClean="0"/>
              <a:t>analysis</a:t>
            </a:r>
            <a:endParaRPr lang="en-US" sz="1600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Credit EDA Case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967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Distribution for Total Income amount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8136" y="981714"/>
            <a:ext cx="6064656" cy="4561162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Total Income amount column </a:t>
            </a:r>
            <a:r>
              <a:rPr lang="en-US" sz="1600" b="1" dirty="0"/>
              <a:t>shows outliers but the income </a:t>
            </a:r>
            <a:r>
              <a:rPr lang="en-US" sz="1600" b="1" dirty="0" smtClean="0"/>
              <a:t>vary from </a:t>
            </a:r>
            <a:r>
              <a:rPr lang="en-US" sz="1600" b="1" dirty="0"/>
              <a:t>person to </a:t>
            </a:r>
            <a:r>
              <a:rPr lang="en-US" sz="1600" b="1" dirty="0" smtClean="0"/>
              <a:t>person.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We </a:t>
            </a:r>
            <a:r>
              <a:rPr lang="en-US" sz="1600" b="1" dirty="0"/>
              <a:t>cannot remove </a:t>
            </a:r>
            <a:r>
              <a:rPr lang="en-US" sz="1600" b="1" dirty="0" smtClean="0"/>
              <a:t>this outlier.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It </a:t>
            </a:r>
            <a:r>
              <a:rPr lang="en-US" sz="1600" b="1" dirty="0"/>
              <a:t>is better to create bins for it</a:t>
            </a:r>
            <a:r>
              <a:rPr lang="en-US" sz="1600" b="1" dirty="0" smtClean="0"/>
              <a:t>.</a:t>
            </a:r>
            <a:endParaRPr lang="en-US" sz="1600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Credit EDA Case Study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Utkarsh Upadhyay &amp; Mayank Singh Soni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892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Distribution for Loan Credit Amount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2468" y="1019814"/>
            <a:ext cx="6397639" cy="4695186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Loan Credit amount </a:t>
            </a:r>
            <a:r>
              <a:rPr lang="en-US" sz="1600" b="1" dirty="0"/>
              <a:t>column shows outliers but the income vary from person to person.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We cannot remove this outlier.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It is better to create bins for it</a:t>
            </a:r>
            <a:r>
              <a:rPr lang="en-US" sz="1600" b="1" dirty="0" smtClean="0"/>
              <a:t>.</a:t>
            </a:r>
            <a:endParaRPr lang="en-US" sz="1600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Credit EDA Case Study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Utkarsh Upadhyay &amp; Mayank Singh Soni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444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Distribution for Applicant Age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8136" y="1335205"/>
            <a:ext cx="5952462" cy="437979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Applicant age data does not have any outliers.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It is well distributed from age 20 to age 70.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Most applicant are fall under age between 35 to 55.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Median lies around age of 43.</a:t>
            </a:r>
            <a:endParaRPr lang="en-US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Credit EDA Case Study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Utkarsh Upadhyay &amp; Mayank Singh Soni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088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Distribution for applicant’s employed days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8136" y="1282890"/>
            <a:ext cx="5989338" cy="443211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 smtClean="0"/>
              <a:t>There is a outlier whose value is around 360000 days (i.e. 986 years approx.) which is false data. Thus, it needs to be removed.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Credit EDA Case Study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Utkarsh Upadhyay &amp; Mayank Singh Soni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291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Distribution for target variable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8136" y="1340466"/>
            <a:ext cx="6468905" cy="4374534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By means of target variable, </a:t>
            </a:r>
            <a:r>
              <a:rPr lang="en-US" b="1" dirty="0"/>
              <a:t>we can see that </a:t>
            </a:r>
            <a:r>
              <a:rPr lang="en-US" b="1" dirty="0" smtClean="0"/>
              <a:t>approx. </a:t>
            </a:r>
            <a:r>
              <a:rPr lang="en-US" b="1" dirty="0"/>
              <a:t>92% people had no difficulty in loan </a:t>
            </a:r>
            <a:r>
              <a:rPr lang="en-US" b="1" dirty="0" smtClean="0"/>
              <a:t>repayment </a:t>
            </a:r>
            <a:r>
              <a:rPr lang="en-US" b="1" dirty="0"/>
              <a:t>and only 8% people had difficulty in loan </a:t>
            </a:r>
            <a:r>
              <a:rPr lang="en-US" b="1" dirty="0" smtClean="0"/>
              <a:t>repayment.</a:t>
            </a:r>
            <a:endParaRPr lang="en-US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Credit EDA Case Study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Utkarsh Upadhyay &amp; Mayank Singh Soni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6856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73</TotalTime>
  <Words>783</Words>
  <Application>Microsoft Office PowerPoint</Application>
  <PresentationFormat>Widescreen</PresentationFormat>
  <Paragraphs>110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Georgia</vt:lpstr>
      <vt:lpstr>Trebuchet MS</vt:lpstr>
      <vt:lpstr>Wingdings</vt:lpstr>
      <vt:lpstr>Wood Type</vt:lpstr>
      <vt:lpstr>Credit EDA Case Study (Group Case Study 1)</vt:lpstr>
      <vt:lpstr>Univariate Analysis</vt:lpstr>
      <vt:lpstr>Distribution for AMT_REQ_CREDIT_BUREAU_YEAR</vt:lpstr>
      <vt:lpstr>Distribution for Annuity</vt:lpstr>
      <vt:lpstr>Distribution for Total Income amount</vt:lpstr>
      <vt:lpstr>Distribution for Loan Credit Amount</vt:lpstr>
      <vt:lpstr>Distribution for Applicant Age</vt:lpstr>
      <vt:lpstr>Distribution for applicant’s employed days</vt:lpstr>
      <vt:lpstr>Distribution for target variable</vt:lpstr>
      <vt:lpstr>Distribution for previous annuity amount</vt:lpstr>
      <vt:lpstr>Distribution for previous credit amount</vt:lpstr>
      <vt:lpstr>Distribution for previous payment count</vt:lpstr>
      <vt:lpstr>Distribution for Previous Contract Type</vt:lpstr>
      <vt:lpstr>Distribution for </vt:lpstr>
      <vt:lpstr>Distribution for previous contract status</vt:lpstr>
      <vt:lpstr>Distribution for previous portfolio</vt:lpstr>
      <vt:lpstr>Distribution for previous channel type</vt:lpstr>
      <vt:lpstr>Distribution for previous yield group</vt:lpstr>
      <vt:lpstr>Distribution for </vt:lpstr>
      <vt:lpstr>PowerPoint Presentation</vt:lpstr>
      <vt:lpstr>PowerPoint Presentation</vt:lpstr>
      <vt:lpstr>PowerPoint Presentation</vt:lpstr>
    </vt:vector>
  </TitlesOfParts>
  <Company>AMNS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EDA Case Study (Group Case Study 1)</dc:title>
  <dc:creator>Soni, Mayank - AM/NS India - IT (HAZ)</dc:creator>
  <cp:lastModifiedBy>Soni, Mayank - AM/NS India - IT (HAZ)</cp:lastModifiedBy>
  <cp:revision>12</cp:revision>
  <dcterms:created xsi:type="dcterms:W3CDTF">2020-10-26T14:49:12Z</dcterms:created>
  <dcterms:modified xsi:type="dcterms:W3CDTF">2020-10-26T17:20:39Z</dcterms:modified>
</cp:coreProperties>
</file>