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AB14-48F2-EF41-9455-8817BE4B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algn="ctr"/>
            <a:r>
              <a:rPr lang="en-GB" sz="3200" b="1" i="1">
                <a:latin typeface="Arial Black" panose="020B0604020202020204" pitchFamily="34" charset="0"/>
                <a:ea typeface="Aldhabi" panose="02000000000000000000" pitchFamily="2" charset="0"/>
                <a:cs typeface="Arial Black" panose="020B0604020202020204" pitchFamily="34" charset="0"/>
              </a:rPr>
              <a:t>Nawf</a:t>
            </a:r>
            <a:r>
              <a:rPr lang="en-GB" sz="3200" b="1" i="1">
                <a:solidFill>
                  <a:schemeClr val="accent6">
                    <a:lumMod val="50000"/>
                  </a:schemeClr>
                </a:solidFill>
                <a:latin typeface="Arial Black" panose="020B0604020202020204" pitchFamily="34" charset="0"/>
                <a:ea typeface="Aldhabi" panose="02000000000000000000" pitchFamily="2" charset="0"/>
                <a:cs typeface="Arial Black" panose="020B0604020202020204" pitchFamily="34" charset="0"/>
              </a:rPr>
              <a:t>aL</a:t>
            </a:r>
            <a:r>
              <a:rPr lang="en-GB" sz="3200" b="1" i="1">
                <a:latin typeface="Arial Black" panose="020B0604020202020204" pitchFamily="34" charset="0"/>
                <a:ea typeface="Aldhabi" panose="02000000000000000000" pitchFamily="2" charset="0"/>
                <a:cs typeface="Arial Black" panose="020B0604020202020204" pitchFamily="34" charset="0"/>
              </a:rPr>
              <a:t> glob</a:t>
            </a:r>
            <a:r>
              <a:rPr lang="en-GB" sz="3200" b="1" i="1">
                <a:solidFill>
                  <a:schemeClr val="accent6">
                    <a:lumMod val="50000"/>
                  </a:schemeClr>
                </a:solidFill>
                <a:latin typeface="Arial Black" panose="020B0604020202020204" pitchFamily="34" charset="0"/>
                <a:ea typeface="Aldhabi" panose="02000000000000000000" pitchFamily="2" charset="0"/>
                <a:cs typeface="Arial Black" panose="020B0604020202020204" pitchFamily="34" charset="0"/>
              </a:rPr>
              <a:t>al</a:t>
            </a:r>
            <a:r>
              <a:rPr lang="en-GB" sz="3200" b="1" i="1">
                <a:latin typeface="Arial Black" panose="020B0604020202020204" pitchFamily="34" charset="0"/>
                <a:ea typeface="Aldhabi" panose="02000000000000000000" pitchFamily="2" charset="0"/>
                <a:cs typeface="Arial Black" panose="020B0604020202020204" pitchFamily="34" charset="0"/>
              </a:rPr>
              <a:t> exim svcs</a:t>
            </a:r>
            <a:endParaRPr lang="en-US" sz="3200" b="1" i="1">
              <a:latin typeface="Arial Black" panose="020B0604020202020204" pitchFamily="34" charset="0"/>
              <a:ea typeface="Aldhabi" panose="02000000000000000000" pitchFamily="2" charset="0"/>
              <a:cs typeface="Arial Black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2DC8BD-E85C-9A42-A834-EC16DD376B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ctr"/>
            <a:r>
              <a:rPr lang="en-GB" sz="2800" b="1" i="1"/>
              <a:t>Contact us</a:t>
            </a:r>
            <a:endParaRPr lang="en-US" sz="2800" b="1" i="1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B6B7AD-ADAD-3546-AE01-B2DD82137008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b="1"/>
              <a:t>ngexim.com</a:t>
            </a:r>
            <a:endParaRPr lang="en-US" sz="2000" b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6EFC98-6B6C-F34A-9835-BF466AACCE20}"/>
              </a:ext>
            </a:extLst>
          </p:cNvPr>
          <p:cNvSpPr/>
          <p:nvPr/>
        </p:nvSpPr>
        <p:spPr>
          <a:xfrm>
            <a:off x="4579566" y="2070017"/>
            <a:ext cx="3029692" cy="2717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NGES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5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Circuit</vt:lpstr>
      <vt:lpstr>NawfaL global exim svcs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NawfaL global exim svcs</dc:title>
  <dc:creator>Unknown User</dc:creator>
  <cp:lastModifiedBy>Unknown User</cp:lastModifiedBy>
  <cp:revision>1</cp:revision>
  <dcterms:created xsi:type="dcterms:W3CDTF">2019-12-22T18:34:50Z</dcterms:created>
  <dcterms:modified xsi:type="dcterms:W3CDTF">2019-12-22T19:12:39Z</dcterms:modified>
</cp:coreProperties>
</file>