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8" r:id="rId2"/>
    <p:sldId id="260" r:id="rId3"/>
    <p:sldId id="259" r:id="rId4"/>
    <p:sldId id="297" r:id="rId5"/>
    <p:sldId id="302" r:id="rId6"/>
    <p:sldId id="304" r:id="rId7"/>
    <p:sldId id="295" r:id="rId8"/>
    <p:sldId id="261" r:id="rId9"/>
    <p:sldId id="303" r:id="rId10"/>
    <p:sldId id="296" r:id="rId11"/>
    <p:sldId id="298" r:id="rId12"/>
    <p:sldId id="305" r:id="rId13"/>
    <p:sldId id="306" r:id="rId14"/>
    <p:sldId id="300" r:id="rId15"/>
    <p:sldId id="301" r:id="rId16"/>
    <p:sldId id="307" r:id="rId17"/>
    <p:sldId id="299" r:id="rId18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20"/>
      <p:bold r:id="rId21"/>
      <p:italic r:id="rId22"/>
      <p:boldItalic r:id="rId23"/>
    </p:embeddedFont>
    <p:embeddedFont>
      <p:font typeface="Roboto Slab Light" panose="020B0604020202020204" charset="0"/>
      <p:regular r:id="rId24"/>
      <p:bold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8F21DA-AEBF-47BE-BA85-BDFD07F2E573}">
  <a:tblStyle styleId="{768F21DA-AEBF-47BE-BA85-BDFD07F2E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75D617-7CE7-465E-AD0B-C4C4DA81798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3A9D2-9D6B-4929-AA2D-F23B5EE8CBE7}" styleName="Kiểu Có chủ đề 2 - Màu chủ đề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48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55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33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23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49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602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99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91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95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33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9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30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4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09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1320130" y="304534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i="1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 Candy Rush</a:t>
            </a:r>
            <a:endParaRPr sz="4400" b="1" i="1" dirty="0">
              <a:solidFill>
                <a:srgbClr val="FFB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4218115" y="1314170"/>
            <a:ext cx="4448568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b="1" i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Mở TP.HCM</a:t>
            </a:r>
            <a:endParaRPr lang="vi-VN" sz="2400" i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</a:t>
            </a:r>
            <a:r>
              <a:rPr lang="vi-VN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NTT</a:t>
            </a:r>
            <a:endParaRPr lang="vi-VN" sz="240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TL</a:t>
            </a:r>
            <a:r>
              <a:rPr lang="vi-VN"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Đồ Họa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 </a:t>
            </a:r>
            <a:r>
              <a:rPr lang="vi-VN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Võ Thị Hồng Tuyết</a:t>
            </a:r>
          </a:p>
          <a:p>
            <a:pPr marL="0" indent="0">
              <a:buNone/>
            </a:pPr>
            <a:endParaRPr sz="24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63D6B403-B774-4747-90FD-8159A4EFE0D5}"/>
              </a:ext>
            </a:extLst>
          </p:cNvPr>
          <p:cNvSpPr txBox="1"/>
          <p:nvPr/>
        </p:nvSpPr>
        <p:spPr>
          <a:xfrm>
            <a:off x="477317" y="2924944"/>
            <a:ext cx="8279327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 thực hiện</a:t>
            </a:r>
            <a:endParaRPr lang="vi-VN" sz="240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Thị Diễm My 1851050091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Duy Minh Hoàng 1651012058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Hồng Phương Uyên 1651010161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3165474" y="1626083"/>
            <a:ext cx="281295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endParaRPr dirty="0">
              <a:solidFill>
                <a:srgbClr val="4A5C6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sự kiện bàn phím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3165475" y="2711455"/>
            <a:ext cx="28129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 F1, F2, F4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phím hướng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217432" y="614863"/>
            <a:ext cx="273734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nhỏ, phóng to đặt lại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4762571" y="418063"/>
            <a:ext cx="5795559" cy="1635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F1: thu nhỏ lưới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giảm theo sin(</a:t>
            </a:r>
            <a:r>
              <a:rPr lang="en-US" sz="24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tăng theo sin(</a:t>
            </a:r>
            <a:r>
              <a:rPr lang="en-US" sz="24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tăng theo cos(</a:t>
            </a:r>
            <a:r>
              <a:rPr lang="en-US" sz="24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F2: phóng to lưới: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tăng theo sin(</a:t>
            </a:r>
            <a:r>
              <a:rPr lang="es-ES" sz="24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giảm theo sin(</a:t>
            </a:r>
            <a:r>
              <a:rPr lang="es-ES" sz="24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giảm theo cos(</a:t>
            </a:r>
            <a:r>
              <a:rPr lang="es-ES" sz="24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37243D5-C7DD-4D7B-97AE-D5C5D45D303C}"/>
              </a:ext>
            </a:extLst>
          </p:cNvPr>
          <p:cNvSpPr txBox="1"/>
          <p:nvPr/>
        </p:nvSpPr>
        <p:spPr>
          <a:xfrm>
            <a:off x="276446" y="3105280"/>
            <a:ext cx="5295014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F4: đặt máy ảnh về chế độ xem ban đầu:</a:t>
            </a:r>
          </a:p>
          <a:p>
            <a:pPr marL="101600" lvl="1">
              <a:spcBef>
                <a:spcPts val="1000"/>
              </a:spcBef>
              <a:buSzPts val="2000"/>
            </a:pP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đặt các giá trị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góc về 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E960E63-A477-4D7E-8CDB-643B5E1D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94" y="418063"/>
            <a:ext cx="888106" cy="882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E6B95B21-BBC3-4C2F-998C-6CB03176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94" y="2053435"/>
            <a:ext cx="888106" cy="885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F8902C8-3378-4C81-9904-7FAE21640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009" y="3769564"/>
            <a:ext cx="888106" cy="885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21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53637" y="811663"/>
            <a:ext cx="2556595" cy="2202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&amp; Down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286000" y="1594317"/>
            <a:ext cx="6709959" cy="1635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Up: di chuyển máy ảnh lên trên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giảm đi 1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x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bé hơn -360 thì tăng thêm 360</a:t>
            </a:r>
            <a:endParaRPr lang="vi-VN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Down: di chuyển máy ảnh lên trên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tăng thêm 1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x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lớn hơn 360 thì giảm đi 360</a:t>
            </a: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D882A44-3153-46B7-B8C7-88A94EC9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973" y="788025"/>
            <a:ext cx="1091748" cy="1089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833CD53-961A-4433-B8B0-7D63CBFBA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10" y="3444949"/>
            <a:ext cx="1091748" cy="109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23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53637" y="811663"/>
            <a:ext cx="2556595" cy="2202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&amp; Right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286000" y="1594317"/>
            <a:ext cx="6709959" cy="1635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Left: di chuyển máy ảnh chếch sang trái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giảm đi 1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y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bé hơn -360 thì tăng thêm 360</a:t>
            </a:r>
            <a:endParaRPr lang="vi-VN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Right: di chuyển máy ảnh chếch sang phải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tăng thêm 1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y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lớn hơn 360 thì giảm đi 360</a:t>
            </a: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1729079-6286-4ACD-A1EF-D0D032C3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96" y="556973"/>
            <a:ext cx="1091747" cy="109720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543E0DB0-E1EF-42D7-8307-352964F6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09" y="3464106"/>
            <a:ext cx="1091749" cy="108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099" y="1576514"/>
            <a:ext cx="35784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endParaRPr dirty="0">
              <a:solidFill>
                <a:srgbClr val="4A5C6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 đi – Tính điểm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50" y="2651253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hạn lượt đi &amp; tính điểm kẹo xếp được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8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21739" y="559475"/>
            <a:ext cx="2460902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 đi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731754" y="9381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hạn số lượt hoán đổi kẹo là 30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lần “Star Game” thì đặt moves = 30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lần hoán đổi thành công thì moves giảm 1</a:t>
            </a:r>
          </a:p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moves = 0 thì dừng game và hiển thị “Game Over”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3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21739" y="559475"/>
            <a:ext cx="2460902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điểm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596776" y="811663"/>
            <a:ext cx="6069908" cy="2421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lần “Star Game” thì đặt score = 0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mỗi lần hoán đổi nếu xếp được thành hàng có từ 3 viên kẹo trở lên cùng loại thì tăng score với mỗi viên +10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 kẹo khi được tính điểm sẽ cập nhật kẹo mới vào</a:t>
            </a:r>
          </a:p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lượt đi hết “Game Over” thì score hiển thị sẽ là số điểm cuối cùng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3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1772318" y="486738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i="1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 Candy Rush</a:t>
            </a:r>
            <a:endParaRPr sz="4400" b="1" i="1" dirty="0">
              <a:solidFill>
                <a:srgbClr val="FFB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63D6B403-B774-4747-90FD-8159A4EFE0D5}"/>
              </a:ext>
            </a:extLst>
          </p:cNvPr>
          <p:cNvSpPr txBox="1"/>
          <p:nvPr/>
        </p:nvSpPr>
        <p:spPr>
          <a:xfrm>
            <a:off x="427019" y="2131666"/>
            <a:ext cx="7779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watching !!!</a:t>
            </a:r>
            <a:endParaRPr lang="vi-VN" sz="280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Google Shape;430;p21">
            <a:extLst>
              <a:ext uri="{FF2B5EF4-FFF2-40B4-BE49-F238E27FC236}">
                <a16:creationId xmlns:a16="http://schemas.microsoft.com/office/drawing/2014/main" id="{738518B3-B218-4E49-8E77-A8377E72077C}"/>
              </a:ext>
            </a:extLst>
          </p:cNvPr>
          <p:cNvSpPr/>
          <p:nvPr/>
        </p:nvSpPr>
        <p:spPr>
          <a:xfrm>
            <a:off x="5598593" y="188277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433;p21">
            <a:extLst>
              <a:ext uri="{FF2B5EF4-FFF2-40B4-BE49-F238E27FC236}">
                <a16:creationId xmlns:a16="http://schemas.microsoft.com/office/drawing/2014/main" id="{D3907A26-433E-482F-8A6C-05AC175CAE56}"/>
              </a:ext>
            </a:extLst>
          </p:cNvPr>
          <p:cNvGrpSpPr/>
          <p:nvPr/>
        </p:nvGrpSpPr>
        <p:grpSpPr>
          <a:xfrm>
            <a:off x="6007682" y="1908689"/>
            <a:ext cx="1447570" cy="1447577"/>
            <a:chOff x="6643075" y="3664250"/>
            <a:chExt cx="407950" cy="407975"/>
          </a:xfrm>
        </p:grpSpPr>
        <p:sp>
          <p:nvSpPr>
            <p:cNvPr id="18" name="Google Shape;434;p21">
              <a:extLst>
                <a:ext uri="{FF2B5EF4-FFF2-40B4-BE49-F238E27FC236}">
                  <a16:creationId xmlns:a16="http://schemas.microsoft.com/office/drawing/2014/main" id="{606C5DD2-C85B-4D2A-8751-F51B166E5E3E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35;p21">
              <a:extLst>
                <a:ext uri="{FF2B5EF4-FFF2-40B4-BE49-F238E27FC236}">
                  <a16:creationId xmlns:a16="http://schemas.microsoft.com/office/drawing/2014/main" id="{F72229A5-670D-4301-95BE-D12D19EEB038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436;p21">
            <a:extLst>
              <a:ext uri="{FF2B5EF4-FFF2-40B4-BE49-F238E27FC236}">
                <a16:creationId xmlns:a16="http://schemas.microsoft.com/office/drawing/2014/main" id="{2E6161EF-2A85-49A4-BD03-977FF74DE485}"/>
              </a:ext>
            </a:extLst>
          </p:cNvPr>
          <p:cNvGrpSpPr/>
          <p:nvPr/>
        </p:nvGrpSpPr>
        <p:grpSpPr>
          <a:xfrm rot="-587344">
            <a:off x="5696049" y="3517366"/>
            <a:ext cx="595166" cy="595133"/>
            <a:chOff x="576250" y="4319400"/>
            <a:chExt cx="442075" cy="442050"/>
          </a:xfrm>
        </p:grpSpPr>
        <p:sp>
          <p:nvSpPr>
            <p:cNvPr id="22" name="Google Shape;437;p21">
              <a:extLst>
                <a:ext uri="{FF2B5EF4-FFF2-40B4-BE49-F238E27FC236}">
                  <a16:creationId xmlns:a16="http://schemas.microsoft.com/office/drawing/2014/main" id="{73707135-BB68-4478-A637-B003F75EAB3D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38;p21">
              <a:extLst>
                <a:ext uri="{FF2B5EF4-FFF2-40B4-BE49-F238E27FC236}">
                  <a16:creationId xmlns:a16="http://schemas.microsoft.com/office/drawing/2014/main" id="{951F38ED-2F8F-4F7F-BDDC-7F017D2CFE1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39;p21">
              <a:extLst>
                <a:ext uri="{FF2B5EF4-FFF2-40B4-BE49-F238E27FC236}">
                  <a16:creationId xmlns:a16="http://schemas.microsoft.com/office/drawing/2014/main" id="{CD8460E0-69C1-465A-90DA-0120D137B020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40;p21">
              <a:extLst>
                <a:ext uri="{FF2B5EF4-FFF2-40B4-BE49-F238E27FC236}">
                  <a16:creationId xmlns:a16="http://schemas.microsoft.com/office/drawing/2014/main" id="{FC32C5B9-D0AA-4693-A3DF-D57ED2D4A0DE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441;p21">
            <a:extLst>
              <a:ext uri="{FF2B5EF4-FFF2-40B4-BE49-F238E27FC236}">
                <a16:creationId xmlns:a16="http://schemas.microsoft.com/office/drawing/2014/main" id="{1F1DCDDC-13FE-4DAE-B97D-9EE09A58C50A}"/>
              </a:ext>
            </a:extLst>
          </p:cNvPr>
          <p:cNvSpPr/>
          <p:nvPr/>
        </p:nvSpPr>
        <p:spPr>
          <a:xfrm>
            <a:off x="5661573" y="2242970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442;p21">
            <a:extLst>
              <a:ext uri="{FF2B5EF4-FFF2-40B4-BE49-F238E27FC236}">
                <a16:creationId xmlns:a16="http://schemas.microsoft.com/office/drawing/2014/main" id="{019B7004-9585-40D7-88A7-464E430A5388}"/>
              </a:ext>
            </a:extLst>
          </p:cNvPr>
          <p:cNvSpPr/>
          <p:nvPr/>
        </p:nvSpPr>
        <p:spPr>
          <a:xfrm rot="2697328">
            <a:off x="7414281" y="3429471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443;p21">
            <a:extLst>
              <a:ext uri="{FF2B5EF4-FFF2-40B4-BE49-F238E27FC236}">
                <a16:creationId xmlns:a16="http://schemas.microsoft.com/office/drawing/2014/main" id="{60D3530B-998A-4391-8F4C-FA460EF9D2FC}"/>
              </a:ext>
            </a:extLst>
          </p:cNvPr>
          <p:cNvSpPr/>
          <p:nvPr/>
        </p:nvSpPr>
        <p:spPr>
          <a:xfrm>
            <a:off x="7424348" y="3161825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444;p21">
            <a:extLst>
              <a:ext uri="{FF2B5EF4-FFF2-40B4-BE49-F238E27FC236}">
                <a16:creationId xmlns:a16="http://schemas.microsoft.com/office/drawing/2014/main" id="{64ECE563-4D29-4139-93C0-60914C57DCB8}"/>
              </a:ext>
            </a:extLst>
          </p:cNvPr>
          <p:cNvSpPr/>
          <p:nvPr/>
        </p:nvSpPr>
        <p:spPr>
          <a:xfrm rot="1280404">
            <a:off x="5657209" y="2894653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2D43C5BE-9CF5-4786-BF11-CEB4DF84E5E7}"/>
              </a:ext>
            </a:extLst>
          </p:cNvPr>
          <p:cNvSpPr txBox="1"/>
          <p:nvPr/>
        </p:nvSpPr>
        <p:spPr>
          <a:xfrm>
            <a:off x="6215826" y="3276661"/>
            <a:ext cx="1239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vi-VN" sz="2800" i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0337298-EE3A-484B-A8FF-B104307C597B}"/>
              </a:ext>
            </a:extLst>
          </p:cNvPr>
          <p:cNvSpPr txBox="1"/>
          <p:nvPr/>
        </p:nvSpPr>
        <p:spPr>
          <a:xfrm>
            <a:off x="4699590" y="811663"/>
            <a:ext cx="48378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i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  <a:endParaRPr lang="en-US" sz="4400" i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Google Shape;533;p31">
            <a:extLst>
              <a:ext uri="{FF2B5EF4-FFF2-40B4-BE49-F238E27FC236}">
                <a16:creationId xmlns:a16="http://schemas.microsoft.com/office/drawing/2014/main" id="{3BCDF0FC-8B07-45F0-A260-4E9D9D9EE00F}"/>
              </a:ext>
            </a:extLst>
          </p:cNvPr>
          <p:cNvCxnSpPr>
            <a:cxnSpLocks/>
          </p:cNvCxnSpPr>
          <p:nvPr/>
        </p:nvCxnSpPr>
        <p:spPr>
          <a:xfrm>
            <a:off x="1493999" y="405907"/>
            <a:ext cx="0" cy="979579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534;p31">
            <a:extLst>
              <a:ext uri="{FF2B5EF4-FFF2-40B4-BE49-F238E27FC236}">
                <a16:creationId xmlns:a16="http://schemas.microsoft.com/office/drawing/2014/main" id="{1576BDC5-239F-4664-AB7E-AC14DCF49842}"/>
              </a:ext>
            </a:extLst>
          </p:cNvPr>
          <p:cNvCxnSpPr>
            <a:cxnSpLocks/>
          </p:cNvCxnSpPr>
          <p:nvPr/>
        </p:nvCxnSpPr>
        <p:spPr>
          <a:xfrm>
            <a:off x="1506472" y="1747449"/>
            <a:ext cx="0" cy="45722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8523D9B5-8AA6-4CD4-AAF0-2FEDCD64C313}"/>
              </a:ext>
            </a:extLst>
          </p:cNvPr>
          <p:cNvSpPr txBox="1"/>
          <p:nvPr/>
        </p:nvSpPr>
        <p:spPr>
          <a:xfrm>
            <a:off x="1773772" y="1383264"/>
            <a:ext cx="4848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  <a:endParaRPr lang="vi-VN" sz="240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Google Shape;531;p31">
            <a:extLst>
              <a:ext uri="{FF2B5EF4-FFF2-40B4-BE49-F238E27FC236}">
                <a16:creationId xmlns:a16="http://schemas.microsoft.com/office/drawing/2014/main" id="{E89285CA-90F2-4A06-9875-C5DE62292E45}"/>
              </a:ext>
            </a:extLst>
          </p:cNvPr>
          <p:cNvSpPr/>
          <p:nvPr/>
        </p:nvSpPr>
        <p:spPr>
          <a:xfrm>
            <a:off x="1224899" y="1385487"/>
            <a:ext cx="534600" cy="457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Light"/>
              </a:rPr>
              <a:t>1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Light"/>
            </a:endParaRPr>
          </a:p>
        </p:txBody>
      </p:sp>
      <p:cxnSp>
        <p:nvCxnSpPr>
          <p:cNvPr id="56" name="Google Shape;534;p31">
            <a:extLst>
              <a:ext uri="{FF2B5EF4-FFF2-40B4-BE49-F238E27FC236}">
                <a16:creationId xmlns:a16="http://schemas.microsoft.com/office/drawing/2014/main" id="{8DC09150-FC5C-42E7-B65D-922065F1B6C4}"/>
              </a:ext>
            </a:extLst>
          </p:cNvPr>
          <p:cNvCxnSpPr>
            <a:cxnSpLocks/>
          </p:cNvCxnSpPr>
          <p:nvPr/>
        </p:nvCxnSpPr>
        <p:spPr>
          <a:xfrm>
            <a:off x="1506472" y="2548424"/>
            <a:ext cx="0" cy="45722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8" name="Google Shape;534;p31">
            <a:extLst>
              <a:ext uri="{FF2B5EF4-FFF2-40B4-BE49-F238E27FC236}">
                <a16:creationId xmlns:a16="http://schemas.microsoft.com/office/drawing/2014/main" id="{1339D2E7-835D-402E-BF48-AC15E2BF43E0}"/>
              </a:ext>
            </a:extLst>
          </p:cNvPr>
          <p:cNvCxnSpPr>
            <a:cxnSpLocks/>
          </p:cNvCxnSpPr>
          <p:nvPr/>
        </p:nvCxnSpPr>
        <p:spPr>
          <a:xfrm>
            <a:off x="1511599" y="3342516"/>
            <a:ext cx="0" cy="45722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" name="Google Shape;531;p31">
            <a:extLst>
              <a:ext uri="{FF2B5EF4-FFF2-40B4-BE49-F238E27FC236}">
                <a16:creationId xmlns:a16="http://schemas.microsoft.com/office/drawing/2014/main" id="{9C7DE77C-E78B-4560-AF8F-4D3D321F3160}"/>
              </a:ext>
            </a:extLst>
          </p:cNvPr>
          <p:cNvSpPr/>
          <p:nvPr/>
        </p:nvSpPr>
        <p:spPr>
          <a:xfrm>
            <a:off x="1244299" y="3799736"/>
            <a:ext cx="534600" cy="457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Light"/>
              </a:rPr>
              <a:t>4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Light"/>
            </a:endParaRPr>
          </a:p>
        </p:txBody>
      </p:sp>
      <p:sp>
        <p:nvSpPr>
          <p:cNvPr id="60" name="Google Shape;531;p31">
            <a:extLst>
              <a:ext uri="{FF2B5EF4-FFF2-40B4-BE49-F238E27FC236}">
                <a16:creationId xmlns:a16="http://schemas.microsoft.com/office/drawing/2014/main" id="{DD3BDB9E-3F8F-4D0A-BA8C-4E6A87429BAB}"/>
              </a:ext>
            </a:extLst>
          </p:cNvPr>
          <p:cNvSpPr/>
          <p:nvPr/>
        </p:nvSpPr>
        <p:spPr>
          <a:xfrm>
            <a:off x="1239172" y="2204669"/>
            <a:ext cx="534600" cy="457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Light"/>
              </a:rPr>
              <a:t>2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Light"/>
            </a:endParaRPr>
          </a:p>
        </p:txBody>
      </p:sp>
      <p:sp>
        <p:nvSpPr>
          <p:cNvPr id="61" name="Google Shape;531;p31">
            <a:extLst>
              <a:ext uri="{FF2B5EF4-FFF2-40B4-BE49-F238E27FC236}">
                <a16:creationId xmlns:a16="http://schemas.microsoft.com/office/drawing/2014/main" id="{14BB566D-C9CD-481F-850C-202291C96C33}"/>
              </a:ext>
            </a:extLst>
          </p:cNvPr>
          <p:cNvSpPr/>
          <p:nvPr/>
        </p:nvSpPr>
        <p:spPr>
          <a:xfrm>
            <a:off x="1239172" y="3005644"/>
            <a:ext cx="534600" cy="457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Light"/>
              </a:rPr>
              <a:t>3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Light"/>
            </a:endParaRP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B3806EC8-3CF0-453D-BEDB-4CBC4D33DDCE}"/>
              </a:ext>
            </a:extLst>
          </p:cNvPr>
          <p:cNvSpPr txBox="1"/>
          <p:nvPr/>
        </p:nvSpPr>
        <p:spPr>
          <a:xfrm>
            <a:off x="1788046" y="2167087"/>
            <a:ext cx="4848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sự kiện chuột</a:t>
            </a:r>
            <a:endParaRPr lang="vi-VN" sz="240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B948E3EA-F383-4906-A077-090CB2FC6AD7}"/>
              </a:ext>
            </a:extLst>
          </p:cNvPr>
          <p:cNvSpPr txBox="1"/>
          <p:nvPr/>
        </p:nvSpPr>
        <p:spPr>
          <a:xfrm>
            <a:off x="1759499" y="2974463"/>
            <a:ext cx="4848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sự kiện bàn phím</a:t>
            </a:r>
            <a:endParaRPr lang="vi-VN" sz="240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395971D5-8FD2-4E50-9C31-31E9ADF0B176}"/>
              </a:ext>
            </a:extLst>
          </p:cNvPr>
          <p:cNvSpPr txBox="1"/>
          <p:nvPr/>
        </p:nvSpPr>
        <p:spPr>
          <a:xfrm>
            <a:off x="1759499" y="3779883"/>
            <a:ext cx="4848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 đi – Tính điểm</a:t>
            </a:r>
            <a:endParaRPr lang="vi-VN" sz="240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03967" y="1516011"/>
            <a:ext cx="35359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A5C6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endParaRPr sz="3200" dirty="0">
              <a:solidFill>
                <a:srgbClr val="4A5C6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713589" y="2571750"/>
            <a:ext cx="371672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 hình trò chơi và kẹo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21739" y="559475"/>
            <a:ext cx="2460902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 hình trò chơi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709875" y="1187962"/>
            <a:ext cx="5956809" cy="13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Moves: 30 (-) góc trên bên trái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Score: (+) góc trên bên phải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Lưới các hình khối có kích thước 15x15</a:t>
            </a:r>
            <a:endParaRPr lang="vi-VN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D482B57-BB4D-4319-821E-F8E2D46D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23" y="2561387"/>
            <a:ext cx="1460832" cy="15310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8736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21739" y="559475"/>
            <a:ext cx="2460902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viên kẹo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709875" y="559475"/>
            <a:ext cx="5956809" cy="13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7 loại kẹo với các hình dạng và màu sắc khác nhau: hình cầu, hình khối, hình lục giác,… (Photoshop)</a:t>
            </a:r>
            <a:endParaRPr lang="vi-VN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97BF69A-742E-4654-AF38-6741C8363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56" y="1874675"/>
            <a:ext cx="5079365" cy="634921"/>
          </a:xfrm>
          <a:prstGeom prst="rect">
            <a:avLst/>
          </a:prstGeom>
        </p:spPr>
      </p:pic>
      <p:sp>
        <p:nvSpPr>
          <p:cNvPr id="8" name="Google Shape;424;p20">
            <a:extLst>
              <a:ext uri="{FF2B5EF4-FFF2-40B4-BE49-F238E27FC236}">
                <a16:creationId xmlns:a16="http://schemas.microsoft.com/office/drawing/2014/main" id="{DAB357DD-9ADA-4068-8D08-6235470FC23C}"/>
              </a:ext>
            </a:extLst>
          </p:cNvPr>
          <p:cNvSpPr txBox="1">
            <a:spLocks/>
          </p:cNvSpPr>
          <p:nvPr/>
        </p:nvSpPr>
        <p:spPr>
          <a:xfrm>
            <a:off x="1821413" y="2571750"/>
            <a:ext cx="6570921" cy="137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các hàm shape của OpenGL để tạo hình các viên kẹo: sphere, cube, torus, cone,…</a:t>
            </a:r>
            <a:endParaRPr lang="vi-VN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C3285D2-02FD-49E0-90D7-B1F8EA0AB612}"/>
              </a:ext>
            </a:extLst>
          </p:cNvPr>
          <p:cNvSpPr txBox="1"/>
          <p:nvPr/>
        </p:nvSpPr>
        <p:spPr>
          <a:xfrm>
            <a:off x="385601" y="3837388"/>
            <a:ext cx="8184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GLUT hàm glutSolidSphere, glutSolidCube, glutSolidTorus, glutSolidCone</a:t>
            </a:r>
          </a:p>
        </p:txBody>
      </p:sp>
    </p:spTree>
    <p:extLst>
      <p:ext uri="{BB962C8B-B14F-4D97-AF65-F5344CB8AC3E}">
        <p14:creationId xmlns:p14="http://schemas.microsoft.com/office/powerpoint/2010/main" val="32078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21739" y="559475"/>
            <a:ext cx="2460902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 xếp kẹo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339163" y="1160632"/>
            <a:ext cx="6497920" cy="13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viên kẹo được sắp xếp ngẫu nhiên vào lưới 15x15: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vòng lặp for lồng for cho ma trận 15x15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ô sử dụng hàm rand() lấy giá trị từ 1 đến 7 (tương ứng 7 loại kẹo)</a:t>
            </a: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4B52E0F-4D9A-4CD6-A654-CF492B29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85" y="3189875"/>
            <a:ext cx="1379305" cy="1382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784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692325" y="1533169"/>
            <a:ext cx="37592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endParaRPr dirty="0">
              <a:solidFill>
                <a:srgbClr val="4A5C6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sự kiện chuột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099" y="2571750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Nhấp chuột phải và trái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6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21739" y="559475"/>
            <a:ext cx="2460902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 phải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370178" y="1139725"/>
            <a:ext cx="6507940" cy="1731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Nhấp chuột phải để hiện menu tại vị trí đó: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Game: bắt đầu chơi hoặc chơi lại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Exit: thoát game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D5D73D7-5E46-415F-82CE-216F0E5F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48" y="2652900"/>
            <a:ext cx="1364689" cy="668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B835E06-D5D8-4D30-90B1-0EF10C753011}"/>
              </a:ext>
            </a:extLst>
          </p:cNvPr>
          <p:cNvSpPr txBox="1"/>
          <p:nvPr/>
        </p:nvSpPr>
        <p:spPr>
          <a:xfrm>
            <a:off x="651244" y="3783574"/>
            <a:ext cx="4726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GLUT hàm glutCreateMenu</a:t>
            </a:r>
          </a:p>
        </p:txBody>
      </p:sp>
    </p:spTree>
    <p:extLst>
      <p:ext uri="{BB962C8B-B14F-4D97-AF65-F5344CB8AC3E}">
        <p14:creationId xmlns:p14="http://schemas.microsoft.com/office/powerpoint/2010/main" val="315386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21739" y="559475"/>
            <a:ext cx="2460902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 trái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795548" y="1044033"/>
            <a:ext cx="5965680" cy="186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Nhấp chuột trái vào viên kẹo: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 vị trí giữa viên kẹo nhấp trước và nhấp sau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có thể đổi vị trí trên, dưới, trái và phải nếu nhấp khác thì nhấp chuột sẽ hủy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B835E06-D5D8-4D30-90B1-0EF10C753011}"/>
              </a:ext>
            </a:extLst>
          </p:cNvPr>
          <p:cNvSpPr txBox="1"/>
          <p:nvPr/>
        </p:nvSpPr>
        <p:spPr>
          <a:xfrm>
            <a:off x="651243" y="3783574"/>
            <a:ext cx="70254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globalMouseCounter = 1 hoặc 2 để phân biệt lần nhấp trước và sau</a:t>
            </a:r>
          </a:p>
        </p:txBody>
      </p:sp>
    </p:spTree>
    <p:extLst>
      <p:ext uri="{BB962C8B-B14F-4D97-AF65-F5344CB8AC3E}">
        <p14:creationId xmlns:p14="http://schemas.microsoft.com/office/powerpoint/2010/main" val="820226501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664</Words>
  <Application>Microsoft Office PowerPoint</Application>
  <PresentationFormat>Trình chiếu Trên màn hình (16:9)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Tahoma</vt:lpstr>
      <vt:lpstr>Arial</vt:lpstr>
      <vt:lpstr>Courier New</vt:lpstr>
      <vt:lpstr>Roboto Slab Light</vt:lpstr>
      <vt:lpstr>Lato Light</vt:lpstr>
      <vt:lpstr>Kent template</vt:lpstr>
      <vt:lpstr>Game Candy Rush</vt:lpstr>
      <vt:lpstr>Bản trình bày PowerPoint</vt:lpstr>
      <vt:lpstr>1. Thiết kế giao diện</vt:lpstr>
      <vt:lpstr>Màn hình trò chơi</vt:lpstr>
      <vt:lpstr>Hình viên kẹo</vt:lpstr>
      <vt:lpstr>Sắp xếp kẹo</vt:lpstr>
      <vt:lpstr>2. Xử lý sự kiện chuột</vt:lpstr>
      <vt:lpstr>Chuột phải</vt:lpstr>
      <vt:lpstr>Chuột trái</vt:lpstr>
      <vt:lpstr>3. Xử lý sự kiện bàn phím</vt:lpstr>
      <vt:lpstr>Thu nhỏ, phóng to đặt lại</vt:lpstr>
      <vt:lpstr>Up &amp; Down</vt:lpstr>
      <vt:lpstr>Left &amp; Right</vt:lpstr>
      <vt:lpstr>4. Lượt đi – Tính điểm</vt:lpstr>
      <vt:lpstr>Lượt đi</vt:lpstr>
      <vt:lpstr>Tính điểm</vt:lpstr>
      <vt:lpstr>Game Candy Rush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Candy Rush</dc:title>
  <cp:lastModifiedBy>NGUYEN THI DIEM MY</cp:lastModifiedBy>
  <cp:revision>37</cp:revision>
  <dcterms:modified xsi:type="dcterms:W3CDTF">2022-02-07T15:21:22Z</dcterms:modified>
</cp:coreProperties>
</file>