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067200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067200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f4a5487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f4a5487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f4a5487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f4a5487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7aa9ffa8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7aa9ffa8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7aa9ffa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7aa9ffa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f4a548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f4a548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0672007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0672007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f06e90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f06e90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f06e90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f06e90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f06e90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f06e90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067200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06720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977050"/>
            <a:ext cx="8183700" cy="12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 Federated Learning approach for text classification using NLP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1175" y="111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45475" y="3790525"/>
            <a:ext cx="86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555600"/>
            <a:ext cx="8089500" cy="9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and Confusion Matrix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7600"/>
            <a:ext cx="3981156" cy="21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125" y="1639425"/>
            <a:ext cx="3375625" cy="28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68900" y="3054925"/>
            <a:ext cx="4488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for a better accuracy in federated settings could be to increase the dataset and increasing the federated rounds without changing the model architectures.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701375" y="3327700"/>
            <a:ext cx="4488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such a model is dependent on a number of aspects, including the quality of data and parameters.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suppliers should also update their databases as soon as new data becomes available in order to augment models through communication loops.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438275" y="1390525"/>
            <a:ext cx="45447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Introduction</a:t>
            </a:r>
            <a:endParaRPr sz="3300"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591850" y="3209175"/>
            <a:ext cx="41538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Federated Learning approach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classification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480150" y="0"/>
            <a:ext cx="81837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Dataset and Data Pre-processing</a:t>
            </a:r>
            <a:endParaRPr sz="3900"/>
          </a:p>
        </p:txBody>
      </p:sp>
      <p:sp>
        <p:nvSpPr>
          <p:cNvPr id="70" name="Google Shape;70;p15"/>
          <p:cNvSpPr txBox="1"/>
          <p:nvPr/>
        </p:nvSpPr>
        <p:spPr>
          <a:xfrm>
            <a:off x="480150" y="1227575"/>
            <a:ext cx="81252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21450 data points of multi-class emotions.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has a number of different categories of emotions, ranging from happy to sadness, to love and fear. 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80150" y="2762025"/>
            <a:ext cx="8125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ource Sans Pro"/>
              <a:buChar char="●"/>
            </a:pPr>
            <a:r>
              <a:rPr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Eliminated emoji symbols.</a:t>
            </a:r>
            <a:endParaRPr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ource Sans Pro"/>
              <a:buChar char="●"/>
            </a:pPr>
            <a:r>
              <a:rPr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Eliminated URLs.</a:t>
            </a:r>
            <a:endParaRPr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ource Sans Pro"/>
              <a:buChar char="●"/>
            </a:pPr>
            <a:r>
              <a:rPr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 unnecessary punctuations.</a:t>
            </a:r>
            <a:endParaRPr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ource Sans Pro"/>
              <a:buChar char="●"/>
            </a:pPr>
            <a:r>
              <a:rPr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Applied Tokenizaion.</a:t>
            </a:r>
            <a:endParaRPr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ource Sans Pro"/>
              <a:buChar char="●"/>
            </a:pPr>
            <a:r>
              <a:rPr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Divided dataset into Training (88%) and testing (12%).</a:t>
            </a:r>
            <a:endParaRPr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80150" y="26597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LSTM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10900" y="1166200"/>
            <a:ext cx="8057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BI-LSTM is usually employed where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the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sequence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to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sequence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tasks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are</a:t>
            </a:r>
            <a:r>
              <a:rPr b="1" lang="en" sz="23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needed.</a:t>
            </a:r>
            <a:endParaRPr sz="23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●"/>
            </a:pPr>
            <a:r>
              <a:rPr lang="en" sz="2300">
                <a:solidFill>
                  <a:srgbClr val="202124"/>
                </a:solidFill>
                <a:highlight>
                  <a:srgbClr val="FFFFFF"/>
                </a:highlight>
              </a:rPr>
              <a:t>Upgraded version of traditional LSTM.</a:t>
            </a:r>
            <a:endParaRPr sz="2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10900" y="2669950"/>
            <a:ext cx="80574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ource Sans Pro"/>
              <a:buChar char="●"/>
            </a:pPr>
            <a:r>
              <a:rPr lang="en" sz="2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Bi-LSTM based modelling offers better prediction than regular LSTM.</a:t>
            </a:r>
            <a:endParaRPr sz="2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ource Sans Pro"/>
              <a:buChar char="●"/>
            </a:pPr>
            <a:r>
              <a:rPr lang="en" sz="2300">
                <a:solidFill>
                  <a:schemeClr val="lt1"/>
                </a:solidFill>
              </a:rPr>
              <a:t>The accuracy can be improved with increasing quantities of training data and training epochs.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We got 89% of accuracy using Bi-LSTM into our dataset.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29975" y="270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Technique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29975" y="1055925"/>
            <a:ext cx="7741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Categorizing</a:t>
            </a:r>
            <a:r>
              <a:rPr lang="en" sz="2300"/>
              <a:t> views from all over the world through social media on Healthcare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en" sz="2300"/>
              <a:t>To asses the </a:t>
            </a:r>
            <a:r>
              <a:rPr lang="en" sz="2300"/>
              <a:t>categorizing</a:t>
            </a:r>
            <a:r>
              <a:rPr lang="en" sz="2300"/>
              <a:t> performance, </a:t>
            </a:r>
            <a:r>
              <a:rPr lang="en" sz="2300">
                <a:solidFill>
                  <a:srgbClr val="505050"/>
                </a:solidFill>
                <a:highlight>
                  <a:srgbClr val="FFFFFF"/>
                </a:highlight>
              </a:rPr>
              <a:t>accuracy of the algorithms employed in DL is used</a:t>
            </a:r>
            <a:endParaRPr sz="2300"/>
          </a:p>
        </p:txBody>
      </p:sp>
      <p:sp>
        <p:nvSpPr>
          <p:cNvPr id="85" name="Google Shape;85;p17"/>
          <p:cNvSpPr txBox="1"/>
          <p:nvPr/>
        </p:nvSpPr>
        <p:spPr>
          <a:xfrm>
            <a:off x="429975" y="3019000"/>
            <a:ext cx="7230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Deep learning combined with NLP offers great potential in text classification challenges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LSTM technology also offers great improvement in solving problems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485875" y="589225"/>
            <a:ext cx="8183700" cy="8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485875" y="1757475"/>
            <a:ext cx="81837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>
                <a:solidFill>
                  <a:schemeClr val="dk2"/>
                </a:solidFill>
              </a:rPr>
              <a:t>Model with Embedded layer and first 2nd layer is </a:t>
            </a:r>
            <a:r>
              <a:rPr lang="en">
                <a:solidFill>
                  <a:schemeClr val="lt1"/>
                </a:solidFill>
              </a:rPr>
              <a:t>Convolutional layer.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>
                <a:solidFill>
                  <a:schemeClr val="lt1"/>
                </a:solidFill>
              </a:rPr>
              <a:t>ConV1D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>
                <a:solidFill>
                  <a:schemeClr val="lt1"/>
                </a:solidFill>
              </a:rPr>
              <a:t>Result of our classification report and confusion matrix.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4294967295" type="title"/>
          </p:nvPr>
        </p:nvSpPr>
        <p:spPr>
          <a:xfrm>
            <a:off x="1117950" y="603100"/>
            <a:ext cx="6908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&amp; Confusion Matrix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99" y="1974625"/>
            <a:ext cx="3516725" cy="18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049" y="1358800"/>
            <a:ext cx="3752316" cy="34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485875" y="1838900"/>
            <a:ext cx="81837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>
                <a:solidFill>
                  <a:schemeClr val="dk2"/>
                </a:solidFill>
              </a:rPr>
              <a:t>ReLu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">
                <a:solidFill>
                  <a:schemeClr val="dk2"/>
                </a:solidFill>
              </a:rPr>
              <a:t>Sigmoid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>
                <a:solidFill>
                  <a:schemeClr val="lt1"/>
                </a:solidFill>
              </a:rPr>
              <a:t>Adam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>
                <a:solidFill>
                  <a:schemeClr val="lt1"/>
                </a:solidFill>
              </a:rPr>
              <a:t>DropOut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>
                <a:solidFill>
                  <a:schemeClr val="lt1"/>
                </a:solidFill>
              </a:rPr>
              <a:t>Regularizer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>
                <a:solidFill>
                  <a:schemeClr val="lt1"/>
                </a:solidFill>
              </a:rPr>
              <a:t>GlobalMaxPooling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Activision Fucntion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GRU</a:t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485875" y="2133600"/>
            <a:ext cx="81837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Uses gates to control the flow of information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Relatively new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Takes relatively less memory and faster than LSTM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92% Accuracy 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Classification report &amp; Confusion matrix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