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681129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681129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6e3d8b0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6e3d8b0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681129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681129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6e3d8b0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6e3d8b0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6e3d8b0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6e3d8b0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681129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681129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6e3d8b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6e3d8b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CSE431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8"/>
              <a:buFont typeface="Arial"/>
              <a:buNone/>
            </a:pPr>
            <a:r>
              <a:rPr lang="en" sz="2296"/>
              <a:t>Few-Shot Learning Text Classification in Federated Environments</a:t>
            </a:r>
            <a:endParaRPr sz="229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82800" y="2712800"/>
            <a:ext cx="8183700" cy="2316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 A Decentralized form of Machine Learning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Addresses critical issues such as data privacy, data security,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data access rights.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Trains models on multiple decentralized devices and send the model to a centralized server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/>
              <a:t> Work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82775" y="2681175"/>
            <a:ext cx="8695800" cy="2316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Metric-Based or Optimization-Based Meta-Learning </a:t>
            </a:r>
            <a:endParaRPr>
              <a:solidFill>
                <a:srgbClr val="FFFFFF"/>
              </a:solidFill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Simple &amp; Generic Meta-Learner Architecture</a:t>
            </a:r>
            <a:endParaRPr>
              <a:solidFill>
                <a:srgbClr val="FFFFFF"/>
              </a:solidFill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rgbClr val="FFFFFF"/>
                </a:solidFill>
              </a:rPr>
              <a:t>Induction Model (R. Geng)</a:t>
            </a:r>
            <a:endParaRPr>
              <a:solidFill>
                <a:srgbClr val="FFFFFF"/>
              </a:solidFill>
            </a:endParaRPr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BART for Natural Language Processing (M. Lewis)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485875" y="2701100"/>
            <a:ext cx="8183700" cy="22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This experiment consist of few-shot learning in federated setting.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Used two </a:t>
            </a:r>
            <a:r>
              <a:rPr lang="en">
                <a:solidFill>
                  <a:schemeClr val="lt1"/>
                </a:solidFill>
              </a:rPr>
              <a:t>different</a:t>
            </a:r>
            <a:r>
              <a:rPr lang="en">
                <a:solidFill>
                  <a:schemeClr val="lt1"/>
                </a:solidFill>
              </a:rPr>
              <a:t> architecture.</a:t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>
                <a:solidFill>
                  <a:schemeClr val="lt1"/>
                </a:solidFill>
              </a:rPr>
              <a:t>Used two ensemble learning method after the model was trained.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Networks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226350" y="556900"/>
            <a:ext cx="232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Presented By: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Name: Shakib Ahmed Chowdhury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Id: 17301139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30000" y="2808425"/>
            <a:ext cx="37008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samples were 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split into 3 sections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being assigned the reviews from 6/7 categories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remaining 4 categories were used for testing.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node was initialized as a separate model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node was  trained only on the examples from the selected category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methodology was averaging the predicted probabilities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111350" y="2808425"/>
            <a:ext cx="44355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second approach was stacking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model was then used to predict the probability distribution for the baby domain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Each model were used as features for training a meta-learner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Several classical machine learning algorithms were applied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also tried simple multi-layer perceptron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 came out with best result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470400" y="689875"/>
            <a:ext cx="80763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Arial"/>
                <a:ea typeface="Arial"/>
                <a:cs typeface="Arial"/>
                <a:sym typeface="Arial"/>
              </a:rPr>
              <a:t>BART 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Bidirectional Auto-Regressive Transformer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54700" y="2722675"/>
            <a:ext cx="40683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•Each node trained based on 3 labelling criterion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•Each node fine-tuned on 30 different examples.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•10 per labelling criterion (5 positive &amp; 5 negative)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•For baseline zero-shot learning strategy used.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•Evaluated the model on the test dataset without prior training.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44625" y="2985575"/>
            <a:ext cx="50895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•Each training &amp; test sample got transformed into positive and negative pattern phrases.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•Hyperparameters were manually tuned with a few trail &amp; errors on another development set.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•Tried 3 fine-tuning strategies.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</a:rPr>
              <a:t>•Best achieved by fine-tuning all BART parameters with learning rate of λ=10-4 and 100 epochs.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226350" y="556900"/>
            <a:ext cx="23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Presented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By: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Name: Nafees Hossain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Id: 18101106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Challenges</a:t>
            </a:r>
            <a:endParaRPr b="0"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6929450" y="264475"/>
            <a:ext cx="21126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0">
                <a:solidFill>
                  <a:schemeClr val="dk2"/>
                </a:solidFill>
              </a:rPr>
              <a:t>Presented By</a:t>
            </a:r>
            <a:endParaRPr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0">
                <a:solidFill>
                  <a:schemeClr val="dk2"/>
                </a:solidFill>
              </a:rPr>
              <a:t>Shuhanur Rahman Shakil </a:t>
            </a:r>
            <a:endParaRPr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0">
                <a:solidFill>
                  <a:schemeClr val="dk2"/>
                </a:solidFill>
              </a:rPr>
              <a:t>ID:18301243</a:t>
            </a:r>
            <a:endParaRPr sz="162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65350" y="2735025"/>
            <a:ext cx="8725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Source Sans Pro"/>
              <a:buChar char="●"/>
            </a:pPr>
            <a:r>
              <a:rPr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Having good model training power in local devices </a:t>
            </a:r>
            <a:endParaRPr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Source Sans Pro"/>
              <a:buChar char="●"/>
            </a:pPr>
            <a:r>
              <a:rPr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Bias that each node can have towards the whole dataset</a:t>
            </a:r>
            <a:endParaRPr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Source Sans Pro"/>
              <a:buChar char="●"/>
            </a:pPr>
            <a:r>
              <a:rPr lang="en" sz="2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Hindered by the scarcity of data on some devices</a:t>
            </a:r>
            <a:endParaRPr sz="2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96800" y="3017725"/>
            <a:ext cx="7804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architecture was chosen to tackle a specific weakness of federated learning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Proposed a solution to each of the problems through two main experimental procedures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Bart model performed better</a:t>
            </a:r>
            <a:endParaRPr sz="1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