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76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07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65E4E-BAB4-4669-B41B-AAA6FD701A0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D882D-AE23-4FB9-91E9-A5FAF483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Consistency - </a:t>
            </a:r>
            <a:r>
              <a:rPr lang="en-US" dirty="0" err="1"/>
              <a:t>တစ်သမတ်တည်းဖြစ်ခြင်း</a:t>
            </a:r>
            <a:r>
              <a:rPr lang="en-US" dirty="0"/>
              <a:t> ၊ </a:t>
            </a:r>
            <a:r>
              <a:rPr lang="en-US" dirty="0" err="1"/>
              <a:t>ရှေ့နောက်ညီညွတ်ခြင်း</a:t>
            </a:r>
            <a:r>
              <a:rPr lang="en-US" dirty="0"/>
              <a:t> ၊ </a:t>
            </a:r>
            <a:r>
              <a:rPr lang="en-US" dirty="0" err="1"/>
              <a:t>သဟဇာတဖြစ်ခြင်း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Efficiency - </a:t>
            </a:r>
            <a:r>
              <a:rPr lang="en-US" dirty="0" err="1"/>
              <a:t>ထိရောက်မှုရှိခြင်း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Switch </a:t>
            </a:r>
            <a:r>
              <a:rPr lang="en-US" dirty="0" err="1"/>
              <a:t>ဆိုရင</a:t>
            </a:r>
            <a:r>
              <a:rPr lang="en-US" dirty="0"/>
              <a:t>် case </a:t>
            </a:r>
            <a:r>
              <a:rPr lang="en-US" dirty="0" err="1"/>
              <a:t>တစ်ခုစီနဲ</a:t>
            </a:r>
            <a:r>
              <a:rPr lang="en-US" dirty="0"/>
              <a:t>့ </a:t>
            </a:r>
            <a:r>
              <a:rPr lang="en-US" dirty="0" err="1"/>
              <a:t>သက်ဆိုင်တဲ</a:t>
            </a:r>
            <a:r>
              <a:rPr lang="en-US" dirty="0"/>
              <a:t>့ statement </a:t>
            </a:r>
            <a:r>
              <a:rPr lang="en-US" dirty="0" err="1"/>
              <a:t>တွေကို</a:t>
            </a:r>
            <a:r>
              <a:rPr lang="en-US" dirty="0"/>
              <a:t> </a:t>
            </a:r>
            <a:r>
              <a:rPr lang="en-US" dirty="0" err="1"/>
              <a:t>တစ်ဆက်ထဲရေးလို့ရပေမယ</a:t>
            </a:r>
            <a:r>
              <a:rPr lang="en-US" dirty="0"/>
              <a:t>့်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/>
              <a:t>နောက်တစ်လိုင်းဆင်းရေးသင</a:t>
            </a:r>
            <a:r>
              <a:rPr lang="en-US" dirty="0"/>
              <a:t>့်</a:t>
            </a:r>
            <a:r>
              <a:rPr lang="en-US" dirty="0" err="1"/>
              <a:t>တယ</a:t>
            </a:r>
            <a:r>
              <a:rPr lang="en-US" dirty="0"/>
              <a:t>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ကျန်တဲ</a:t>
            </a:r>
            <a:r>
              <a:rPr lang="en-US" dirty="0"/>
              <a:t>့ loop </a:t>
            </a:r>
            <a:r>
              <a:rPr lang="en-US" dirty="0" err="1"/>
              <a:t>တွေမှာလဲ</a:t>
            </a:r>
            <a:r>
              <a:rPr lang="en-US" dirty="0"/>
              <a:t> </a:t>
            </a:r>
            <a:r>
              <a:rPr lang="en-US" dirty="0" err="1"/>
              <a:t>လိုင်းဆင်းပြီးရေးသင</a:t>
            </a:r>
            <a:r>
              <a:rPr lang="en-US" dirty="0"/>
              <a:t>့် ၊ </a:t>
            </a:r>
            <a:r>
              <a:rPr lang="en-US" dirty="0" err="1"/>
              <a:t>ပြီးရင</a:t>
            </a:r>
            <a:r>
              <a:rPr lang="en-US" dirty="0"/>
              <a:t>် indent </a:t>
            </a:r>
            <a:r>
              <a:rPr lang="en-US" dirty="0" err="1"/>
              <a:t>ရိုက်ပြီးရေးသင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ဘယ</a:t>
            </a:r>
            <a:r>
              <a:rPr lang="en-US" dirty="0"/>
              <a:t>် code က </a:t>
            </a:r>
            <a:r>
              <a:rPr lang="en-US" dirty="0" err="1"/>
              <a:t>ဘယ</a:t>
            </a:r>
            <a:r>
              <a:rPr lang="en-US" dirty="0"/>
              <a:t>် block </a:t>
            </a:r>
            <a:r>
              <a:rPr lang="en-US" dirty="0" err="1"/>
              <a:t>မှာလဲ</a:t>
            </a:r>
            <a:r>
              <a:rPr lang="en-US" dirty="0"/>
              <a:t> </a:t>
            </a:r>
            <a:r>
              <a:rPr lang="en-US" dirty="0" err="1"/>
              <a:t>ဆိုတာကို</a:t>
            </a:r>
            <a:r>
              <a:rPr lang="en-US" dirty="0"/>
              <a:t> </a:t>
            </a:r>
            <a:r>
              <a:rPr lang="en-US" dirty="0" err="1"/>
              <a:t>ရှင်းရှင်းလင်းလင်းသိအောင</a:t>
            </a:r>
            <a:r>
              <a:rPr lang="en-US" dirty="0"/>
              <a:t>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Method </a:t>
            </a:r>
            <a:r>
              <a:rPr lang="en-US" dirty="0" err="1"/>
              <a:t>တစ်ခုနဲ့တစ်ခု</a:t>
            </a:r>
            <a:r>
              <a:rPr lang="en-US" dirty="0"/>
              <a:t> Function </a:t>
            </a:r>
            <a:r>
              <a:rPr lang="en-US" dirty="0" err="1"/>
              <a:t>တစ်ခုနဲ့တစ်ခုကြားမှာ</a:t>
            </a:r>
            <a:r>
              <a:rPr lang="en-US" dirty="0"/>
              <a:t> </a:t>
            </a:r>
            <a:r>
              <a:rPr lang="en-US" dirty="0" err="1"/>
              <a:t>လိုင်းအလွတ်တစ်လိုင်းခြားပြီးရေးသင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Variable </a:t>
            </a:r>
            <a:r>
              <a:rPr lang="en-US" dirty="0" err="1"/>
              <a:t>ကြေညာချက</a:t>
            </a:r>
            <a:r>
              <a:rPr lang="en-US" dirty="0"/>
              <a:t>် ၊ return statement </a:t>
            </a:r>
            <a:r>
              <a:rPr lang="en-US" dirty="0" err="1"/>
              <a:t>တွေနဲ</a:t>
            </a:r>
            <a:r>
              <a:rPr lang="en-US" dirty="0"/>
              <a:t>့ </a:t>
            </a:r>
            <a:r>
              <a:rPr lang="en-US" dirty="0" err="1"/>
              <a:t>တခြားကုဒ်တွေကိုလဲ</a:t>
            </a:r>
            <a:r>
              <a:rPr lang="en-US" dirty="0"/>
              <a:t> </a:t>
            </a:r>
            <a:r>
              <a:rPr lang="en-US" dirty="0" err="1"/>
              <a:t>လိုင်းအလွတ်တစ်လိုင်းခြားပြီးရေးသင</a:t>
            </a:r>
            <a:r>
              <a:rPr lang="en-US" dirty="0"/>
              <a:t>့်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1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// operator </a:t>
            </a:r>
            <a:r>
              <a:rPr lang="en-US" dirty="0" err="1"/>
              <a:t>ရဲ</a:t>
            </a:r>
            <a:r>
              <a:rPr lang="en-US" dirty="0"/>
              <a:t>့ comment </a:t>
            </a:r>
            <a:r>
              <a:rPr lang="en-US" dirty="0" err="1"/>
              <a:t>မှာ</a:t>
            </a:r>
            <a:r>
              <a:rPr lang="en-US" dirty="0"/>
              <a:t> operator </a:t>
            </a:r>
            <a:r>
              <a:rPr lang="en-US" dirty="0" err="1"/>
              <a:t>နဲ</a:t>
            </a:r>
            <a:r>
              <a:rPr lang="en-US" dirty="0"/>
              <a:t>့ </a:t>
            </a:r>
            <a:r>
              <a:rPr lang="en-US" dirty="0" err="1"/>
              <a:t>စာကြားထဲမှာ</a:t>
            </a:r>
            <a:r>
              <a:rPr lang="en-US" dirty="0"/>
              <a:t> space </a:t>
            </a:r>
            <a:r>
              <a:rPr lang="en-US" dirty="0" err="1"/>
              <a:t>တစ်ခုပါသင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/* */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တစ်ကြောင်းထဲဆိုရင</a:t>
            </a:r>
            <a:r>
              <a:rPr lang="en-US" dirty="0"/>
              <a:t>် </a:t>
            </a:r>
            <a:r>
              <a:rPr lang="en-US" dirty="0" err="1"/>
              <a:t>အဖွင</a:t>
            </a:r>
            <a:r>
              <a:rPr lang="en-US" dirty="0"/>
              <a:t>့်</a:t>
            </a:r>
            <a:r>
              <a:rPr lang="en-US" dirty="0" err="1"/>
              <a:t>အပိတ်ရှေ့နောက်မှာ</a:t>
            </a:r>
            <a:r>
              <a:rPr lang="en-US" dirty="0"/>
              <a:t> space </a:t>
            </a:r>
            <a:r>
              <a:rPr lang="en-US" dirty="0" err="1"/>
              <a:t>တစ်ခုစီပါသင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တစ်ကြောင်းထက်ပိုမယ်ဆို</a:t>
            </a:r>
            <a:r>
              <a:rPr lang="en-US" dirty="0"/>
              <a:t> </a:t>
            </a:r>
            <a:r>
              <a:rPr lang="en-US" dirty="0" err="1"/>
              <a:t>အဖွင</a:t>
            </a:r>
            <a:r>
              <a:rPr lang="en-US" dirty="0"/>
              <a:t>့်</a:t>
            </a:r>
            <a:r>
              <a:rPr lang="en-US" dirty="0" err="1"/>
              <a:t>ကို</a:t>
            </a:r>
            <a:r>
              <a:rPr lang="en-US" dirty="0"/>
              <a:t> </a:t>
            </a:r>
            <a:r>
              <a:rPr lang="en-US" dirty="0" err="1"/>
              <a:t>အပေ</a:t>
            </a:r>
            <a:r>
              <a:rPr lang="en-US" dirty="0"/>
              <a:t>ါ်</a:t>
            </a:r>
            <a:r>
              <a:rPr lang="en-US" dirty="0" err="1"/>
              <a:t>မှာရေး</a:t>
            </a:r>
            <a:r>
              <a:rPr lang="en-US" dirty="0"/>
              <a:t> </a:t>
            </a:r>
            <a:r>
              <a:rPr lang="en-US" dirty="0" err="1"/>
              <a:t>အပိတ</a:t>
            </a:r>
            <a:r>
              <a:rPr lang="en-US" dirty="0"/>
              <a:t>် </a:t>
            </a:r>
            <a:r>
              <a:rPr lang="en-US" dirty="0" err="1"/>
              <a:t>ကို</a:t>
            </a:r>
            <a:r>
              <a:rPr lang="en-US" dirty="0"/>
              <a:t> </a:t>
            </a:r>
            <a:r>
              <a:rPr lang="en-US" dirty="0" err="1"/>
              <a:t>အောက်မှာရေး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 name က capital case </a:t>
            </a:r>
            <a:r>
              <a:rPr lang="en-US" dirty="0" err="1"/>
              <a:t>ဖြစ်သင</a:t>
            </a:r>
            <a:r>
              <a:rPr lang="en-US" dirty="0"/>
              <a:t>့်၊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Property </a:t>
            </a:r>
            <a:r>
              <a:rPr lang="en-US" dirty="0" err="1"/>
              <a:t>တွေ</a:t>
            </a:r>
            <a:r>
              <a:rPr lang="en-US" dirty="0"/>
              <a:t> method </a:t>
            </a:r>
            <a:r>
              <a:rPr lang="en-US" dirty="0" err="1"/>
              <a:t>တွေကတော</a:t>
            </a:r>
            <a:r>
              <a:rPr lang="en-US" dirty="0"/>
              <a:t>့ camel case </a:t>
            </a:r>
            <a:r>
              <a:rPr lang="en-US" dirty="0" err="1"/>
              <a:t>ကိုအသုံးပြုသင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အတွက</a:t>
            </a:r>
            <a:r>
              <a:rPr lang="en-US" dirty="0"/>
              <a:t>် </a:t>
            </a:r>
            <a:r>
              <a:rPr lang="en-US" dirty="0" err="1"/>
              <a:t>တွန</a:t>
            </a:r>
            <a:r>
              <a:rPr lang="en-US" dirty="0"/>
              <a:t>့်</a:t>
            </a:r>
            <a:r>
              <a:rPr lang="en-US" dirty="0" err="1"/>
              <a:t>ကွင်းအဖွင</a:t>
            </a:r>
            <a:r>
              <a:rPr lang="en-US" dirty="0"/>
              <a:t>့်</a:t>
            </a:r>
            <a:r>
              <a:rPr lang="en-US" dirty="0" err="1"/>
              <a:t>ကို</a:t>
            </a:r>
            <a:r>
              <a:rPr lang="en-US" dirty="0"/>
              <a:t> </a:t>
            </a:r>
            <a:r>
              <a:rPr lang="en-US" dirty="0" err="1"/>
              <a:t>တခြား</a:t>
            </a:r>
            <a:r>
              <a:rPr lang="en-US" dirty="0"/>
              <a:t> language </a:t>
            </a:r>
            <a:r>
              <a:rPr lang="en-US" dirty="0" err="1"/>
              <a:t>တွေမှာ</a:t>
            </a:r>
            <a:r>
              <a:rPr lang="en-US" dirty="0"/>
              <a:t> </a:t>
            </a:r>
            <a:r>
              <a:rPr lang="en-US" dirty="0" err="1"/>
              <a:t>အောက်တစ်လိုင်းဆင်းရေးကြပေမယ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မှာတော</a:t>
            </a:r>
            <a:r>
              <a:rPr lang="en-US" dirty="0"/>
              <a:t>့ class keyword </a:t>
            </a:r>
            <a:r>
              <a:rPr lang="en-US" dirty="0" err="1"/>
              <a:t>နဲ့တစ်လိုင်းထဲမှာပဲ</a:t>
            </a:r>
            <a:r>
              <a:rPr lang="en-US" dirty="0"/>
              <a:t> </a:t>
            </a:r>
            <a:r>
              <a:rPr lang="en-US" dirty="0" err="1"/>
              <a:t>ထားလေ့ရှိတယ</a:t>
            </a:r>
            <a:r>
              <a:rPr lang="en-US" dirty="0"/>
              <a:t>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7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Prone - </a:t>
            </a:r>
            <a:r>
              <a:rPr lang="en-US" dirty="0" err="1"/>
              <a:t>လေ့ရှိသော</a:t>
            </a:r>
            <a:endParaRPr lang="en-US" dirty="0"/>
          </a:p>
          <a:p>
            <a:r>
              <a:rPr lang="en-US" dirty="0"/>
              <a:t>Error bugs </a:t>
            </a:r>
            <a:r>
              <a:rPr lang="en-US" dirty="0" err="1"/>
              <a:t>တွေနည်းသွားနိုင်တယ</a:t>
            </a:r>
            <a:r>
              <a:rPr lang="en-US" dirty="0"/>
              <a:t>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Cap - </a:t>
            </a:r>
            <a:r>
              <a:rPr lang="en-US" dirty="0" err="1"/>
              <a:t>စာလုံးအကြီး</a:t>
            </a:r>
            <a:r>
              <a:rPr lang="en-US" dirty="0"/>
              <a:t>  underscore </a:t>
            </a:r>
            <a:r>
              <a:rPr lang="en-US" dirty="0" err="1"/>
              <a:t>သုံးတယ</a:t>
            </a:r>
            <a:r>
              <a:rPr lang="en-US" dirty="0"/>
              <a:t>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Snake - </a:t>
            </a:r>
            <a:r>
              <a:rPr lang="en-US" dirty="0" err="1"/>
              <a:t>စာလုံးအသေး</a:t>
            </a:r>
            <a:r>
              <a:rPr lang="en-US" dirty="0"/>
              <a:t> underscore </a:t>
            </a:r>
            <a:r>
              <a:rPr lang="en-US" dirty="0" err="1"/>
              <a:t>သုံးတယ</a:t>
            </a:r>
            <a:r>
              <a:rPr lang="en-US" dirty="0"/>
              <a:t>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Camel - </a:t>
            </a:r>
            <a:r>
              <a:rPr lang="en-US" dirty="0" err="1"/>
              <a:t>အကြီးအသေးရောရေး</a:t>
            </a:r>
            <a:r>
              <a:rPr lang="en-US" dirty="0"/>
              <a:t> </a:t>
            </a:r>
            <a:r>
              <a:rPr lang="en-US" dirty="0" err="1"/>
              <a:t>ရှေ့က</a:t>
            </a:r>
            <a:r>
              <a:rPr lang="en-US" dirty="0"/>
              <a:t> </a:t>
            </a:r>
            <a:r>
              <a:rPr lang="en-US" dirty="0" err="1"/>
              <a:t>အသေး</a:t>
            </a:r>
            <a:r>
              <a:rPr lang="en-US" dirty="0"/>
              <a:t> </a:t>
            </a:r>
            <a:r>
              <a:rPr lang="en-US" dirty="0" err="1"/>
              <a:t>နောက်က</a:t>
            </a:r>
            <a:r>
              <a:rPr lang="en-US" dirty="0"/>
              <a:t> </a:t>
            </a:r>
            <a:r>
              <a:rPr lang="en-US" dirty="0" err="1"/>
              <a:t>အကြီး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Capital – camel </a:t>
            </a:r>
            <a:r>
              <a:rPr lang="en-US" dirty="0" err="1"/>
              <a:t>နဲ့ဆင်တူ</a:t>
            </a:r>
            <a:r>
              <a:rPr lang="en-US" dirty="0"/>
              <a:t> </a:t>
            </a:r>
            <a:r>
              <a:rPr lang="en-US" dirty="0" err="1"/>
              <a:t>အစစာလုံးတွေအကြီး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Constant </a:t>
            </a:r>
            <a:r>
              <a:rPr lang="en-US" dirty="0" err="1"/>
              <a:t>ကြေညာဖို့ဆို</a:t>
            </a:r>
            <a:r>
              <a:rPr lang="en-US" dirty="0"/>
              <a:t> All Cap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ရိုးရိုး</a:t>
            </a:r>
            <a:r>
              <a:rPr lang="en-US" dirty="0"/>
              <a:t> variable </a:t>
            </a:r>
            <a:r>
              <a:rPr lang="en-US" dirty="0" err="1"/>
              <a:t>ဆို</a:t>
            </a:r>
            <a:r>
              <a:rPr lang="en-US" dirty="0"/>
              <a:t> Snake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Object property </a:t>
            </a:r>
            <a:r>
              <a:rPr lang="en-US" dirty="0" err="1"/>
              <a:t>ဆို</a:t>
            </a:r>
            <a:r>
              <a:rPr lang="en-US" dirty="0"/>
              <a:t> camel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တန်ဖိုးနည်းရင</a:t>
            </a:r>
            <a:r>
              <a:rPr lang="en-US" dirty="0"/>
              <a:t>် </a:t>
            </a:r>
            <a:r>
              <a:rPr lang="en-US" dirty="0" err="1"/>
              <a:t>တစ်ကြောင်းတည်း</a:t>
            </a:r>
            <a:r>
              <a:rPr lang="en-US" dirty="0"/>
              <a:t>၊ comma </a:t>
            </a:r>
            <a:r>
              <a:rPr lang="en-US" dirty="0" err="1"/>
              <a:t>နောက်မှာ</a:t>
            </a:r>
            <a:r>
              <a:rPr lang="en-US" dirty="0"/>
              <a:t> space </a:t>
            </a:r>
            <a:r>
              <a:rPr lang="en-US" dirty="0" err="1"/>
              <a:t>ထည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တန်ဖိုးများရင</a:t>
            </a:r>
            <a:r>
              <a:rPr lang="en-US" dirty="0"/>
              <a:t>် </a:t>
            </a:r>
            <a:r>
              <a:rPr lang="en-US" dirty="0" err="1"/>
              <a:t>လိုင်းခွဲရေး</a:t>
            </a:r>
            <a:r>
              <a:rPr lang="en-US" dirty="0"/>
              <a:t>၊ </a:t>
            </a:r>
            <a:r>
              <a:rPr lang="en-US" dirty="0" err="1"/>
              <a:t>အဖွင</a:t>
            </a:r>
            <a:r>
              <a:rPr lang="en-US" dirty="0"/>
              <a:t>့်</a:t>
            </a:r>
            <a:r>
              <a:rPr lang="en-US" dirty="0" err="1"/>
              <a:t>ကို</a:t>
            </a:r>
            <a:r>
              <a:rPr lang="en-US" dirty="0"/>
              <a:t> assignment operator </a:t>
            </a:r>
            <a:r>
              <a:rPr lang="en-US" dirty="0" err="1"/>
              <a:t>နဲ</a:t>
            </a:r>
            <a:r>
              <a:rPr lang="en-US" dirty="0"/>
              <a:t>့ </a:t>
            </a:r>
            <a:r>
              <a:rPr lang="en-US" dirty="0" err="1"/>
              <a:t>တစ်လိုင်းထဲထား</a:t>
            </a:r>
            <a:r>
              <a:rPr lang="en-US" dirty="0"/>
              <a:t>၊ </a:t>
            </a:r>
            <a:r>
              <a:rPr lang="en-US" dirty="0" err="1"/>
              <a:t>အပိတ်ကိုအောက်ဆုံးမှာ</a:t>
            </a:r>
            <a:r>
              <a:rPr lang="en-US" dirty="0"/>
              <a:t> </a:t>
            </a:r>
            <a:r>
              <a:rPr lang="en-US" dirty="0" err="1"/>
              <a:t>သီးခြားတစ်လိုင်းထာ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တန်ဖိုးတွေကို</a:t>
            </a:r>
            <a:r>
              <a:rPr lang="en-US" dirty="0"/>
              <a:t> </a:t>
            </a:r>
            <a:r>
              <a:rPr lang="en-US" dirty="0" err="1"/>
              <a:t>မြင်သာအောင</a:t>
            </a:r>
            <a:r>
              <a:rPr lang="en-US" dirty="0"/>
              <a:t>် Indent </a:t>
            </a:r>
            <a:r>
              <a:rPr lang="en-US" dirty="0" err="1"/>
              <a:t>တွန်းပြီး</a:t>
            </a:r>
            <a:r>
              <a:rPr lang="en-US" dirty="0"/>
              <a:t> </a:t>
            </a:r>
            <a:r>
              <a:rPr lang="en-US" dirty="0" err="1"/>
              <a:t>တစ်ညီထဲရေးသင</a:t>
            </a:r>
            <a:r>
              <a:rPr lang="en-US" dirty="0"/>
              <a:t>့်၊ </a:t>
            </a:r>
            <a:r>
              <a:rPr lang="en-US" dirty="0" err="1"/>
              <a:t>တစ်ကြောင်းမှာ</a:t>
            </a:r>
            <a:r>
              <a:rPr lang="en-US" dirty="0"/>
              <a:t> item </a:t>
            </a:r>
            <a:r>
              <a:rPr lang="en-US" dirty="0" err="1"/>
              <a:t>တစ်ခုသာ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အောက်ဆုံးမှာ</a:t>
            </a:r>
            <a:r>
              <a:rPr lang="en-US" dirty="0"/>
              <a:t> comma </a:t>
            </a:r>
            <a:r>
              <a:rPr lang="en-US" dirty="0" err="1"/>
              <a:t>အပိုထည</a:t>
            </a:r>
            <a:r>
              <a:rPr lang="en-US" dirty="0"/>
              <a:t>့်</a:t>
            </a:r>
            <a:r>
              <a:rPr lang="en-US" dirty="0" err="1"/>
              <a:t>လို့ရရင</a:t>
            </a:r>
            <a:r>
              <a:rPr lang="en-US" dirty="0"/>
              <a:t>် </a:t>
            </a:r>
            <a:r>
              <a:rPr lang="en-US" dirty="0" err="1"/>
              <a:t>ထည</a:t>
            </a:r>
            <a:r>
              <a:rPr lang="en-US" dirty="0"/>
              <a:t>့်</a:t>
            </a:r>
            <a:r>
              <a:rPr lang="en-US" dirty="0" err="1"/>
              <a:t>သင</a:t>
            </a:r>
            <a:r>
              <a:rPr lang="en-US" dirty="0"/>
              <a:t>့် (trailing comma)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က trailing comma </a:t>
            </a:r>
            <a:r>
              <a:rPr lang="en-US" dirty="0" err="1"/>
              <a:t>ကိုလက်မခံ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Indent </a:t>
            </a:r>
            <a:r>
              <a:rPr lang="en-US" dirty="0" err="1"/>
              <a:t>လုပ်ရင</a:t>
            </a:r>
            <a:r>
              <a:rPr lang="en-US" dirty="0"/>
              <a:t>် space </a:t>
            </a:r>
            <a:r>
              <a:rPr lang="en-US" dirty="0" err="1"/>
              <a:t>ထက</a:t>
            </a:r>
            <a:r>
              <a:rPr lang="en-US" dirty="0"/>
              <a:t>် tab က </a:t>
            </a:r>
            <a:r>
              <a:rPr lang="en-US" dirty="0" err="1"/>
              <a:t>ပိုသင</a:t>
            </a:r>
            <a:r>
              <a:rPr lang="en-US" dirty="0"/>
              <a:t>့်</a:t>
            </a:r>
            <a:r>
              <a:rPr lang="en-US" dirty="0" err="1"/>
              <a:t>တော်တယ</a:t>
            </a:r>
            <a:r>
              <a:rPr lang="en-US" dirty="0"/>
              <a:t>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Object </a:t>
            </a:r>
            <a:r>
              <a:rPr lang="en-US" dirty="0" err="1"/>
              <a:t>တွေကို</a:t>
            </a:r>
            <a:r>
              <a:rPr lang="en-US" dirty="0"/>
              <a:t> </a:t>
            </a:r>
            <a:r>
              <a:rPr lang="en-US" dirty="0" err="1"/>
              <a:t>အရမ်းတိုတဲ</a:t>
            </a:r>
            <a:r>
              <a:rPr lang="en-US" dirty="0"/>
              <a:t>့ object </a:t>
            </a:r>
            <a:r>
              <a:rPr lang="en-US" dirty="0" err="1"/>
              <a:t>တွေကလွဲရင</a:t>
            </a:r>
            <a:r>
              <a:rPr lang="en-US" dirty="0"/>
              <a:t>် </a:t>
            </a:r>
            <a:r>
              <a:rPr lang="en-US" dirty="0" err="1"/>
              <a:t>အများအားဖြင</a:t>
            </a:r>
            <a:r>
              <a:rPr lang="en-US" dirty="0"/>
              <a:t>့် </a:t>
            </a:r>
            <a:r>
              <a:rPr lang="en-US" dirty="0" err="1"/>
              <a:t>လိုင်းခွဲပြီး</a:t>
            </a:r>
            <a:r>
              <a:rPr lang="en-US" dirty="0"/>
              <a:t> </a:t>
            </a:r>
            <a:r>
              <a:rPr lang="en-US" dirty="0" err="1"/>
              <a:t>ရေးသင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Property &amp; method </a:t>
            </a:r>
            <a:r>
              <a:rPr lang="en-US" dirty="0" err="1"/>
              <a:t>တွေအတွက</a:t>
            </a:r>
            <a:r>
              <a:rPr lang="en-US" dirty="0"/>
              <a:t>် camel case </a:t>
            </a:r>
            <a:r>
              <a:rPr lang="en-US" dirty="0" err="1"/>
              <a:t>ကို</a:t>
            </a:r>
            <a:r>
              <a:rPr lang="en-US" dirty="0"/>
              <a:t> </a:t>
            </a:r>
            <a:r>
              <a:rPr lang="en-US" dirty="0" err="1"/>
              <a:t>သုံးတယ</a:t>
            </a:r>
            <a:r>
              <a:rPr lang="en-US" dirty="0"/>
              <a:t>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  <a:r>
              <a:rPr lang="en-US" dirty="0" err="1"/>
              <a:t>ကြေညာတဲ့အခ</a:t>
            </a:r>
            <a:r>
              <a:rPr lang="en-US" dirty="0"/>
              <a:t>ါ </a:t>
            </a:r>
            <a:r>
              <a:rPr lang="en-US" dirty="0" err="1"/>
              <a:t>တွန</a:t>
            </a:r>
            <a:r>
              <a:rPr lang="en-US" dirty="0"/>
              <a:t>့်</a:t>
            </a:r>
            <a:r>
              <a:rPr lang="en-US" dirty="0" err="1"/>
              <a:t>ကွင်းအဖွင</a:t>
            </a:r>
            <a:r>
              <a:rPr lang="en-US" dirty="0"/>
              <a:t>့်</a:t>
            </a:r>
            <a:r>
              <a:rPr lang="en-US" dirty="0" err="1"/>
              <a:t>ကို</a:t>
            </a:r>
            <a:r>
              <a:rPr lang="en-US" dirty="0"/>
              <a:t> keyword </a:t>
            </a:r>
            <a:r>
              <a:rPr lang="en-US" dirty="0" err="1"/>
              <a:t>နဲ့တစ်လိုင်းထဲထားလို့ရသလို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/>
              <a:t>နောက်တစ်လိုင်းဆင်းလို့လည်း</a:t>
            </a:r>
            <a:r>
              <a:rPr lang="en-US" dirty="0"/>
              <a:t> </a:t>
            </a:r>
            <a:r>
              <a:rPr lang="en-US" dirty="0" err="1"/>
              <a:t>ရတယ</a:t>
            </a:r>
            <a:r>
              <a:rPr lang="en-US" dirty="0"/>
              <a:t>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ဝိုက်ကွင်းနဲ</a:t>
            </a:r>
            <a:r>
              <a:rPr lang="en-US" dirty="0"/>
              <a:t>့ </a:t>
            </a:r>
            <a:r>
              <a:rPr lang="en-US" dirty="0" err="1"/>
              <a:t>တွန</a:t>
            </a:r>
            <a:r>
              <a:rPr lang="en-US" dirty="0"/>
              <a:t>့်</a:t>
            </a:r>
            <a:r>
              <a:rPr lang="en-US" dirty="0" err="1"/>
              <a:t>ကွင်းကြား</a:t>
            </a:r>
            <a:r>
              <a:rPr lang="en-US" dirty="0"/>
              <a:t> space </a:t>
            </a:r>
            <a:r>
              <a:rPr lang="en-US" dirty="0" err="1"/>
              <a:t>ခြား</a:t>
            </a:r>
            <a:r>
              <a:rPr lang="en-US" dirty="0"/>
              <a:t>၊ parameter </a:t>
            </a:r>
            <a:r>
              <a:rPr lang="en-US" dirty="0" err="1"/>
              <a:t>မှာလည်း</a:t>
            </a:r>
            <a:r>
              <a:rPr lang="en-US" dirty="0"/>
              <a:t> comma </a:t>
            </a:r>
            <a:r>
              <a:rPr lang="en-US" dirty="0" err="1"/>
              <a:t>နောက်မှာ</a:t>
            </a:r>
            <a:r>
              <a:rPr lang="en-US" dirty="0"/>
              <a:t> space </a:t>
            </a:r>
            <a:r>
              <a:rPr lang="en-US" dirty="0" err="1"/>
              <a:t>ခြား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  <a:r>
              <a:rPr lang="en-US" dirty="0" err="1"/>
              <a:t>အမည်က</a:t>
            </a:r>
            <a:r>
              <a:rPr lang="en-US" dirty="0"/>
              <a:t> camel case </a:t>
            </a:r>
            <a:r>
              <a:rPr lang="en-US" dirty="0" err="1"/>
              <a:t>ဖြစ်သင</a:t>
            </a:r>
            <a:r>
              <a:rPr lang="en-US" dirty="0"/>
              <a:t>့်၊ </a:t>
            </a:r>
            <a:r>
              <a:rPr lang="en-US" dirty="0" err="1"/>
              <a:t>တချို</a:t>
            </a:r>
            <a:r>
              <a:rPr lang="en-US" dirty="0"/>
              <a:t>့ language </a:t>
            </a:r>
            <a:r>
              <a:rPr lang="en-US" dirty="0" err="1"/>
              <a:t>တွေမှာ</a:t>
            </a:r>
            <a:r>
              <a:rPr lang="en-US" dirty="0"/>
              <a:t> snake case </a:t>
            </a:r>
            <a:r>
              <a:rPr lang="en-US" dirty="0" err="1"/>
              <a:t>သုံး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မှာတော</a:t>
            </a:r>
            <a:r>
              <a:rPr lang="en-US" dirty="0"/>
              <a:t>့ camel case </a:t>
            </a:r>
            <a:r>
              <a:rPr lang="en-US" dirty="0" err="1"/>
              <a:t>ကိုအသုံးများ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4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ရိုးရိုး</a:t>
            </a:r>
            <a:r>
              <a:rPr lang="en-US" dirty="0"/>
              <a:t> constant </a:t>
            </a:r>
            <a:r>
              <a:rPr lang="en-US" dirty="0" err="1"/>
              <a:t>မှာဆို</a:t>
            </a:r>
            <a:r>
              <a:rPr lang="en-US" dirty="0"/>
              <a:t> </a:t>
            </a:r>
            <a:r>
              <a:rPr lang="en-US" dirty="0" err="1"/>
              <a:t>စာလုံးအကြီးပေးသင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 expression </a:t>
            </a:r>
            <a:r>
              <a:rPr lang="en-US" dirty="0" err="1"/>
              <a:t>ကို</a:t>
            </a:r>
            <a:r>
              <a:rPr lang="en-US" dirty="0"/>
              <a:t> constant </a:t>
            </a:r>
            <a:r>
              <a:rPr lang="en-US" dirty="0" err="1"/>
              <a:t>နဲ့ရေးတဲ့အခ</a:t>
            </a:r>
            <a:r>
              <a:rPr lang="en-US" dirty="0"/>
              <a:t>ါ camel case </a:t>
            </a:r>
            <a:r>
              <a:rPr lang="en-US" dirty="0" err="1"/>
              <a:t>ကို</a:t>
            </a:r>
            <a:r>
              <a:rPr lang="en-US" dirty="0"/>
              <a:t> </a:t>
            </a:r>
            <a:r>
              <a:rPr lang="en-US" dirty="0" err="1"/>
              <a:t>သုံးသင</a:t>
            </a:r>
            <a:r>
              <a:rPr lang="en-US" dirty="0"/>
              <a:t>့်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Constant </a:t>
            </a:r>
            <a:r>
              <a:rPr lang="en-US" dirty="0" err="1"/>
              <a:t>လိုကြေညာနေပေမယ</a:t>
            </a:r>
            <a:r>
              <a:rPr lang="en-US" dirty="0"/>
              <a:t>့် Function </a:t>
            </a:r>
            <a:r>
              <a:rPr lang="en-US" dirty="0" err="1"/>
              <a:t>လိုသုံးမှာမို့လို</a:t>
            </a:r>
            <a:r>
              <a:rPr lang="en-US" dirty="0"/>
              <a:t>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ပေါင်းနှုတ်မ</a:t>
            </a:r>
            <a:r>
              <a:rPr lang="en-US" dirty="0"/>
              <a:t>ြှ</a:t>
            </a:r>
            <a:r>
              <a:rPr lang="en-US" dirty="0" err="1"/>
              <a:t>ောက်စား</a:t>
            </a:r>
            <a:r>
              <a:rPr lang="en-US" dirty="0"/>
              <a:t> operator </a:t>
            </a:r>
            <a:r>
              <a:rPr lang="en-US" dirty="0" err="1"/>
              <a:t>တွေရှေ့နောက်မှာ</a:t>
            </a:r>
            <a:r>
              <a:rPr lang="en-US" dirty="0"/>
              <a:t> space </a:t>
            </a:r>
            <a:r>
              <a:rPr lang="en-US" dirty="0" err="1"/>
              <a:t>တစ်ခုစီပါသင</a:t>
            </a:r>
            <a:r>
              <a:rPr lang="en-US" dirty="0"/>
              <a:t>့် ၊ </a:t>
            </a:r>
            <a:r>
              <a:rPr lang="en-US" dirty="0" err="1"/>
              <a:t>ရောထွေးမနေအောင</a:t>
            </a:r>
            <a:r>
              <a:rPr lang="en-US" dirty="0"/>
              <a:t>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ဆို</a:t>
            </a:r>
            <a:r>
              <a:rPr lang="en-US" dirty="0"/>
              <a:t> </a:t>
            </a:r>
            <a:r>
              <a:rPr lang="en-US" dirty="0" err="1"/>
              <a:t>တွန</a:t>
            </a:r>
            <a:r>
              <a:rPr lang="en-US" dirty="0"/>
              <a:t>့်</a:t>
            </a:r>
            <a:r>
              <a:rPr lang="en-US" dirty="0" err="1"/>
              <a:t>ကွင်း</a:t>
            </a:r>
            <a:r>
              <a:rPr lang="en-US" dirty="0"/>
              <a:t> </a:t>
            </a:r>
            <a:r>
              <a:rPr lang="en-US" dirty="0" err="1"/>
              <a:t>အဖွင</a:t>
            </a:r>
            <a:r>
              <a:rPr lang="en-US" dirty="0"/>
              <a:t>့်</a:t>
            </a:r>
            <a:r>
              <a:rPr lang="en-US" dirty="0" err="1"/>
              <a:t>ကို</a:t>
            </a:r>
            <a:r>
              <a:rPr lang="en-US" dirty="0"/>
              <a:t> if </a:t>
            </a:r>
            <a:r>
              <a:rPr lang="en-US" dirty="0" err="1"/>
              <a:t>နဲ</a:t>
            </a:r>
            <a:r>
              <a:rPr lang="en-US" dirty="0"/>
              <a:t>့ </a:t>
            </a:r>
            <a:r>
              <a:rPr lang="en-US" dirty="0" err="1"/>
              <a:t>တစ်လိုင်းထဲထားသင</a:t>
            </a:r>
            <a:r>
              <a:rPr lang="en-US" dirty="0"/>
              <a:t>့်၊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Else </a:t>
            </a:r>
            <a:r>
              <a:rPr lang="en-US" dirty="0" err="1"/>
              <a:t>ပါရင</a:t>
            </a:r>
            <a:r>
              <a:rPr lang="en-US" dirty="0"/>
              <a:t>် if </a:t>
            </a:r>
            <a:r>
              <a:rPr lang="en-US" dirty="0" err="1"/>
              <a:t>အတွက</a:t>
            </a:r>
            <a:r>
              <a:rPr lang="en-US" dirty="0"/>
              <a:t>် </a:t>
            </a:r>
            <a:r>
              <a:rPr lang="en-US" dirty="0" err="1"/>
              <a:t>တွန</a:t>
            </a:r>
            <a:r>
              <a:rPr lang="en-US" dirty="0"/>
              <a:t>့်</a:t>
            </a:r>
            <a:r>
              <a:rPr lang="en-US" dirty="0" err="1"/>
              <a:t>ကွင်းအပိတ်နဲ</a:t>
            </a:r>
            <a:r>
              <a:rPr lang="en-US" dirty="0"/>
              <a:t>့ else </a:t>
            </a:r>
            <a:r>
              <a:rPr lang="en-US" dirty="0" err="1"/>
              <a:t>အတွက</a:t>
            </a:r>
            <a:r>
              <a:rPr lang="en-US" dirty="0"/>
              <a:t>် </a:t>
            </a:r>
            <a:r>
              <a:rPr lang="en-US" dirty="0" err="1"/>
              <a:t>တွန</a:t>
            </a:r>
            <a:r>
              <a:rPr lang="en-US" dirty="0"/>
              <a:t>့်</a:t>
            </a:r>
            <a:r>
              <a:rPr lang="en-US" dirty="0" err="1"/>
              <a:t>ကွင်းအဖွင</a:t>
            </a:r>
            <a:r>
              <a:rPr lang="en-US" dirty="0"/>
              <a:t>့်</a:t>
            </a:r>
            <a:r>
              <a:rPr lang="en-US" dirty="0" err="1"/>
              <a:t>တို့ကို</a:t>
            </a:r>
            <a:r>
              <a:rPr lang="en-US" dirty="0"/>
              <a:t> </a:t>
            </a:r>
            <a:r>
              <a:rPr lang="en-US" dirty="0" err="1"/>
              <a:t>တစ်လိုင်းထဲထားသင</a:t>
            </a:r>
            <a:r>
              <a:rPr lang="en-US" dirty="0"/>
              <a:t>့်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D882D-AE23-4FB9-91E9-A5FAF48343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3F43-EEFA-D637-7BB7-C3DF30B7C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EA7A-8A57-B553-45D4-5D45609A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99F3-46DB-B645-3EF9-45BCC58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3BDB-CDC0-924A-47F6-68E178AA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C4D5-CC33-8983-FDB8-58487F6B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121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9E16-B767-426D-8092-C618887B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16031-B8D3-CC36-98DB-23BBC558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4CFA-8AE4-234A-33C5-636ED38B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804C-8622-8E26-07EB-A841164D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2E52-5C53-1960-2B63-C246388C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181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B770F-D5B7-561C-0713-69BB8AA44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B01B3-0140-5E48-E63A-89CB528E0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22F6-62F7-2B8B-B460-4A7DB008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1522-912A-FC14-5A11-52EFDF99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C1E9-54C9-C84C-B0EA-EE075D7C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1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0470-77D9-3364-6383-4FF7F4A1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5A2E-DA32-B842-CB67-9F1D7A51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74BC-CBF9-FA3C-3431-D5332633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93CF-7D02-51C7-391B-E3940703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ECB9-35F5-E172-74B5-E8EB7CCC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348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690E-2F2B-5012-2AE5-B0D12282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21F8-F5BF-78FC-F7E9-76959A6B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2019-697C-A5CC-F7E6-D4F68AD0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11B9-74A5-6666-610D-BF50788A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266C-CB6E-6D94-0E12-37A674F0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697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8A60-8EFD-107B-E09E-0E605EF8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D019-59E7-C973-3109-5D84FC037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2DC0E-8E72-5101-77DD-67437ADE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B9416-CE0D-CE6E-99BF-7741AA7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A194-978E-3B05-3D79-D11F01E1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01481-558B-D7B0-02A2-F13B5E4F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8117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5F44-FCA0-54F6-C3FC-E889BD98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F5E0-2A96-12BD-4C50-4F6CB2F5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7666-4C62-5EF4-0655-14EF8195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76BB0-DA43-25D2-4164-31B757221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55BF6-DD9D-7190-EAF3-727A725AA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6D1D8-4CFA-B803-414F-4DA9F0E9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3F3BF-4A58-0841-6861-8FEC7A63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85857-8485-9BC7-ECE0-CA7F04EA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084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12E5-ADA4-1A59-9014-3C10BA68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6F11A-B52B-A959-D9C5-9007A82E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B2BB3-4BFC-34D0-5503-D2F89E04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90CD-A732-0F39-0512-72E7CA28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792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D823C-D74E-EC04-8097-F6D282DC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F2C97-DF98-EE09-122B-F8F0CEBC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8512-AFB7-41CE-CB6B-B6AFD0DE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239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07B-23AB-845F-2757-48290EEC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1579-E782-8C14-1ED6-7D9F9E7C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28FCC-B9ED-265D-318D-53A4ADEF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9E337-2B1D-8FB5-A75F-0C003640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0E83-3D5D-5190-A3CA-AB7548B5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6FD1-29BB-214E-FBFB-AA392C81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10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59A7-F35E-D352-CACE-DB45D7E3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C792A-B4AA-421D-682E-B7FCBFCA0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F1B2B-6F5D-009F-D0B2-46606CD6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DEF24-308F-FC37-8D31-161CD1B5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E64E0-7861-73E9-2F7E-D5369EC3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12A8-5B6C-FDDF-28F9-E866FC4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268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59586-97A1-371B-266C-0AC1A918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FFD8-9EF7-D3E8-0A3E-D65CE602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808B-BE0C-8F47-5232-6048A249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DF6D-B841-466F-BC37-7E0257DAF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A45A-9641-40E6-6B46-8CCD28BD7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AF3C-17D8-A366-1D77-3322CA900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4644-5772-4BC2-971B-4709EAD1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93DA6A-2FC6-A8EA-592A-D346792D1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485" y="1923466"/>
            <a:ext cx="6308660" cy="136431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Guys!</a:t>
            </a:r>
          </a:p>
        </p:txBody>
      </p:sp>
    </p:spTree>
    <p:extLst>
      <p:ext uri="{BB962C8B-B14F-4D97-AF65-F5344CB8AC3E}">
        <p14:creationId xmlns:p14="http://schemas.microsoft.com/office/powerpoint/2010/main" val="25379485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567B04-9268-527F-00B0-75814E848C7E}"/>
              </a:ext>
            </a:extLst>
          </p:cNvPr>
          <p:cNvSpPr txBox="1"/>
          <p:nvPr/>
        </p:nvSpPr>
        <p:spPr>
          <a:xfrm>
            <a:off x="3199623" y="2568383"/>
            <a:ext cx="4407936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=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"James",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7A51B-3348-61BA-D967-4537850D44F3}"/>
              </a:ext>
            </a:extLst>
          </p:cNvPr>
          <p:cNvSpPr txBox="1"/>
          <p:nvPr/>
        </p:nvSpPr>
        <p:spPr>
          <a:xfrm>
            <a:off x="1317949" y="1103961"/>
            <a:ext cx="5629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&amp; method 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camelCases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4270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52231-960A-EAFF-B79B-A09855669A4E}"/>
              </a:ext>
            </a:extLst>
          </p:cNvPr>
          <p:cNvSpPr txBox="1"/>
          <p:nvPr/>
        </p:nvSpPr>
        <p:spPr>
          <a:xfrm>
            <a:off x="1024552" y="639132"/>
            <a:ext cx="2071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6DF2C-C873-9D6E-C0E3-5188249721B7}"/>
              </a:ext>
            </a:extLst>
          </p:cNvPr>
          <p:cNvSpPr txBox="1"/>
          <p:nvPr/>
        </p:nvSpPr>
        <p:spPr>
          <a:xfrm>
            <a:off x="3207917" y="1944433"/>
            <a:ext cx="4034712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 b) 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 b)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0138251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59C39-614C-4819-A1BE-1C7470B14601}"/>
              </a:ext>
            </a:extLst>
          </p:cNvPr>
          <p:cNvSpPr txBox="1"/>
          <p:nvPr/>
        </p:nvSpPr>
        <p:spPr>
          <a:xfrm>
            <a:off x="2425960" y="2044005"/>
            <a:ext cx="5535384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function (a,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521C9-14BE-42C1-1742-D7B42C396660}"/>
              </a:ext>
            </a:extLst>
          </p:cNvPr>
          <p:cNvSpPr txBox="1"/>
          <p:nvPr/>
        </p:nvSpPr>
        <p:spPr>
          <a:xfrm>
            <a:off x="2427516" y="4430100"/>
            <a:ext cx="5533828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(a, b)  =&gt;  a  +  b</a:t>
            </a:r>
          </a:p>
        </p:txBody>
      </p:sp>
    </p:spTree>
    <p:extLst>
      <p:ext uri="{BB962C8B-B14F-4D97-AF65-F5344CB8AC3E}">
        <p14:creationId xmlns:p14="http://schemas.microsoft.com/office/powerpoint/2010/main" val="28663171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260B14-AAA8-B304-3EEE-103F211ACC4C}"/>
              </a:ext>
            </a:extLst>
          </p:cNvPr>
          <p:cNvSpPr txBox="1"/>
          <p:nvPr/>
        </p:nvSpPr>
        <p:spPr>
          <a:xfrm>
            <a:off x="503852" y="956632"/>
            <a:ext cx="22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0F2ED-AA0C-97ED-67FB-C515269BB2AC}"/>
              </a:ext>
            </a:extLst>
          </p:cNvPr>
          <p:cNvSpPr txBox="1"/>
          <p:nvPr/>
        </p:nvSpPr>
        <p:spPr>
          <a:xfrm>
            <a:off x="1481235" y="2152652"/>
            <a:ext cx="3837214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If(true)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7958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C537F-3F49-356C-37F0-7E029FCB4FA1}"/>
              </a:ext>
            </a:extLst>
          </p:cNvPr>
          <p:cNvSpPr txBox="1"/>
          <p:nvPr/>
        </p:nvSpPr>
        <p:spPr>
          <a:xfrm>
            <a:off x="2575249" y="1892856"/>
            <a:ext cx="6097554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switch(expression)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1: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2: 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494537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75CFC3-414F-B3D7-9622-25CB6E2A194A}"/>
              </a:ext>
            </a:extLst>
          </p:cNvPr>
          <p:cNvSpPr txBox="1"/>
          <p:nvPr/>
        </p:nvSpPr>
        <p:spPr>
          <a:xfrm>
            <a:off x="2675553" y="1874194"/>
            <a:ext cx="6487109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	while(condition)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if(condition)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85661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0ECF5-F9E5-C1E8-88C2-223B5F42AB6C}"/>
              </a:ext>
            </a:extLst>
          </p:cNvPr>
          <p:cNvSpPr txBox="1"/>
          <p:nvPr/>
        </p:nvSpPr>
        <p:spPr>
          <a:xfrm>
            <a:off x="2735814" y="2219427"/>
            <a:ext cx="5736382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sub(a, b)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let result = 0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if(a &gt; b) result = a – b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result = b - a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result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7712646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1ECFB-0E7D-1EA8-81BC-391234729639}"/>
              </a:ext>
            </a:extLst>
          </p:cNvPr>
          <p:cNvSpPr txBox="1"/>
          <p:nvPr/>
        </p:nvSpPr>
        <p:spPr>
          <a:xfrm>
            <a:off x="485191" y="704705"/>
            <a:ext cx="22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8CFCB-0DDA-9D30-D942-AF9ECE753F48}"/>
              </a:ext>
            </a:extLst>
          </p:cNvPr>
          <p:cNvSpPr txBox="1"/>
          <p:nvPr/>
        </p:nvSpPr>
        <p:spPr>
          <a:xfrm>
            <a:off x="2339651" y="2256749"/>
            <a:ext cx="6097554" cy="35394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Line Comment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Single Line Comment  */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comments with more than single lines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7018331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D3520-E9F8-EA14-A293-9F4DA1978C27}"/>
              </a:ext>
            </a:extLst>
          </p:cNvPr>
          <p:cNvSpPr txBox="1"/>
          <p:nvPr/>
        </p:nvSpPr>
        <p:spPr>
          <a:xfrm>
            <a:off x="485191" y="704705"/>
            <a:ext cx="22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821EC-F1E9-61C2-02FE-AE647FA901DA}"/>
              </a:ext>
            </a:extLst>
          </p:cNvPr>
          <p:cNvSpPr txBox="1"/>
          <p:nvPr/>
        </p:nvSpPr>
        <p:spPr>
          <a:xfrm>
            <a:off x="2488941" y="2182977"/>
            <a:ext cx="6097554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Animal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constructor(name)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this.name = name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makeSound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Statements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06333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9F956-958A-FF1B-A625-0EC44A899E4C}"/>
              </a:ext>
            </a:extLst>
          </p:cNvPr>
          <p:cNvSpPr txBox="1"/>
          <p:nvPr/>
        </p:nvSpPr>
        <p:spPr>
          <a:xfrm>
            <a:off x="485191" y="732696"/>
            <a:ext cx="22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3ACE0-CDF6-206C-0170-7188C1849A3F}"/>
              </a:ext>
            </a:extLst>
          </p:cNvPr>
          <p:cNvSpPr txBox="1"/>
          <p:nvPr/>
        </p:nvSpPr>
        <p:spPr>
          <a:xfrm>
            <a:off x="1096227" y="1927440"/>
            <a:ext cx="9999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semicolon insertion (ASI) 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/ C++			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added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Ruby, Python		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add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89729-3728-BEA4-DE18-90A112CF72C8}"/>
              </a:ext>
            </a:extLst>
          </p:cNvPr>
          <p:cNvSpPr txBox="1"/>
          <p:nvPr/>
        </p:nvSpPr>
        <p:spPr>
          <a:xfrm>
            <a:off x="1096227" y="4823927"/>
            <a:ext cx="875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habit of ending every statements with semicolon</a:t>
            </a:r>
          </a:p>
        </p:txBody>
      </p:sp>
    </p:spTree>
    <p:extLst>
      <p:ext uri="{BB962C8B-B14F-4D97-AF65-F5344CB8AC3E}">
        <p14:creationId xmlns:p14="http://schemas.microsoft.com/office/powerpoint/2010/main" val="4218889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DE3E-2C20-F112-D320-3AE1C3EE13A2}"/>
              </a:ext>
            </a:extLst>
          </p:cNvPr>
          <p:cNvSpPr txBox="1">
            <a:spLocks/>
          </p:cNvSpPr>
          <p:nvPr/>
        </p:nvSpPr>
        <p:spPr>
          <a:xfrm>
            <a:off x="1290735" y="223520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 (Heading)"/>
              </a:rPr>
              <a:t>Code Style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155F9-7BF5-AA96-13D5-5B38CE7EB2AC}"/>
              </a:ext>
            </a:extLst>
          </p:cNvPr>
          <p:cNvSpPr txBox="1">
            <a:spLocks/>
          </p:cNvSpPr>
          <p:nvPr/>
        </p:nvSpPr>
        <p:spPr>
          <a:xfrm>
            <a:off x="6096000" y="5262885"/>
            <a:ext cx="5582816" cy="12312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Myo Min Aung</a:t>
            </a:r>
          </a:p>
        </p:txBody>
      </p:sp>
    </p:spTree>
    <p:extLst>
      <p:ext uri="{BB962C8B-B14F-4D97-AF65-F5344CB8AC3E}">
        <p14:creationId xmlns:p14="http://schemas.microsoft.com/office/powerpoint/2010/main" val="11234790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E5F6C7-0E96-9203-9663-D0244C53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23" y="1418250"/>
            <a:ext cx="2481637" cy="2481637"/>
          </a:xfrm>
          <a:prstGeom prst="rect">
            <a:avLst/>
          </a:prstGeom>
        </p:spPr>
      </p:pic>
      <p:sp>
        <p:nvSpPr>
          <p:cNvPr id="3" name="Google Shape;524;p33">
            <a:extLst>
              <a:ext uri="{FF2B5EF4-FFF2-40B4-BE49-F238E27FC236}">
                <a16:creationId xmlns:a16="http://schemas.microsoft.com/office/drawing/2014/main" id="{0D22A6DD-C1E9-8973-CF67-7699CAF9358C}"/>
              </a:ext>
            </a:extLst>
          </p:cNvPr>
          <p:cNvSpPr txBox="1">
            <a:spLocks/>
          </p:cNvSpPr>
          <p:nvPr/>
        </p:nvSpPr>
        <p:spPr>
          <a:xfrm>
            <a:off x="3662432" y="3743438"/>
            <a:ext cx="4091306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dirty="0">
                <a:solidFill>
                  <a:schemeClr val="accent5"/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2321619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E7D2F-365C-AE21-AC85-AB2FD2BCF419}"/>
              </a:ext>
            </a:extLst>
          </p:cNvPr>
          <p:cNvSpPr txBox="1"/>
          <p:nvPr/>
        </p:nvSpPr>
        <p:spPr>
          <a:xfrm>
            <a:off x="1096227" y="2090172"/>
            <a:ext cx="9999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Style Guide, also known as code standard, is a set of rules or guidelines used when writing the source code for a computer program.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included in implementation phase.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phase, developer needs to follow certain predefined coding guidelines.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CEFBF-99C3-B1B7-D575-0AAAE40E8752}"/>
              </a:ext>
            </a:extLst>
          </p:cNvPr>
          <p:cNvSpPr txBox="1"/>
          <p:nvPr/>
        </p:nvSpPr>
        <p:spPr>
          <a:xfrm>
            <a:off x="317241" y="443450"/>
            <a:ext cx="4935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Code Style Guide?</a:t>
            </a:r>
          </a:p>
        </p:txBody>
      </p:sp>
    </p:spTree>
    <p:extLst>
      <p:ext uri="{BB962C8B-B14F-4D97-AF65-F5344CB8AC3E}">
        <p14:creationId xmlns:p14="http://schemas.microsoft.com/office/powerpoint/2010/main" val="33918040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E33C9-D78B-55AB-FB28-DD06EEE53AB8}"/>
              </a:ext>
            </a:extLst>
          </p:cNvPr>
          <p:cNvSpPr txBox="1"/>
          <p:nvPr/>
        </p:nvSpPr>
        <p:spPr>
          <a:xfrm>
            <a:off x="1208194" y="1667277"/>
            <a:ext cx="99995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 By following a code style guide, code throughout a project or organization will have a consistent appearance, making it easier to read and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Readability: Code that follows a style guide is often more readable, making it easier for developers to understand and work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By following a code style guide, developers spend less time deciding on formatting choices and can focus more on writing code and solving problems.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09A08-1C74-FC2F-474D-11E7CDC0C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9" y="358631"/>
            <a:ext cx="5352752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903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C4A4F-A999-6319-0863-E550D6783578}"/>
              </a:ext>
            </a:extLst>
          </p:cNvPr>
          <p:cNvSpPr txBox="1"/>
          <p:nvPr/>
        </p:nvSpPr>
        <p:spPr>
          <a:xfrm>
            <a:off x="1096227" y="2102872"/>
            <a:ext cx="99995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quality: Consistent and readable code is less prone to errors and bugs, leading to higher quality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As projects grow in size and complexity, a code style guide helps to ensure that code remains maintainable and scalable.</a:t>
            </a:r>
          </a:p>
        </p:txBody>
      </p:sp>
    </p:spTree>
    <p:extLst>
      <p:ext uri="{BB962C8B-B14F-4D97-AF65-F5344CB8AC3E}">
        <p14:creationId xmlns:p14="http://schemas.microsoft.com/office/powerpoint/2010/main" val="210789555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62E22-6F1A-CC26-3FE8-B487C2FAC447}"/>
              </a:ext>
            </a:extLst>
          </p:cNvPr>
          <p:cNvSpPr txBox="1"/>
          <p:nvPr/>
        </p:nvSpPr>
        <p:spPr>
          <a:xfrm>
            <a:off x="1096227" y="1796811"/>
            <a:ext cx="9999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guides provide five benefits that make development more efficient: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errors obvious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maintainable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prone to errors or bugs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 file and variable 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6929C-BB75-C4C7-AB2E-395945347C54}"/>
              </a:ext>
            </a:extLst>
          </p:cNvPr>
          <p:cNvSpPr txBox="1"/>
          <p:nvPr/>
        </p:nvSpPr>
        <p:spPr>
          <a:xfrm>
            <a:off x="317240" y="471441"/>
            <a:ext cx="683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Code Style Guide</a:t>
            </a:r>
          </a:p>
        </p:txBody>
      </p:sp>
    </p:spTree>
    <p:extLst>
      <p:ext uri="{BB962C8B-B14F-4D97-AF65-F5344CB8AC3E}">
        <p14:creationId xmlns:p14="http://schemas.microsoft.com/office/powerpoint/2010/main" val="29715595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3BA4F-7F99-2271-978D-EE7C72E9233F}"/>
              </a:ext>
            </a:extLst>
          </p:cNvPr>
          <p:cNvSpPr txBox="1"/>
          <p:nvPr/>
        </p:nvSpPr>
        <p:spPr>
          <a:xfrm>
            <a:off x="2393496" y="2272052"/>
            <a:ext cx="472437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style 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Cap : HELLO_WORLD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Case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 Case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Case : HelloWorld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D96D5-B58C-E1B1-07B6-1D8032E91F69}"/>
              </a:ext>
            </a:extLst>
          </p:cNvPr>
          <p:cNvSpPr txBox="1"/>
          <p:nvPr/>
        </p:nvSpPr>
        <p:spPr>
          <a:xfrm>
            <a:off x="671804" y="667383"/>
            <a:ext cx="6829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Variables, Function, Class</a:t>
            </a:r>
          </a:p>
        </p:txBody>
      </p:sp>
    </p:spTree>
    <p:extLst>
      <p:ext uri="{BB962C8B-B14F-4D97-AF65-F5344CB8AC3E}">
        <p14:creationId xmlns:p14="http://schemas.microsoft.com/office/powerpoint/2010/main" val="14073624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1CB50-DC0F-388B-8EC5-A0C52C9E5EA9}"/>
              </a:ext>
            </a:extLst>
          </p:cNvPr>
          <p:cNvSpPr txBox="1"/>
          <p:nvPr/>
        </p:nvSpPr>
        <p:spPr>
          <a:xfrm>
            <a:off x="813513" y="776443"/>
            <a:ext cx="4632455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: All Cap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PI = 3.14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MIN = 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MAX = 100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CEB87-933B-BE38-51E6-425C83C99AE6}"/>
              </a:ext>
            </a:extLst>
          </p:cNvPr>
          <p:cNvSpPr txBox="1"/>
          <p:nvPr/>
        </p:nvSpPr>
        <p:spPr>
          <a:xfrm>
            <a:off x="6553913" y="3874454"/>
            <a:ext cx="4632455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: Snake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"red"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color_code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"#112233"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5DB82-1BE7-E28B-624B-A886D7A491BD}"/>
              </a:ext>
            </a:extLst>
          </p:cNvPr>
          <p:cNvSpPr txBox="1"/>
          <p:nvPr/>
        </p:nvSpPr>
        <p:spPr>
          <a:xfrm>
            <a:off x="813513" y="5819947"/>
            <a:ext cx="4911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Property : camelCase</a:t>
            </a:r>
          </a:p>
        </p:txBody>
      </p:sp>
    </p:spTree>
    <p:extLst>
      <p:ext uri="{BB962C8B-B14F-4D97-AF65-F5344CB8AC3E}">
        <p14:creationId xmlns:p14="http://schemas.microsoft.com/office/powerpoint/2010/main" val="34173872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B5A56-E7C6-16AC-548E-AF3C88070008}"/>
              </a:ext>
            </a:extLst>
          </p:cNvPr>
          <p:cNvSpPr txBox="1"/>
          <p:nvPr/>
        </p:nvSpPr>
        <p:spPr>
          <a:xfrm>
            <a:off x="569166" y="704706"/>
            <a:ext cx="3275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&amp;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AE9C0-E8D7-C932-2B59-2D4ECF06BBEB}"/>
              </a:ext>
            </a:extLst>
          </p:cNvPr>
          <p:cNvSpPr txBox="1"/>
          <p:nvPr/>
        </p:nvSpPr>
        <p:spPr>
          <a:xfrm>
            <a:off x="1171185" y="2141422"/>
            <a:ext cx="856064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users = ["Alice",  "Bob"]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7B223-C24C-0C76-545C-7F122F23F0E1}"/>
              </a:ext>
            </a:extLst>
          </p:cNvPr>
          <p:cNvSpPr txBox="1"/>
          <p:nvPr/>
        </p:nvSpPr>
        <p:spPr>
          <a:xfrm>
            <a:off x="1171186" y="3295434"/>
            <a:ext cx="246775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users = [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"Alice",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"Bob",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"Tom",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"Mary",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A2155A-7B39-4D3F-5847-718298185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4" y="3756390"/>
            <a:ext cx="5262465" cy="22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84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1848</Words>
  <Application>Microsoft Office PowerPoint</Application>
  <PresentationFormat>Widescreen</PresentationFormat>
  <Paragraphs>183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Times New Roman (Heading)</vt:lpstr>
      <vt:lpstr>Office Theme</vt:lpstr>
      <vt:lpstr>Hello Guys!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Guys!</dc:title>
  <dc:creator>Jon</dc:creator>
  <cp:lastModifiedBy>Jon</cp:lastModifiedBy>
  <cp:revision>17</cp:revision>
  <dcterms:created xsi:type="dcterms:W3CDTF">2023-03-20T17:41:33Z</dcterms:created>
  <dcterms:modified xsi:type="dcterms:W3CDTF">2023-03-21T08:48:52Z</dcterms:modified>
</cp:coreProperties>
</file>