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Gill Sans MT" panose="020B05020201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b="0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Week 10, class 2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for 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# of pumpkins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# of pumpkins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A31F08E-B81F-4A7F-B54C-B430F895147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0999" y="198458"/>
            <a:ext cx="693420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out ANOVA in Excel!</a:t>
            </a:r>
          </a:p>
        </p:txBody>
      </p:sp>
      <p:pic>
        <p:nvPicPr>
          <p:cNvPr id="282" name="Shape 282" descr="http://upload.wikimedia.org/wikipedia/commons/f/ff/Helmeted_boy_on_training_wheel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295400"/>
            <a:ext cx="4876799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794</Words>
  <Application>Microsoft Office PowerPoint</Application>
  <PresentationFormat>On-screen Show (4:3)</PresentationFormat>
  <Paragraphs>265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Gill Sans MT</vt:lpstr>
      <vt:lpstr>Arial</vt:lpstr>
      <vt:lpstr>Noto Sans Symbols</vt:lpstr>
      <vt:lpstr>Office Theme</vt:lpstr>
      <vt:lpstr>Anova Week 10, class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Gerald Shannon</cp:lastModifiedBy>
  <cp:revision>6</cp:revision>
  <dcterms:modified xsi:type="dcterms:W3CDTF">2019-10-20T22:55:14Z</dcterms:modified>
</cp:coreProperties>
</file>