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5C6B14-40A9-49BB-9DAB-5C2C04617DA8}">
  <a:tblStyle styleId="{725C6B14-40A9-49BB-9DAB-5C2C04617DA8}" styleName="Table_0"/>
  <a:tblStyle styleId="{9DCA2C9C-8769-49F4-95E6-D266A5C60DFC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32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2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tests; Kruskal Wallis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phdcomics.com/comics/archive/phd081409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05000"/>
            <a:ext cx="8915400" cy="38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81007" y="304800"/>
            <a:ext cx="86343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Many people use the Tukey HSD test as a correction. It also adjusts for repeated trials.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8791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105400" y="3048000"/>
            <a:ext cx="914400" cy="76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62791" r="50000"/>
          <a:stretch/>
        </p:blipFill>
        <p:spPr>
          <a:xfrm>
            <a:off x="4084825" y="5156625"/>
            <a:ext cx="4380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33406" y="4419600"/>
            <a:ext cx="86343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with Bonferroni: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90500" y="180975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ANOVA and many other tests, it’s important to check our assumptions!</a:t>
            </a: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check yourself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5" y="1612136"/>
            <a:ext cx="6473342" cy="489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28600" y="1447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makes </a:t>
            </a:r>
            <a:r>
              <a:rPr lang="en-US" sz="3600" b="1" u="sng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</a:t>
            </a:r>
            <a:r>
              <a:rPr lang="en-US" sz="36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from the ANOVA are normally distributed.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is equal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each of your groups.</a:t>
            </a:r>
          </a:p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8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28600" y="0"/>
            <a:ext cx="855819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We’ll talk more about residuals with regression. It’s a form of model error.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check their normality using R: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66" y="2362200"/>
            <a:ext cx="5641965" cy="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429000"/>
            <a:ext cx="3557586" cy="33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429000"/>
            <a:ext cx="3580053" cy="3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16194" y="304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several tests for equal variance between groups.  The easiest in R is the Fligner-Kileen test.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Remember: 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Variance IS equal.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874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Kruskal-Wallis test is a non-parametric version of ANOVA.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Like the Wilcoxon tests, it relies on ordinal rankings of data.</a:t>
            </a:r>
          </a:p>
        </p:txBody>
      </p:sp>
      <p:pic>
        <p:nvPicPr>
          <p:cNvPr id="201" name="Shape 201" descr="https://encrypted-tbn1.gstatic.com/images?q=tbn:ANd9GcSckziYLCmBqwrkdfddyrjJVOSZEY6swULch3vXsrratQYGjbh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247" y="3581400"/>
            <a:ext cx="4611687" cy="11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1000" y="5334000"/>
            <a:ext cx="8610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it’s the function “kruskal.test”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050" name="Picture 2" descr="https://sarahmarleydotcom.files.wordpress.com/2015/07/hey-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93" y="1261513"/>
            <a:ext cx="43910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Study: Two new drugs to treat anxiety: </a:t>
            </a:r>
            <a:r>
              <a:rPr lang="en-US" sz="36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anxifree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6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joyzepam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 Do either (or both) have a beneficial effect?</a:t>
            </a:r>
            <a:endParaRPr lang="en-US" sz="40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anxie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8" y="2088204"/>
            <a:ext cx="4620942" cy="46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You’ve run an ANOVA analysis that’s come out significant.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			</a:t>
            </a: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NOW WHAT?</a:t>
            </a: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2288128875"/>
              </p:ext>
            </p:extLst>
          </p:nvPr>
        </p:nvGraphicFramePr>
        <p:xfrm>
          <a:off x="5529770" y="1069956"/>
          <a:ext cx="2641625" cy="3592830"/>
        </p:xfrm>
        <a:graphic>
          <a:graphicData uri="http://schemas.openxmlformats.org/drawingml/2006/table">
            <a:tbl>
              <a:tblPr>
                <a:noFill/>
                <a:tableStyleId>{725C6B14-40A9-49BB-9DAB-5C2C04617DA8}</a:tableStyleId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029200"/>
            <a:ext cx="6436632" cy="134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1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28600" y="228600"/>
            <a:ext cx="827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possibilities?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14400" y="914400"/>
            <a:ext cx="807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All three drugs have equal effects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The drugs have unequal effects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1905000" y="2438400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  <a:tableStyleId>{9DCA2C9C-8769-49F4-95E6-D266A5C60DFC}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581150" y="2962275"/>
            <a:ext cx="6743700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28600" y="228600"/>
            <a:ext cx="73472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know which is correct?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Post-hoc tests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 check for this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1870025" y="2517075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  <a:tableStyleId>{9DCA2C9C-8769-49F4-95E6-D266A5C60DFC}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28600" y="228600"/>
            <a:ext cx="80495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run two sample tests on the data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90600"/>
            <a:ext cx="5248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232836"/>
            <a:ext cx="514349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3733800"/>
            <a:ext cx="52577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3149" y="199775"/>
            <a:ext cx="8438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pairwise.t.test does this for all variables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129955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28600" y="228600"/>
            <a:ext cx="66734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different combinations?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20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1" name="Shape 141"/>
          <p:cNvCxnSpPr>
            <a:stCxn id="140" idx="1"/>
            <a:endCxn id="140" idx="3"/>
          </p:cNvCxnSpPr>
          <p:nvPr/>
        </p:nvCxnSpPr>
        <p:spPr>
          <a:xfrm>
            <a:off x="7620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29718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2!(3-2)!</a:t>
            </a:r>
          </a:p>
        </p:txBody>
      </p:sp>
      <p:cxnSp>
        <p:nvCxnSpPr>
          <p:cNvPr id="143" name="Shape 143"/>
          <p:cNvCxnSpPr>
            <a:stCxn id="142" idx="1"/>
            <a:endCxn id="142" idx="3"/>
          </p:cNvCxnSpPr>
          <p:nvPr/>
        </p:nvCxnSpPr>
        <p:spPr>
          <a:xfrm>
            <a:off x="29718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438400" y="15240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4400" y="1524000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2819400"/>
            <a:ext cx="581614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eight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groups?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38200" y="37338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838200" y="43339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3048000" y="3733800"/>
            <a:ext cx="1837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2!(8-2)!</a:t>
            </a:r>
          </a:p>
        </p:txBody>
      </p:sp>
      <p:cxnSp>
        <p:nvCxnSpPr>
          <p:cNvPr id="150" name="Shape 150"/>
          <p:cNvCxnSpPr>
            <a:stCxn id="149" idx="1"/>
            <a:endCxn id="149" idx="3"/>
          </p:cNvCxnSpPr>
          <p:nvPr/>
        </p:nvCxnSpPr>
        <p:spPr>
          <a:xfrm>
            <a:off x="3048000" y="4333950"/>
            <a:ext cx="18372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514600" y="40386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3000" y="4038600"/>
            <a:ext cx="11721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28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8600" y="5110400"/>
            <a:ext cx="8451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control for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potential false positives,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 use statistical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304800"/>
            <a:ext cx="4400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Bonferroni correction: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1066800"/>
            <a:ext cx="714554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the number of tests (m)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by the p-value for each test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000" y="2895600"/>
            <a:ext cx="56277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three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0.0018 </a:t>
            </a: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0.0054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0.2055 </a:t>
            </a: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0.6165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0.00003 </a:t>
            </a: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0.00009 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434" r="52487"/>
          <a:stretch/>
        </p:blipFill>
        <p:spPr>
          <a:xfrm>
            <a:off x="391800" y="2444171"/>
            <a:ext cx="4400100" cy="1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453</Words>
  <Application>Microsoft Office PowerPoint</Application>
  <PresentationFormat>On-screen Show (4:3)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Arial</vt:lpstr>
      <vt:lpstr>Calibri</vt:lpstr>
      <vt:lpstr>Office Theme</vt:lpstr>
      <vt:lpstr>Post hoc tests; Kruskal Wallis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hoc tests; Kruskal Wallis</dc:title>
  <dc:creator>Gerald Shannon</dc:creator>
  <cp:lastModifiedBy>Jerry Shannon</cp:lastModifiedBy>
  <cp:revision>7</cp:revision>
  <dcterms:modified xsi:type="dcterms:W3CDTF">2018-10-26T18:04:58Z</dcterms:modified>
</cp:coreProperties>
</file>