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D7DC1-E4BF-4B03-9A6F-08246F8DC2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296991-17A1-48DE-81F7-D296562E92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2D19F0-0D70-490F-B596-B8C16E36A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E1254-9032-4049-9538-2F87972018A8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620679-F956-43C1-96D5-DB14ADB32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AC995D-1F05-403A-B86F-0A48E6E61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D4B4A-17F7-4E68-BE32-46A5AB0C4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648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F88E8-CB9E-4000-B1A7-E90395D5A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D051D6-4B0F-4EA8-8930-30C93C26A7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0B80D-2767-41C8-9753-A9EF6AF46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E1254-9032-4049-9538-2F87972018A8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79B1ED-3D2D-42F3-AFF1-E34A84905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CA46B2-DB89-47E5-B214-C9440EF22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D4B4A-17F7-4E68-BE32-46A5AB0C4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701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641A20-D488-4D2B-AB86-3E9FB05A73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553DA0-628B-4705-9FF8-A54EFB1B09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A8307A-C577-45B5-A87D-47D4DA10E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E1254-9032-4049-9538-2F87972018A8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33D743-6018-44EF-9307-0273C4C37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960D71-B6CE-4580-9C7E-4FC69CC55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D4B4A-17F7-4E68-BE32-46A5AB0C4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913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08FFA-CEDF-4EFC-A250-49B12797A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27ED69-4CF2-4FB1-9D61-8916E0C693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9C5A54-7A0D-44B4-8749-9E4A78ABB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E1254-9032-4049-9538-2F87972018A8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66AE4E-DFC2-4A11-A553-9A390B0A6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A7DA6B-9672-43DC-9E49-67F84DCA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D4B4A-17F7-4E68-BE32-46A5AB0C4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564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84BE9-BEBE-49CD-9381-467946F51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067B2A-9609-44D8-BC5D-566B6D09BB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1BEE0-AC0F-4987-B790-5BD8667C3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E1254-9032-4049-9538-2F87972018A8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6237A3-A50A-443F-8147-F852D5929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7FA9D9-1184-443E-90E6-595D4D9E0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D4B4A-17F7-4E68-BE32-46A5AB0C4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684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84348-257B-4E81-B4FB-036512776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E9D5C-763D-4051-B152-0CF5728D2E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1FC6D2-9CEC-4AA8-BF41-3C7C1D8F92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19F10F-8264-4460-9F57-34502A7EB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E1254-9032-4049-9538-2F87972018A8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9CACBD-822B-48E2-B27D-755F11EA0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D1481A-254B-4278-9A2D-9A25EDFF2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D4B4A-17F7-4E68-BE32-46A5AB0C4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694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F7261-DE84-4A4C-9874-853749806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B16EAC-9396-4313-8B7B-D63BAAF2D8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55F8A2-3454-4124-B54C-E4C5F29706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DB030C-3720-47E9-865C-D0EA0C87D6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D6CF2E-7E4A-4A4B-ACF1-9EDB04D851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91410B-8482-4334-A46E-FDE0F7F14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E1254-9032-4049-9538-2F87972018A8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1579D4-F60B-4552-9BB4-13B1859EA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C5D7D4-C0A3-4B9D-B8EC-C5545C2B9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D4B4A-17F7-4E68-BE32-46A5AB0C4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154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BDACE-CF0F-4C61-99CB-D3BC7B3A4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C4265E-6857-494D-A7AD-73C058B6D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E1254-9032-4049-9538-2F87972018A8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8BA6B7-AE9A-4D70-AE14-A2870A877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29FCEB-0F50-4868-AA6A-0C0B2E440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D4B4A-17F7-4E68-BE32-46A5AB0C4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66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E6BEAE-D872-4B18-9E85-DD5EE42CA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E1254-9032-4049-9538-2F87972018A8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C8AD53-66FE-40DC-BD61-44324FC6A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68ECE8-2ECB-475C-8E10-4FA7DC154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D4B4A-17F7-4E68-BE32-46A5AB0C4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19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FCED7-B5F3-4894-A378-2CE6AC0FC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DC368D-4841-41D7-9768-CA282EE25E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6B9B90-F666-4E15-BE7C-F9DD4E94F4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9B3DBF-F45D-469D-B24E-C521C0C62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E1254-9032-4049-9538-2F87972018A8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8ACC63-B85D-46C6-B8C9-E66659162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B876D0-C8D1-4985-A9E5-60DA2F0EE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D4B4A-17F7-4E68-BE32-46A5AB0C4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951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A7F99-90E7-437B-A7E4-895699133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FD908C-0830-4EEF-B084-D2FC0C7760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5B586C-3159-4D21-B05D-CCB7FE60E9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047634-C0A7-4B4A-A211-00FB00804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E1254-9032-4049-9538-2F87972018A8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6C9B67-8BE8-4441-B026-DDBD9BEC9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1B8DC7-2990-4EFE-9BDF-DF45B177C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D4B4A-17F7-4E68-BE32-46A5AB0C4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543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9CCEE5-AF02-4FBB-9184-B24EF92FB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878B30-B8E6-483C-9D34-F44D23CC1B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ACE42-AF93-4A92-A861-174C9B24FC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E1254-9032-4049-9538-2F87972018A8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3CDF9-F134-4E90-8959-7032BF5AA0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242D45-FBEC-4BDF-A904-762A9AB3C6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4D4B4A-17F7-4E68-BE32-46A5AB0C4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900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A0FA9-E689-4F0E-B970-08BB4B4D17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C84D4B-1A15-4EAC-B680-49215C4F9E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CBF595-0FC5-4620-B57B-DEE9782999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4085" y="513346"/>
            <a:ext cx="8433336" cy="6023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548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E0B9A-D6BB-4F25-A118-FB746F26D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ED3CE83-203D-4F75-92BC-05200571E5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121" y="272716"/>
            <a:ext cx="8400700" cy="6000500"/>
          </a:xfrm>
        </p:spPr>
      </p:pic>
    </p:spTree>
    <p:extLst>
      <p:ext uri="{BB962C8B-B14F-4D97-AF65-F5344CB8AC3E}">
        <p14:creationId xmlns:p14="http://schemas.microsoft.com/office/powerpoint/2010/main" val="1292224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3975D-65A8-435C-A088-FBA9C00F1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11A4B53-7956-4455-AB46-A24486FFDE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3704" y="232610"/>
            <a:ext cx="8367012" cy="5976437"/>
          </a:xfrm>
        </p:spPr>
      </p:pic>
    </p:spTree>
    <p:extLst>
      <p:ext uri="{BB962C8B-B14F-4D97-AF65-F5344CB8AC3E}">
        <p14:creationId xmlns:p14="http://schemas.microsoft.com/office/powerpoint/2010/main" val="4212701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02596-E286-4874-8434-737933808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EF8F4B7-790B-4798-B210-B2220BBBBE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416" y="284914"/>
            <a:ext cx="8579795" cy="6128425"/>
          </a:xfrm>
        </p:spPr>
      </p:pic>
    </p:spTree>
    <p:extLst>
      <p:ext uri="{BB962C8B-B14F-4D97-AF65-F5344CB8AC3E}">
        <p14:creationId xmlns:p14="http://schemas.microsoft.com/office/powerpoint/2010/main" val="891970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3FB38-671F-43F4-9487-88BE03884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A496507-F599-4CDC-864E-D666150FA1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627" y="0"/>
            <a:ext cx="9124658" cy="6517613"/>
          </a:xfrm>
        </p:spPr>
      </p:pic>
    </p:spTree>
    <p:extLst>
      <p:ext uri="{BB962C8B-B14F-4D97-AF65-F5344CB8AC3E}">
        <p14:creationId xmlns:p14="http://schemas.microsoft.com/office/powerpoint/2010/main" val="21989854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Gerald Shannon</dc:creator>
  <cp:lastModifiedBy>Gerald Shannon</cp:lastModifiedBy>
  <cp:revision>1</cp:revision>
  <dcterms:created xsi:type="dcterms:W3CDTF">2019-10-25T12:54:59Z</dcterms:created>
  <dcterms:modified xsi:type="dcterms:W3CDTF">2019-10-25T12:55:07Z</dcterms:modified>
</cp:coreProperties>
</file>