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64" r:id="rId9"/>
    <p:sldId id="275" r:id="rId10"/>
    <p:sldId id="26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6" r:id="rId19"/>
    <p:sldId id="288" r:id="rId20"/>
    <p:sldId id="271" r:id="rId21"/>
    <p:sldId id="272" r:id="rId22"/>
    <p:sldId id="289" r:id="rId23"/>
    <p:sldId id="273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DF5C-3520-47C9-ADED-5EC0DCEEE55D}">
  <a:tblStyle styleId="{8711DF5C-3520-47C9-ADED-5EC0DCEEE5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8AF90DD-778C-4D77-AC10-0BF58C59CF4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8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2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6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2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4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91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5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34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8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6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avagechickens.com/images/chickensta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47800"/>
            <a:ext cx="4495800" cy="44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2409262876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513292"/>
            <a:ext cx="5466896" cy="3088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1609515462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421796"/>
            <a:ext cx="613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494217"/>
            <a:ext cx="5668283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</p:spTree>
    <p:extLst>
      <p:ext uri="{BB962C8B-B14F-4D97-AF65-F5344CB8AC3E}">
        <p14:creationId xmlns:p14="http://schemas.microsoft.com/office/powerpoint/2010/main" val="2208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</p:spTree>
    <p:extLst>
      <p:ext uri="{BB962C8B-B14F-4D97-AF65-F5344CB8AC3E}">
        <p14:creationId xmlns:p14="http://schemas.microsoft.com/office/powerpoint/2010/main" val="2924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204046"/>
            <a:ext cx="4182857" cy="3506370"/>
          </a:xfrm>
          <a:prstGeom prst="rect">
            <a:avLst/>
          </a:prstGeom>
        </p:spPr>
      </p:pic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33447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9" y="3289343"/>
            <a:ext cx="4000522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Residuals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7" y="792862"/>
            <a:ext cx="3562370" cy="298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7" y="2122714"/>
            <a:ext cx="5210051" cy="4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72281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Outliers &amp; </a:t>
            </a:r>
            <a:r>
              <a:rPr lang="en-US" sz="24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heteroskedasticity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704991"/>
            <a:ext cx="3337209" cy="2797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9" y="2377239"/>
            <a:ext cx="4908083" cy="411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41" y="792861"/>
            <a:ext cx="3800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9" name="Shape 11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919433"/>
            <a:ext cx="588945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66800" y="4419600"/>
            <a:ext cx="7010400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Sometimes, one variable isn’t enough.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50400" y="138200"/>
            <a:ext cx="8593200" cy="36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Which variables should you include in your model?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 previous theories say?</a:t>
            </a: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results of past research?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 are often added in groups (climate related, population density, etc.)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Watch out for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two variables are closely correlated, they can bias the model. Tests like VIF can diagnose this, or just create a correlation matrix with your independent variables.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and our variables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Inflation Factor (VIF)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Higher is worse. Ideally &lt; 4 or 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1416822" y="1338606"/>
            <a:ext cx="6841398" cy="2047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0202" b="15219"/>
          <a:stretch/>
        </p:blipFill>
        <p:spPr>
          <a:xfrm>
            <a:off x="1513066" y="4753138"/>
            <a:ext cx="6648910" cy="1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09600" y="304800"/>
            <a:ext cx="8229600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Dataset: County social characteristics: ACSCtyData_2014ACS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CSV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predicts % of native born households with health insurance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nat_ins_pct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white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wht_pop_pct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with HS diploma only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HSGrad_pct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in poverty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pov_pop_pct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each variable separately, then together.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Check model diagnostics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575" y="160336"/>
            <a:ext cx="8912225" cy="4564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reasons for using multivariate regression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1. Because more than one independent variable might be relevant.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80" b="1" i="1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90600" y="205740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the effect of both garage size and # of bathrooms on home prices?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both temperature and precipitation influence the presence of a particular tree species?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5575" y="3733800"/>
            <a:ext cx="7619999" cy="2431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Because you want to rule out (or “control for”) other factors.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race predict educational achievement independent of social class?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corn production influence humidity independent of precipitation patterns?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 descr="http://upload.wikimedia.org/wikipedia/commons/c/c4/2-Dice-Icon.svg"/>
          <p:cNvSpPr/>
          <p:nvPr/>
        </p:nvSpPr>
        <p:spPr>
          <a:xfrm>
            <a:off x="228600" y="228600"/>
            <a:ext cx="8378824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simple regression is shown in this equation: </a:t>
            </a:r>
          </a:p>
        </p:txBody>
      </p:sp>
      <p:sp>
        <p:nvSpPr>
          <p:cNvPr id="140" name="Shape 1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19200" y="990600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263164" y="2362200"/>
            <a:ext cx="8378824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regression is shown by this one: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371600" y="3118175"/>
            <a:ext cx="6434517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52600" y="4495798"/>
            <a:ext cx="670752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simple regression, multiple regression seeks the line with the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best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0375" y="228600"/>
            <a:ext cx="824520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best predictor of the date of the last frost in the spring?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8" y="2107660"/>
            <a:ext cx="5290672" cy="443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6" y="2195107"/>
            <a:ext cx="8553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3114102"/>
            <a:ext cx="5466896" cy="3088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75" y="228600"/>
            <a:ext cx="3843660" cy="3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102429"/>
            <a:ext cx="5930183" cy="332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92" y="271196"/>
            <a:ext cx="3950793" cy="33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03199"/>
            <a:ext cx="5981246" cy="3304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5" y="160336"/>
            <a:ext cx="39674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909</Words>
  <Application>Microsoft Office PowerPoint</Application>
  <PresentationFormat>On-screen Show (4:3)</PresentationFormat>
  <Paragraphs>437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Office Theme</vt:lpstr>
      <vt:lpstr>Multivariate regression </vt:lpstr>
      <vt:lpstr>PowerPoint Presentation</vt:lpstr>
      <vt:lpstr>Two reasons for using multivariate regression  1. Because more than one independent variable might be relevant.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Gerald Shannon</dc:creator>
  <cp:lastModifiedBy>Gerald Shannon</cp:lastModifiedBy>
  <cp:revision>14</cp:revision>
  <dcterms:modified xsi:type="dcterms:W3CDTF">2019-11-05T19:46:58Z</dcterms:modified>
</cp:coreProperties>
</file>