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4" r:id="rId25"/>
    <p:sldId id="281" r:id="rId26"/>
    <p:sldId id="295" r:id="rId27"/>
    <p:sldId id="287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81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507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a-Negative-skewness-b-Normal-curve-c-Positive-skewness-Durkhure-and-Lodwal-2014_fig5_29489033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multimodal 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Fact: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94524" y="1097340"/>
            <a:ext cx="795901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 and actual values: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data from lab 1 and calculate the mean, standard deviation, and cv for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by county (see q4 of lab 3). How does standard deviation compare to cv?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0092" y="3213387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92" y="3213387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4D8CBA-DEDD-4C2B-AF56-D6D6FAB1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17" y="3309730"/>
            <a:ext cx="3252691" cy="32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1613156" y="590938"/>
            <a:ext cx="591768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234DC-4949-4396-BF85-4448B7BA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948"/>
            <a:ext cx="9152417" cy="3150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FA9BE-8C32-4B2E-930A-4994B1E3F2A4}"/>
              </a:ext>
            </a:extLst>
          </p:cNvPr>
          <p:cNvSpPr txBox="1"/>
          <p:nvPr/>
        </p:nvSpPr>
        <p:spPr>
          <a:xfrm>
            <a:off x="7408506" y="543974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Link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4944D-60A0-4CE4-96D1-0AC96C5D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9" y="289249"/>
            <a:ext cx="5761011" cy="6279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29" name="Shape 329"/>
          <p:cNvSpPr txBox="1"/>
          <p:nvPr/>
        </p:nvSpPr>
        <p:spPr>
          <a:xfrm>
            <a:off x="306870" y="180391"/>
            <a:ext cx="320144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Interquartile range (IQR): Best for skewed data</a:t>
            </a:r>
          </a:p>
        </p:txBody>
      </p:sp>
    </p:spTree>
    <p:extLst>
      <p:ext uri="{BB962C8B-B14F-4D97-AF65-F5344CB8AC3E}">
        <p14:creationId xmlns:p14="http://schemas.microsoft.com/office/powerpoint/2010/main" val="194703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:\Courses\495_Spring2002\0004\BINOMI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67067"/>
            <a:ext cx="7814882" cy="3987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54628" y="1382292"/>
            <a:ext cx="168026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Bi-modal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52400"/>
            <a:ext cx="84604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many kinds of distributions are there??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845</Words>
  <Application>Microsoft Office PowerPoint</Application>
  <PresentationFormat>On-screen Show (4:3)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Gerald Shannon</cp:lastModifiedBy>
  <cp:revision>14</cp:revision>
  <dcterms:modified xsi:type="dcterms:W3CDTF">2019-09-12T19:07:14Z</dcterms:modified>
</cp:coreProperties>
</file>