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4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3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9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7051-4040-495B-961D-F9C1A46ADC6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EFD5-96F0-4D06-8CB7-3FC71F2A4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b="1" dirty="0"/>
              <a:t>基</a:t>
            </a:r>
            <a:r>
              <a:rPr lang="zh-CN" altLang="en-US" sz="4900" b="1" dirty="0" smtClean="0"/>
              <a:t>于</a:t>
            </a:r>
            <a:r>
              <a:rPr lang="en-US" altLang="zh-CN" sz="4900" b="1" dirty="0" err="1" smtClean="0"/>
              <a:t>odroid</a:t>
            </a:r>
            <a:r>
              <a:rPr lang="en-US" altLang="zh-CN" sz="4900" b="1" dirty="0" smtClean="0"/>
              <a:t> xu4</a:t>
            </a:r>
            <a:r>
              <a:rPr lang="zh-CN" altLang="en-US" sz="4900" b="1" dirty="0" smtClean="0"/>
              <a:t>单板和机器视觉的机器人协同实现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zh-CN" altLang="en-US" sz="3600" dirty="0" smtClean="0"/>
              <a:t>研读计划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廖</a:t>
            </a:r>
            <a:r>
              <a:rPr lang="zh-CN" altLang="en-US" dirty="0"/>
              <a:t>顶</a:t>
            </a:r>
            <a:r>
              <a:rPr lang="zh-CN" altLang="en-US" dirty="0" smtClean="0"/>
              <a:t>超</a:t>
            </a:r>
            <a:endParaRPr lang="en-US" altLang="zh-CN" dirty="0" smtClean="0"/>
          </a:p>
          <a:p>
            <a:r>
              <a:rPr lang="en-US" altLang="zh-CN" dirty="0" smtClean="0"/>
              <a:t>  2018 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研究背景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/>
              <a:t>关</a:t>
            </a:r>
            <a:r>
              <a:rPr lang="zh-CN" altLang="en-US" sz="3200" dirty="0" smtClean="0"/>
              <a:t>于机器人协同</a:t>
            </a:r>
            <a:endParaRPr lang="en-US" altLang="zh-CN" sz="3200" dirty="0" smtClean="0"/>
          </a:p>
          <a:p>
            <a:r>
              <a:rPr lang="en-US" altLang="zh-CN" sz="3200" dirty="0" smtClean="0"/>
              <a:t>2. </a:t>
            </a:r>
            <a:r>
              <a:rPr lang="zh-CN" altLang="en-US" sz="3200" dirty="0" smtClean="0"/>
              <a:t>关于</a:t>
            </a:r>
            <a:r>
              <a:rPr lang="en-US" altLang="zh-CN" sz="3200" dirty="0" err="1" smtClean="0"/>
              <a:t>odroid</a:t>
            </a:r>
            <a:r>
              <a:rPr lang="en-US" altLang="zh-CN" sz="3200" dirty="0" smtClean="0"/>
              <a:t> xu4</a:t>
            </a:r>
            <a:r>
              <a:rPr lang="zh-CN" altLang="en-US" sz="3200" dirty="0" smtClean="0"/>
              <a:t>单板</a:t>
            </a:r>
            <a:endParaRPr lang="en-US" altLang="zh-CN" sz="3200" dirty="0" smtClean="0"/>
          </a:p>
          <a:p>
            <a:r>
              <a:rPr lang="en-US" altLang="zh-CN" sz="3200" dirty="0" smtClean="0"/>
              <a:t>3. </a:t>
            </a:r>
            <a:r>
              <a:rPr lang="zh-CN" altLang="en-US" sz="3200" dirty="0" smtClean="0"/>
              <a:t>关于机器视觉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20" y="3305909"/>
            <a:ext cx="5642272" cy="25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Odroid</a:t>
            </a:r>
            <a:r>
              <a:rPr lang="en-US" altLang="zh-CN" dirty="0" smtClean="0"/>
              <a:t> xu4 </a:t>
            </a:r>
            <a:r>
              <a:rPr lang="zh-CN" altLang="en-US" dirty="0" smtClean="0"/>
              <a:t>单板详情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171"/>
            <a:ext cx="10152185" cy="4531213"/>
          </a:xfrm>
        </p:spPr>
      </p:pic>
    </p:spTree>
    <p:extLst>
      <p:ext uri="{BB962C8B-B14F-4D97-AF65-F5344CB8AC3E}">
        <p14:creationId xmlns:p14="http://schemas.microsoft.com/office/powerpoint/2010/main" val="367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软件环境配置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/>
              <a:t>1. Ubuntu</a:t>
            </a:r>
          </a:p>
          <a:p>
            <a:r>
              <a:rPr lang="en-US" altLang="zh-CN" sz="4000" dirty="0" smtClean="0"/>
              <a:t>2. ROS</a:t>
            </a:r>
          </a:p>
          <a:p>
            <a:r>
              <a:rPr lang="en-US" altLang="zh-CN" sz="4000" dirty="0" smtClean="0"/>
              <a:t>3. </a:t>
            </a:r>
            <a:r>
              <a:rPr lang="en-US" altLang="zh-CN" sz="4000" dirty="0" err="1" smtClean="0"/>
              <a:t>openCV</a:t>
            </a:r>
            <a:endParaRPr lang="en-US" altLang="zh-CN" sz="4000" dirty="0" smtClean="0"/>
          </a:p>
          <a:p>
            <a:r>
              <a:rPr lang="en-US" altLang="zh-CN" sz="4000" dirty="0" smtClean="0"/>
              <a:t>4. </a:t>
            </a:r>
            <a:r>
              <a:rPr lang="en-US" altLang="zh-CN" sz="4000" dirty="0" err="1" smtClean="0"/>
              <a:t>openNI</a:t>
            </a:r>
            <a:endParaRPr lang="en-US" altLang="zh-CN" sz="4000" dirty="0" smtClean="0"/>
          </a:p>
          <a:p>
            <a:r>
              <a:rPr lang="en-US" altLang="zh-CN" sz="4000" dirty="0" smtClean="0"/>
              <a:t>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90688"/>
            <a:ext cx="2133600" cy="13444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98" y="1577117"/>
            <a:ext cx="1803155" cy="1794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313" y="3678717"/>
            <a:ext cx="1622179" cy="1622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627" y="4001294"/>
            <a:ext cx="2647357" cy="12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技术路线与研究重难点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3" y="1483570"/>
            <a:ext cx="9769687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108" y="1394801"/>
            <a:ext cx="10515600" cy="5129091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/>
              <a:t>熟悉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ubuntu</a:t>
            </a:r>
            <a:r>
              <a:rPr lang="zh-CN" altLang="en-US" sz="2000" dirty="0" smtClean="0"/>
              <a:t>系统，尤其是熟悉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命令行（正在进行）</a:t>
            </a:r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学习 </a:t>
            </a:r>
            <a:r>
              <a:rPr lang="en-US" altLang="zh-CN" sz="2000" dirty="0" smtClean="0"/>
              <a:t>ROS(</a:t>
            </a:r>
            <a:r>
              <a:rPr lang="zh-CN" altLang="en-US" sz="2000" dirty="0" smtClean="0"/>
              <a:t>正在进行）</a:t>
            </a:r>
            <a:endParaRPr lang="en-US" altLang="zh-CN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熟悉</a:t>
            </a:r>
            <a:r>
              <a:rPr lang="en-US" altLang="zh-CN" sz="2000" dirty="0" smtClean="0"/>
              <a:t>open CV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中关于实时图像处理的库和相关</a:t>
            </a:r>
            <a:r>
              <a:rPr lang="en-US" altLang="zh-CN" sz="2000" dirty="0" err="1" smtClean="0"/>
              <a:t>api</a:t>
            </a:r>
            <a:r>
              <a:rPr lang="en-US" altLang="zh-CN" sz="2000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   1. 《</a:t>
            </a:r>
            <a:r>
              <a:rPr lang="en-US" altLang="zh-CN" sz="1900" dirty="0" err="1" smtClean="0"/>
              <a:t>odroid</a:t>
            </a:r>
            <a:r>
              <a:rPr lang="en-US" altLang="zh-CN" sz="1900" dirty="0" smtClean="0"/>
              <a:t> xu4 user manual》</a:t>
            </a:r>
            <a:r>
              <a:rPr lang="zh-CN" altLang="en-US" sz="1900" dirty="0" smtClean="0"/>
              <a:t>（正在进行）</a:t>
            </a:r>
            <a:endParaRPr lang="en-US" altLang="zh-CN" sz="1900" dirty="0" smtClean="0"/>
          </a:p>
          <a:p>
            <a:r>
              <a:rPr lang="en-US" altLang="zh-CN" sz="1900" dirty="0" smtClean="0"/>
              <a:t>2. 《</a:t>
            </a:r>
            <a:r>
              <a:rPr lang="zh-CN" altLang="en-US" sz="1900" dirty="0" smtClean="0"/>
              <a:t>鸟哥的</a:t>
            </a:r>
            <a:r>
              <a:rPr lang="en-US" altLang="zh-CN" sz="1900" dirty="0" smtClean="0"/>
              <a:t>Linux</a:t>
            </a:r>
            <a:r>
              <a:rPr lang="zh-CN" altLang="en-US" sz="1900" dirty="0" smtClean="0"/>
              <a:t>私房菜</a:t>
            </a:r>
            <a:r>
              <a:rPr lang="en-US" altLang="zh-CN" sz="1900" dirty="0" smtClean="0"/>
              <a:t>》</a:t>
            </a:r>
            <a:r>
              <a:rPr lang="zh-CN" altLang="en-US" sz="1900" dirty="0" smtClean="0"/>
              <a:t>（正在进行）</a:t>
            </a:r>
            <a:endParaRPr lang="en-US" altLang="zh-CN" sz="1900" dirty="0" smtClean="0"/>
          </a:p>
          <a:p>
            <a:r>
              <a:rPr lang="en-US" altLang="zh-CN" sz="1900" dirty="0" smtClean="0"/>
              <a:t>3.</a:t>
            </a:r>
            <a:r>
              <a:rPr lang="zh-CN" altLang="zh-CN" sz="1900" dirty="0"/>
              <a:t> 《</a:t>
            </a:r>
            <a:r>
              <a:rPr lang="en-US" altLang="zh-CN" sz="1900" dirty="0"/>
              <a:t>ROS</a:t>
            </a:r>
            <a:r>
              <a:rPr lang="zh-CN" altLang="zh-CN" sz="1900" dirty="0"/>
              <a:t>机器人开发实践</a:t>
            </a:r>
            <a:r>
              <a:rPr lang="zh-CN" altLang="zh-CN" sz="1900" dirty="0" smtClean="0"/>
              <a:t>》</a:t>
            </a:r>
            <a:r>
              <a:rPr lang="zh-CN" altLang="en-US" sz="1900" dirty="0" smtClean="0"/>
              <a:t>（正在进行）</a:t>
            </a:r>
            <a:endParaRPr lang="en-US" altLang="zh-CN" sz="1900" dirty="0" smtClean="0"/>
          </a:p>
          <a:p>
            <a:r>
              <a:rPr lang="en-US" altLang="zh-CN" sz="1900" dirty="0" smtClean="0"/>
              <a:t>4. 《</a:t>
            </a:r>
            <a:r>
              <a:rPr lang="zh-CN" altLang="en-US" sz="1900" dirty="0" smtClean="0"/>
              <a:t>算法博弈论基础</a:t>
            </a:r>
            <a:r>
              <a:rPr lang="en-US" altLang="zh-CN" sz="1900" dirty="0" smtClean="0"/>
              <a:t>》</a:t>
            </a:r>
          </a:p>
          <a:p>
            <a:r>
              <a:rPr lang="en-US" altLang="zh-CN" sz="1900" dirty="0" smtClean="0"/>
              <a:t>5. 《</a:t>
            </a:r>
            <a:r>
              <a:rPr lang="zh-CN" altLang="en-US" sz="1900" dirty="0" smtClean="0"/>
              <a:t>学习</a:t>
            </a:r>
            <a:r>
              <a:rPr lang="en-US" altLang="zh-CN" sz="1900" dirty="0" smtClean="0"/>
              <a:t>openCV3》</a:t>
            </a:r>
          </a:p>
          <a:p>
            <a:r>
              <a:rPr lang="en-US" altLang="zh-CN" sz="1900" dirty="0" smtClean="0"/>
              <a:t>6. 《</a:t>
            </a:r>
            <a:r>
              <a:rPr lang="zh-CN" altLang="en-US" sz="1900" dirty="0" smtClean="0"/>
              <a:t>多</a:t>
            </a:r>
            <a:r>
              <a:rPr lang="zh-CN" altLang="en-US" sz="1900" dirty="0"/>
              <a:t>移动机器人协同原理与技</a:t>
            </a:r>
            <a:r>
              <a:rPr lang="zh-CN" altLang="en-US" sz="1900" dirty="0" smtClean="0"/>
              <a:t>术</a:t>
            </a:r>
            <a:r>
              <a:rPr lang="en-US" altLang="zh-CN" sz="1900" dirty="0" smtClean="0"/>
              <a:t>》</a:t>
            </a:r>
          </a:p>
          <a:p>
            <a:r>
              <a:rPr lang="en-US" altLang="zh-CN" sz="1900" dirty="0" smtClean="0"/>
              <a:t>6. </a:t>
            </a:r>
            <a:r>
              <a:rPr lang="zh-CN" altLang="en-US" sz="1900" dirty="0" smtClean="0"/>
              <a:t>关于无人驾驶、智能小车、单板机机器人开发、机器人相关算法的国内外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     最新论文和期刊文章。</a:t>
            </a:r>
            <a:endParaRPr lang="zh-CN" altLang="en-US" sz="19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5108" y="2352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阅</a:t>
            </a:r>
            <a:r>
              <a:rPr lang="zh-CN" altLang="en-US" dirty="0" smtClean="0"/>
              <a:t>读计划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286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基于odroid xu4单板和机器视觉的机器人协同实现  研读计划</vt:lpstr>
      <vt:lpstr>研究背景</vt:lpstr>
      <vt:lpstr>Odroid xu4 单板详情</vt:lpstr>
      <vt:lpstr>软件环境配置</vt:lpstr>
      <vt:lpstr>技术路线与研究重难点</vt:lpstr>
      <vt:lpstr>技能学习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基于odroid xu4单板和机器视觉的机器人协同实现 研读计划</dc:title>
  <dc:creator>RISE</dc:creator>
  <cp:lastModifiedBy>RISE</cp:lastModifiedBy>
  <cp:revision>18</cp:revision>
  <dcterms:created xsi:type="dcterms:W3CDTF">2018-10-09T09:29:43Z</dcterms:created>
  <dcterms:modified xsi:type="dcterms:W3CDTF">2018-10-26T04:41:40Z</dcterms:modified>
</cp:coreProperties>
</file>