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5" r:id="rId4"/>
    <p:sldId id="266" r:id="rId5"/>
    <p:sldId id="267" r:id="rId6"/>
    <p:sldId id="271" r:id="rId7"/>
    <p:sldId id="268" r:id="rId8"/>
    <p:sldId id="269" r:id="rId9"/>
    <p:sldId id="263" r:id="rId10"/>
    <p:sldId id="270" r:id="rId11"/>
    <p:sldId id="264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洛克" initials="夏洛克" lastIdx="1" clrIdx="0">
    <p:extLst>
      <p:ext uri="{19B8F6BF-5375-455C-9EA6-DF929625EA0E}">
        <p15:presenceInfo xmlns:p15="http://schemas.microsoft.com/office/powerpoint/2012/main" userId="dde4961a8bba06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DFFF3-A468-419E-B8B9-1C12A120E9E9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FC01D-C885-4D2B-ACCF-696BA2C8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8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2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4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3C1F-FFCA-429A-9721-37B7C870609B}" type="datetimeFigureOut">
              <a:rPr lang="zh-CN" altLang="en-US" smtClean="0"/>
              <a:t>2017/01/07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BA39-D3AC-4143-8B3E-D8ECE7A79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6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.emf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hlinkClick r:id="rId2" action="ppaction://hlinksldjump"/>
          </p:cNvPr>
          <p:cNvSpPr/>
          <p:nvPr/>
        </p:nvSpPr>
        <p:spPr>
          <a:xfrm>
            <a:off x="2963333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</a:t>
            </a:r>
          </a:p>
        </p:txBody>
      </p:sp>
      <p:sp>
        <p:nvSpPr>
          <p:cNvPr id="6" name="矩形: 圆角 5">
            <a:hlinkClick r:id="rId3" action="ppaction://hlinksldjump"/>
          </p:cNvPr>
          <p:cNvSpPr/>
          <p:nvPr/>
        </p:nvSpPr>
        <p:spPr>
          <a:xfrm>
            <a:off x="10723034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</a:t>
            </a:r>
          </a:p>
        </p:txBody>
      </p:sp>
      <p:sp>
        <p:nvSpPr>
          <p:cNvPr id="7" name="矩形: 圆角 6">
            <a:hlinkClick r:id="rId4" action="ppaction://hlinksldjump"/>
          </p:cNvPr>
          <p:cNvSpPr/>
          <p:nvPr/>
        </p:nvSpPr>
        <p:spPr>
          <a:xfrm>
            <a:off x="376766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</a:t>
            </a:r>
          </a:p>
        </p:txBody>
      </p:sp>
      <p:sp>
        <p:nvSpPr>
          <p:cNvPr id="8" name="矩形: 圆角 7">
            <a:hlinkClick r:id="rId5" action="ppaction://hlinksldjump"/>
          </p:cNvPr>
          <p:cNvSpPr/>
          <p:nvPr/>
        </p:nvSpPr>
        <p:spPr>
          <a:xfrm>
            <a:off x="5549900" y="6134004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</a:t>
            </a:r>
          </a:p>
        </p:txBody>
      </p:sp>
      <p:sp>
        <p:nvSpPr>
          <p:cNvPr id="9" name="矩形: 圆角 8">
            <a:hlinkClick r:id="rId6" action="ppaction://hlinksldjump"/>
          </p:cNvPr>
          <p:cNvSpPr/>
          <p:nvPr/>
        </p:nvSpPr>
        <p:spPr>
          <a:xfrm>
            <a:off x="8136467" y="6134004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6345"/>
            <a:ext cx="12192000" cy="55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7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6166" y="1058333"/>
            <a:ext cx="1087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A</a:t>
            </a:r>
            <a:r>
              <a:rPr lang="zh-CN" altLang="en-US" dirty="0"/>
              <a:t>发起删除好友命令，至服务器</a:t>
            </a:r>
            <a:r>
              <a:rPr lang="en-US" altLang="zh-CN" dirty="0" err="1"/>
              <a:t>workA</a:t>
            </a:r>
            <a:r>
              <a:rPr lang="en-US" altLang="zh-CN" dirty="0"/>
              <a:t> </a:t>
            </a:r>
            <a:r>
              <a:rPr lang="zh-CN" altLang="en-US" dirty="0"/>
              <a:t>，如果被删除的好友在线，则发送</a:t>
            </a:r>
            <a:r>
              <a:rPr lang="en-US" altLang="zh-CN" dirty="0" err="1"/>
              <a:t>bedelete</a:t>
            </a:r>
            <a:r>
              <a:rPr lang="zh-CN" altLang="en-US" dirty="0"/>
              <a:t>命令至好友客户端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 err="1"/>
              <a:t>delfriendfail</a:t>
            </a:r>
            <a:r>
              <a:rPr lang="zh-CN" altLang="en-US" dirty="0"/>
              <a:t>（删除失败）或</a:t>
            </a:r>
            <a:r>
              <a:rPr lang="en-US" altLang="zh-CN" dirty="0" err="1"/>
              <a:t>delfriendsuccess</a:t>
            </a:r>
            <a:r>
              <a:rPr lang="zh-CN" altLang="en-US" dirty="0"/>
              <a:t>（删除成功）命令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6448" y="357138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删除好友过程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3" y="2420402"/>
            <a:ext cx="9013371" cy="43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367"/>
            <a:ext cx="12192000" cy="40855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166" y="1380066"/>
            <a:ext cx="1087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客户端发送消息向另一个客户端</a:t>
            </a:r>
          </a:p>
          <a:p>
            <a:r>
              <a:rPr lang="zh-CN" altLang="zh-CN" dirty="0"/>
              <a:t>将发送的信息先发送到服务器，服务器根据目的客户，找到对应的</a:t>
            </a:r>
            <a:r>
              <a:rPr lang="en-US" altLang="zh-CN" dirty="0"/>
              <a:t>work</a:t>
            </a:r>
            <a:r>
              <a:rPr lang="zh-CN" altLang="zh-CN" dirty="0"/>
              <a:t>，如果不在线则直接插入到数据库，并设置为未读消息。找到</a:t>
            </a:r>
            <a:r>
              <a:rPr lang="en-US" altLang="zh-CN" dirty="0"/>
              <a:t>work</a:t>
            </a:r>
            <a:r>
              <a:rPr lang="zh-CN" altLang="zh-CN" dirty="0"/>
              <a:t>，通过</a:t>
            </a:r>
            <a:r>
              <a:rPr lang="en-US" altLang="zh-CN" dirty="0"/>
              <a:t>work</a:t>
            </a:r>
            <a:r>
              <a:rPr lang="zh-CN" altLang="zh-CN" dirty="0"/>
              <a:t>发送给目的客户此消息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85520" y="368018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聊天过程</a:t>
            </a:r>
          </a:p>
        </p:txBody>
      </p:sp>
    </p:spTree>
    <p:extLst>
      <p:ext uri="{BB962C8B-B14F-4D97-AF65-F5344CB8AC3E}">
        <p14:creationId xmlns:p14="http://schemas.microsoft.com/office/powerpoint/2010/main" val="181879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5" y="0"/>
            <a:ext cx="6921829" cy="6858000"/>
          </a:xfrm>
          <a:prstGeom prst="rect">
            <a:avLst/>
          </a:prstGeom>
        </p:spPr>
      </p:pic>
      <p:sp>
        <p:nvSpPr>
          <p:cNvPr id="4" name="矩形: 圆角 3">
            <a:hlinkClick r:id="rId3" action="ppaction://hlinksldjump"/>
          </p:cNvPr>
          <p:cNvSpPr/>
          <p:nvPr/>
        </p:nvSpPr>
        <p:spPr>
          <a:xfrm>
            <a:off x="376766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23940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11" y="0"/>
            <a:ext cx="7005578" cy="6858000"/>
          </a:xfrm>
          <a:prstGeom prst="rect">
            <a:avLst/>
          </a:prstGeom>
        </p:spPr>
      </p:pic>
      <p:sp>
        <p:nvSpPr>
          <p:cNvPr id="9" name="矩形: 圆角 8">
            <a:hlinkClick r:id="rId3" action="ppaction://hlinksldjump"/>
          </p:cNvPr>
          <p:cNvSpPr/>
          <p:nvPr/>
        </p:nvSpPr>
        <p:spPr>
          <a:xfrm>
            <a:off x="10723034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7593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11" y="0"/>
            <a:ext cx="7005578" cy="6858000"/>
          </a:xfrm>
          <a:prstGeom prst="rect">
            <a:avLst/>
          </a:prstGeom>
        </p:spPr>
      </p:pic>
      <p:sp>
        <p:nvSpPr>
          <p:cNvPr id="7" name="矩形: 圆角 6">
            <a:hlinkClick r:id="rId3" action="ppaction://hlinksldjump"/>
          </p:cNvPr>
          <p:cNvSpPr/>
          <p:nvPr/>
        </p:nvSpPr>
        <p:spPr>
          <a:xfrm>
            <a:off x="376766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25989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11" y="0"/>
            <a:ext cx="7005578" cy="6858000"/>
          </a:xfrm>
          <a:prstGeom prst="rect">
            <a:avLst/>
          </a:prstGeom>
        </p:spPr>
      </p:pic>
      <p:sp>
        <p:nvSpPr>
          <p:cNvPr id="6" name="矩形: 圆角 5">
            <a:hlinkClick r:id="rId3" action="ppaction://hlinksldjump"/>
          </p:cNvPr>
          <p:cNvSpPr/>
          <p:nvPr/>
        </p:nvSpPr>
        <p:spPr>
          <a:xfrm>
            <a:off x="376766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72718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11" y="0"/>
            <a:ext cx="7005578" cy="6858000"/>
          </a:xfrm>
          <a:prstGeom prst="rect">
            <a:avLst/>
          </a:prstGeom>
        </p:spPr>
      </p:pic>
      <p:sp>
        <p:nvSpPr>
          <p:cNvPr id="7" name="矩形: 圆角 6">
            <a:hlinkClick r:id="rId3" action="ppaction://hlinksldjump"/>
          </p:cNvPr>
          <p:cNvSpPr/>
          <p:nvPr/>
        </p:nvSpPr>
        <p:spPr>
          <a:xfrm>
            <a:off x="10723034" y="6155267"/>
            <a:ext cx="1092200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9256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" y="0"/>
            <a:ext cx="1181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43" y="0"/>
            <a:ext cx="435838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532" y="2150534"/>
            <a:ext cx="3166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服务器，</a:t>
            </a:r>
            <a:r>
              <a:rPr lang="en-US" altLang="zh-CN" dirty="0"/>
              <a:t>while(true)</a:t>
            </a:r>
            <a:r>
              <a:rPr lang="zh-CN" altLang="en-US" dirty="0"/>
              <a:t>循环执行，</a:t>
            </a:r>
            <a:endParaRPr lang="en-US" altLang="zh-CN" dirty="0"/>
          </a:p>
          <a:p>
            <a:r>
              <a:rPr lang="en-US" altLang="zh-CN" dirty="0" err="1"/>
              <a:t>serverSocket.accept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有链接则，新建线程</a:t>
            </a:r>
            <a:r>
              <a:rPr lang="en-US" altLang="zh-CN" dirty="0"/>
              <a:t>work,</a:t>
            </a:r>
            <a:r>
              <a:rPr lang="zh-CN" altLang="en-US" dirty="0"/>
              <a:t>并开启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0103" y="611138"/>
            <a:ext cx="37753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服务器，连接建立流程</a:t>
            </a:r>
          </a:p>
        </p:txBody>
      </p:sp>
    </p:spTree>
    <p:extLst>
      <p:ext uri="{BB962C8B-B14F-4D97-AF65-F5344CB8AC3E}">
        <p14:creationId xmlns:p14="http://schemas.microsoft.com/office/powerpoint/2010/main" val="36665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0103" y="611138"/>
            <a:ext cx="3541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0103" y="1634591"/>
            <a:ext cx="3166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启动线程后，</a:t>
            </a:r>
            <a:r>
              <a:rPr lang="en-US" altLang="zh-CN" dirty="0"/>
              <a:t>while(true)</a:t>
            </a:r>
            <a:r>
              <a:rPr lang="zh-CN" altLang="en-US" dirty="0"/>
              <a:t>循环执行 </a:t>
            </a:r>
            <a:r>
              <a:rPr lang="en-US" altLang="zh-CN" dirty="0"/>
              <a:t>receive()</a:t>
            </a:r>
          </a:p>
          <a:p>
            <a:r>
              <a:rPr lang="zh-CN" altLang="en-US" dirty="0"/>
              <a:t>如果接收到消息，获得</a:t>
            </a:r>
            <a:r>
              <a:rPr lang="en-US" altLang="zh-CN" dirty="0" err="1"/>
              <a:t>sendBody</a:t>
            </a:r>
            <a:r>
              <a:rPr lang="zh-CN" altLang="en-US" dirty="0"/>
              <a:t>，则顺序执行</a:t>
            </a:r>
            <a:endParaRPr lang="en-US" altLang="zh-CN" dirty="0"/>
          </a:p>
          <a:p>
            <a:r>
              <a:rPr lang="en-US" altLang="zh-CN" dirty="0"/>
              <a:t>login(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logout(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addFriend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delFriend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sendMessage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regist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updateHistory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updateMessagestatus</a:t>
            </a:r>
            <a:r>
              <a:rPr lang="en-US" altLang="zh-CN" dirty="0"/>
              <a:t>(</a:t>
            </a:r>
            <a:r>
              <a:rPr lang="en-US" altLang="zh-CN" dirty="0" err="1"/>
              <a:t>sendBody</a:t>
            </a:r>
            <a:r>
              <a:rPr lang="en-US" altLang="zh-CN" dirty="0"/>
              <a:t>) 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方法中根据</a:t>
            </a:r>
            <a:r>
              <a:rPr lang="en-US" altLang="zh-CN" dirty="0" err="1"/>
              <a:t>sendBody</a:t>
            </a:r>
            <a:r>
              <a:rPr lang="zh-CN" altLang="en-US" dirty="0"/>
              <a:t>中</a:t>
            </a:r>
            <a:r>
              <a:rPr lang="en-US" altLang="zh-CN" dirty="0"/>
              <a:t>order</a:t>
            </a:r>
            <a:r>
              <a:rPr lang="zh-CN" altLang="en-US" dirty="0"/>
              <a:t>判断是否继续执行。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09" y="52251"/>
            <a:ext cx="787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103" y="611138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用户登录过程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0103" y="1634591"/>
            <a:ext cx="3166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A</a:t>
            </a:r>
            <a:r>
              <a:rPr lang="zh-CN" altLang="en-US" dirty="0"/>
              <a:t>发送 </a:t>
            </a:r>
            <a:r>
              <a:rPr lang="en-US" altLang="zh-CN" dirty="0"/>
              <a:t>login</a:t>
            </a:r>
            <a:r>
              <a:rPr lang="zh-CN" altLang="en-US" dirty="0"/>
              <a:t>命令至服务器</a:t>
            </a:r>
            <a:r>
              <a:rPr lang="en-US" altLang="zh-CN" dirty="0" err="1"/>
              <a:t>workA</a:t>
            </a:r>
            <a:r>
              <a:rPr lang="en-US" altLang="zh-CN" dirty="0"/>
              <a:t> </a:t>
            </a:r>
            <a:r>
              <a:rPr lang="zh-CN" altLang="en-US" dirty="0"/>
              <a:t>，服务器判断用户是否合法，合法则返回</a:t>
            </a:r>
            <a:r>
              <a:rPr lang="en-US" altLang="zh-CN" dirty="0" err="1"/>
              <a:t>loginsuccess</a:t>
            </a:r>
            <a:r>
              <a:rPr lang="zh-CN" altLang="en-US" dirty="0"/>
              <a:t>命令，并且向其在线好友发送</a:t>
            </a:r>
            <a:r>
              <a:rPr lang="en-US" altLang="zh-CN" dirty="0" err="1"/>
              <a:t>friendonline</a:t>
            </a:r>
            <a:r>
              <a:rPr lang="zh-CN" altLang="en-US" dirty="0"/>
              <a:t>命令，提示用户</a:t>
            </a:r>
            <a:r>
              <a:rPr lang="en-US" altLang="zh-CN" dirty="0"/>
              <a:t>A</a:t>
            </a:r>
            <a:r>
              <a:rPr lang="zh-CN" altLang="en-US" dirty="0"/>
              <a:t>上线。服务器存储</a:t>
            </a:r>
            <a:r>
              <a:rPr lang="en-US" altLang="zh-CN" dirty="0" err="1"/>
              <a:t>workA</a:t>
            </a:r>
            <a:r>
              <a:rPr lang="zh-CN" altLang="en-US" dirty="0"/>
              <a:t>与用户</a:t>
            </a:r>
            <a:r>
              <a:rPr lang="en-US" altLang="zh-CN" dirty="0"/>
              <a:t>A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r>
              <a:rPr lang="zh-CN" altLang="en-US" dirty="0"/>
              <a:t>不合法则返回，</a:t>
            </a:r>
            <a:r>
              <a:rPr lang="en-US" altLang="zh-CN" dirty="0" err="1"/>
              <a:t>loginfail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或者重复登录</a:t>
            </a:r>
            <a:r>
              <a:rPr lang="en-US" altLang="zh-CN" dirty="0"/>
              <a:t> </a:t>
            </a:r>
            <a:r>
              <a:rPr lang="en-US" altLang="zh-CN" dirty="0" err="1"/>
              <a:t>loginrepet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18" y="0"/>
            <a:ext cx="6996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94" y="0"/>
            <a:ext cx="7170947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969" y="2804005"/>
            <a:ext cx="354193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与用户名的对应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关系，数据结构</a:t>
            </a:r>
          </a:p>
        </p:txBody>
      </p:sp>
    </p:spTree>
    <p:extLst>
      <p:ext uri="{BB962C8B-B14F-4D97-AF65-F5344CB8AC3E}">
        <p14:creationId xmlns:p14="http://schemas.microsoft.com/office/powerpoint/2010/main" val="92843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0103" y="611138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用户退出过程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0103" y="1634591"/>
            <a:ext cx="3166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A</a:t>
            </a:r>
            <a:r>
              <a:rPr lang="zh-CN" altLang="en-US" dirty="0"/>
              <a:t>发送 </a:t>
            </a:r>
            <a:r>
              <a:rPr lang="en-US" altLang="zh-CN" dirty="0"/>
              <a:t>logout</a:t>
            </a:r>
            <a:r>
              <a:rPr lang="zh-CN" altLang="en-US" dirty="0"/>
              <a:t>命令至服务器</a:t>
            </a:r>
            <a:r>
              <a:rPr lang="en-US" altLang="zh-CN" dirty="0" err="1"/>
              <a:t>workA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服务器执行</a:t>
            </a:r>
            <a:r>
              <a:rPr lang="en-US" altLang="zh-CN" dirty="0" err="1"/>
              <a:t>louout</a:t>
            </a:r>
            <a:r>
              <a:rPr lang="en-US" altLang="zh-CN" dirty="0"/>
              <a:t>()</a:t>
            </a:r>
            <a:r>
              <a:rPr lang="zh-CN" altLang="en-US" dirty="0"/>
              <a:t>方法。并且向其在线好友发送</a:t>
            </a:r>
            <a:r>
              <a:rPr lang="en-US" altLang="zh-CN" dirty="0" err="1"/>
              <a:t>friendonline</a:t>
            </a:r>
            <a:r>
              <a:rPr lang="zh-CN" altLang="en-US" dirty="0"/>
              <a:t>命令，提示用户</a:t>
            </a:r>
            <a:r>
              <a:rPr lang="en-US" altLang="zh-CN" dirty="0"/>
              <a:t>A</a:t>
            </a:r>
            <a:r>
              <a:rPr lang="zh-CN" altLang="en-US" dirty="0"/>
              <a:t>下线。服务器停止</a:t>
            </a:r>
            <a:r>
              <a:rPr lang="en-US" altLang="zh-CN" dirty="0" err="1"/>
              <a:t>workA</a:t>
            </a:r>
            <a:r>
              <a:rPr lang="zh-CN" altLang="en-US" dirty="0"/>
              <a:t>，并删除</a:t>
            </a:r>
            <a:r>
              <a:rPr lang="en-US" altLang="zh-CN" dirty="0" err="1"/>
              <a:t>workA</a:t>
            </a:r>
            <a:r>
              <a:rPr lang="zh-CN" altLang="en-US" dirty="0"/>
              <a:t>与用户</a:t>
            </a:r>
            <a:r>
              <a:rPr lang="en-US" altLang="zh-CN" dirty="0"/>
              <a:t>A</a:t>
            </a:r>
            <a:r>
              <a:rPr lang="zh-CN" altLang="en-US" dirty="0"/>
              <a:t>的对应关系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14" y="0"/>
            <a:ext cx="6996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73" y="148000"/>
            <a:ext cx="7585201" cy="656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0103" y="611138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0103" y="1634591"/>
            <a:ext cx="3166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A</a:t>
            </a:r>
            <a:r>
              <a:rPr lang="zh-CN" altLang="en-US" dirty="0"/>
              <a:t>发送</a:t>
            </a:r>
            <a:r>
              <a:rPr lang="en-US" altLang="zh-CN" dirty="0"/>
              <a:t>register</a:t>
            </a:r>
            <a:r>
              <a:rPr lang="zh-CN" altLang="en-US" dirty="0"/>
              <a:t>命令至服务器</a:t>
            </a:r>
            <a:r>
              <a:rPr lang="en-US" altLang="zh-CN" dirty="0" err="1"/>
              <a:t>workA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服务器执行</a:t>
            </a:r>
            <a:r>
              <a:rPr lang="en-US" altLang="zh-CN" dirty="0"/>
              <a:t>register</a:t>
            </a:r>
            <a:r>
              <a:rPr lang="zh-CN" altLang="en-US" dirty="0"/>
              <a:t>方法。并返回</a:t>
            </a:r>
            <a:endParaRPr lang="en-US" altLang="zh-CN" dirty="0"/>
          </a:p>
          <a:p>
            <a:r>
              <a:rPr lang="en-US" altLang="zh-CN" dirty="0" err="1"/>
              <a:t>registersuccess</a:t>
            </a:r>
            <a:r>
              <a:rPr lang="zh-CN" altLang="en-US" dirty="0"/>
              <a:t>（注册成功）</a:t>
            </a:r>
            <a:endParaRPr lang="en-US" altLang="zh-CN" dirty="0"/>
          </a:p>
          <a:p>
            <a:r>
              <a:rPr lang="en-US" altLang="zh-CN" dirty="0" err="1"/>
              <a:t>registerfail</a:t>
            </a:r>
            <a:r>
              <a:rPr lang="zh-CN" altLang="en-US" dirty="0"/>
              <a:t>（注册失败）</a:t>
            </a:r>
            <a:endParaRPr lang="en-US" altLang="zh-CN" dirty="0"/>
          </a:p>
          <a:p>
            <a:r>
              <a:rPr lang="zh-CN" altLang="en-US" dirty="0"/>
              <a:t>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17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6166" y="1058333"/>
            <a:ext cx="1087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A</a:t>
            </a:r>
            <a:r>
              <a:rPr lang="zh-CN" altLang="en-US" dirty="0"/>
              <a:t>发起添加好友请求，发送</a:t>
            </a:r>
            <a:r>
              <a:rPr lang="en-US" altLang="zh-CN" dirty="0" err="1"/>
              <a:t>addfriend</a:t>
            </a:r>
            <a:r>
              <a:rPr lang="zh-CN" altLang="en-US" dirty="0"/>
              <a:t>命令至服务器上对应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work</a:t>
            </a:r>
            <a:r>
              <a:rPr lang="zh-CN" altLang="en-US" dirty="0"/>
              <a:t>，</a:t>
            </a:r>
            <a:r>
              <a:rPr lang="en-US" altLang="zh-CN" dirty="0" err="1"/>
              <a:t>workA</a:t>
            </a:r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 err="1"/>
              <a:t>sendtoUser</a:t>
            </a:r>
            <a:r>
              <a:rPr lang="zh-CN" altLang="en-US" dirty="0"/>
              <a:t>方法，将</a:t>
            </a:r>
            <a:endParaRPr lang="en-US" altLang="zh-CN" dirty="0"/>
          </a:p>
          <a:p>
            <a:r>
              <a:rPr lang="en-US" altLang="zh-CN" dirty="0" err="1"/>
              <a:t>addfriendrequestconfirm</a:t>
            </a:r>
            <a:r>
              <a:rPr lang="zh-CN" altLang="en-US" dirty="0"/>
              <a:t>命令发送至目的客户端</a:t>
            </a:r>
            <a:r>
              <a:rPr lang="en-US" altLang="zh-CN" dirty="0"/>
              <a:t>B</a:t>
            </a:r>
            <a:r>
              <a:rPr lang="zh-CN" altLang="en-US" dirty="0"/>
              <a:t>，客户端</a:t>
            </a:r>
            <a:r>
              <a:rPr lang="en-US" altLang="zh-CN" dirty="0"/>
              <a:t>B</a:t>
            </a:r>
            <a:r>
              <a:rPr lang="zh-CN" altLang="en-US" dirty="0"/>
              <a:t>接收到命令后，执行一些方法，得到用户的意愿</a:t>
            </a:r>
            <a:endParaRPr lang="en-US" altLang="zh-CN" dirty="0"/>
          </a:p>
          <a:p>
            <a:r>
              <a:rPr lang="zh-CN" altLang="en-US" dirty="0"/>
              <a:t>（同意或不同意）发送</a:t>
            </a:r>
            <a:r>
              <a:rPr lang="en-US" altLang="zh-CN" dirty="0" err="1"/>
              <a:t>addfriendagree</a:t>
            </a:r>
            <a:r>
              <a:rPr lang="en-US" altLang="zh-CN" dirty="0"/>
              <a:t>/</a:t>
            </a:r>
            <a:r>
              <a:rPr lang="en-US" altLang="zh-CN" dirty="0" err="1"/>
              <a:t>addfriendrefuse</a:t>
            </a:r>
            <a:r>
              <a:rPr lang="zh-CN" altLang="en-US" dirty="0"/>
              <a:t>至服务器上对应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work</a:t>
            </a:r>
            <a:r>
              <a:rPr lang="zh-CN" altLang="en-US" dirty="0"/>
              <a:t>，</a:t>
            </a:r>
            <a:r>
              <a:rPr lang="en-US" altLang="zh-CN" dirty="0" err="1"/>
              <a:t>workB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 err="1"/>
              <a:t>sendtoUser</a:t>
            </a:r>
            <a:r>
              <a:rPr lang="zh-CN" altLang="en-US" dirty="0"/>
              <a:t>方法，将</a:t>
            </a:r>
            <a:r>
              <a:rPr lang="en-US" altLang="zh-CN" dirty="0" err="1"/>
              <a:t>addfriendconfrimagree</a:t>
            </a:r>
            <a:r>
              <a:rPr lang="en-US" altLang="zh-CN" dirty="0"/>
              <a:t>/</a:t>
            </a:r>
            <a:r>
              <a:rPr lang="en-US" altLang="zh-CN" dirty="0" err="1"/>
              <a:t>addfriendconfirmrefuse</a:t>
            </a:r>
            <a:r>
              <a:rPr lang="zh-CN" altLang="en-US" dirty="0"/>
              <a:t>发送给源客户端</a:t>
            </a:r>
            <a:r>
              <a:rPr lang="en-US" altLang="zh-CN" dirty="0"/>
              <a:t>A</a:t>
            </a:r>
            <a:r>
              <a:rPr lang="zh-CN" altLang="en-US" dirty="0"/>
              <a:t>，客户端</a:t>
            </a:r>
            <a:r>
              <a:rPr lang="en-US" altLang="zh-CN" dirty="0"/>
              <a:t>A</a:t>
            </a:r>
            <a:r>
              <a:rPr lang="zh-CN" altLang="en-US" dirty="0"/>
              <a:t>接收到命令后，执行一些方法。至此完成添加好友的过程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367"/>
            <a:ext cx="12192000" cy="40855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26448" y="357138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添加好友过程</a:t>
            </a:r>
          </a:p>
        </p:txBody>
      </p:sp>
    </p:spTree>
    <p:extLst>
      <p:ext uri="{BB962C8B-B14F-4D97-AF65-F5344CB8AC3E}">
        <p14:creationId xmlns:p14="http://schemas.microsoft.com/office/powerpoint/2010/main" val="31568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457</Words>
  <Application>Microsoft Office PowerPoint</Application>
  <PresentationFormat>宽屏</PresentationFormat>
  <Paragraphs>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夏洛克</dc:creator>
  <cp:lastModifiedBy>夏洛克</cp:lastModifiedBy>
  <cp:revision>12</cp:revision>
  <dcterms:created xsi:type="dcterms:W3CDTF">2017-01-06T11:32:31Z</dcterms:created>
  <dcterms:modified xsi:type="dcterms:W3CDTF">2017-01-07T04:08:40Z</dcterms:modified>
</cp:coreProperties>
</file>