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January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January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January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January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January 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January 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January 8,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January 8,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January 8,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January 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January 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January 8,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26626"/>
            <a:ext cx="9144000" cy="1172199"/>
          </a:xfrm>
        </p:spPr>
        <p:txBody>
          <a:bodyPr/>
          <a:lstStyle/>
          <a:p>
            <a:pPr algn="ctr"/>
            <a:r>
              <a:rPr lang="en-US" sz="5000" dirty="0" smtClean="0"/>
              <a:t>7 Languages in 7 weeks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752600"/>
          </a:xfrm>
        </p:spPr>
        <p:txBody>
          <a:bodyPr/>
          <a:lstStyle/>
          <a:p>
            <a:pPr algn="ctr"/>
            <a:r>
              <a:rPr lang="en-US" dirty="0" smtClean="0"/>
              <a:t>NYT </a:t>
            </a:r>
            <a:r>
              <a:rPr lang="en-US" dirty="0" err="1" smtClean="0"/>
              <a:t>Bookclub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9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would this </a:t>
            </a:r>
            <a:r>
              <a:rPr lang="en-US" dirty="0" smtClean="0"/>
              <a:t>language be </a:t>
            </a:r>
            <a:r>
              <a:rPr lang="en-US" dirty="0"/>
              <a:t>useful</a:t>
            </a:r>
            <a:r>
              <a:rPr lang="en-US" dirty="0" smtClean="0"/>
              <a:t>?</a:t>
            </a:r>
          </a:p>
          <a:p>
            <a:r>
              <a:rPr lang="en-US" dirty="0"/>
              <a:t>Did you discover any inspirations from the </a:t>
            </a:r>
            <a:r>
              <a:rPr lang="en-US" dirty="0" smtClean="0"/>
              <a:t>language</a:t>
            </a:r>
          </a:p>
          <a:p>
            <a:r>
              <a:rPr lang="en-US" dirty="0"/>
              <a:t>Was there anything in this language that you would want to see in your </a:t>
            </a:r>
            <a:r>
              <a:rPr lang="en-US" dirty="0" err="1"/>
              <a:t>fav</a:t>
            </a:r>
            <a:r>
              <a:rPr lang="en-US" dirty="0"/>
              <a:t> language?</a:t>
            </a:r>
          </a:p>
          <a:p>
            <a:r>
              <a:rPr lang="en-US" dirty="0" smtClean="0"/>
              <a:t>What did you like most?</a:t>
            </a:r>
          </a:p>
          <a:p>
            <a:r>
              <a:rPr lang="en-US" dirty="0" smtClean="0"/>
              <a:t>What did you like the least?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8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</TotalTime>
  <Words>54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7 Languages in 7 weeks</vt:lpstr>
      <vt:lpstr>The Language</vt:lpstr>
    </vt:vector>
  </TitlesOfParts>
  <Company>The New York Times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Languages in 7 weeks</dc:title>
  <dc:creator>Trevor Landau</dc:creator>
  <cp:lastModifiedBy>Trevor Landau</cp:lastModifiedBy>
  <cp:revision>3</cp:revision>
  <dcterms:created xsi:type="dcterms:W3CDTF">2013-01-08T23:34:53Z</dcterms:created>
  <dcterms:modified xsi:type="dcterms:W3CDTF">2013-01-08T23:44:09Z</dcterms:modified>
</cp:coreProperties>
</file>